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89" r:id="rId11"/>
    <p:sldId id="986" r:id="rId12"/>
    <p:sldId id="988" r:id="rId13"/>
    <p:sldId id="994" r:id="rId14"/>
    <p:sldId id="995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Assche" initials="WVA" lastIdx="1" clrIdx="0">
    <p:extLst>
      <p:ext uri="{19B8F6BF-5375-455C-9EA6-DF929625EA0E}">
        <p15:presenceInfo xmlns:p15="http://schemas.microsoft.com/office/powerpoint/2012/main" userId="Wouter Van Assc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79" autoAdjust="0"/>
  </p:normalViewPr>
  <p:slideViewPr>
    <p:cSldViewPr snapToGrid="0">
      <p:cViewPr varScale="1">
        <p:scale>
          <a:sx n="110" d="100"/>
          <a:sy n="110" d="100"/>
        </p:scale>
        <p:origin x="564" y="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4T09:44:06.18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0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28/03/2023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tus.kuleuven.be/hpc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428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Request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membership to </a:t>
            </a:r>
            <a:r>
              <a:rPr lang="en-US" altLang="zh-TW" sz="2000" dirty="0" err="1" smtClean="0">
                <a:solidFill>
                  <a:srgbClr val="4E5865"/>
                </a:solidFill>
                <a:ea typeface="新細明體" panose="02020500000000000000" pitchFamily="18" charset="-120"/>
              </a:rPr>
              <a:t>lp_hpcinfo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group (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account.vscentrum.be)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Login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with 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putty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err="1" smtClean="0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with </a:t>
            </a:r>
            <a:r>
              <a:rPr lang="en-US" altLang="zh-TW" sz="2000" dirty="0" err="1" smtClean="0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0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Login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with 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NX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Check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disk 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quota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Check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credits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  <a:endParaRPr lang="en-US" altLang="zh-TW" sz="20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files 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/apps/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the cluster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squeue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job_ID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 smtClean="0">
                <a:solidFill>
                  <a:srgbClr val="4E5865"/>
                </a:solidFill>
                <a:ea typeface="新細明體" panose="02020500000000000000" pitchFamily="18" charset="-120"/>
              </a:rPr>
              <a:t>mpi.slurm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script to request 1 node, 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72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cores for 30 minutes and get the notification about job start/end by e-mail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	Run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your program on a compute node</a:t>
            </a:r>
          </a:p>
          <a:p>
            <a:pPr marL="357188" lvl="2" indent="0">
              <a:buNone/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	Open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	Check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00088" lvl="2" indent="-342900">
              <a:buBlip>
                <a:blip r:embed="rId3"/>
              </a:buBlip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	While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the job is running get the information about the node </a:t>
            </a:r>
            <a:r>
              <a:rPr lang="en-US" altLang="zh-TW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endParaRPr lang="en-US" altLang="zh-TW" dirty="0" smtClean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and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usage of resources on the node </a:t>
            </a:r>
            <a:r>
              <a:rPr lang="en-US" altLang="zh-TW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9994"/>
              </p:ext>
            </p:extLst>
          </p:nvPr>
        </p:nvGraphicFramePr>
        <p:xfrm>
          <a:off x="108155" y="81234"/>
          <a:ext cx="12015019" cy="604002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626942">
                  <a:extLst>
                    <a:ext uri="{9D8B030D-6E8A-4147-A177-3AD203B41FA5}">
                      <a16:colId xmlns:a16="http://schemas.microsoft.com/office/drawing/2014/main" val="1674356392"/>
                    </a:ext>
                  </a:extLst>
                </a:gridCol>
                <a:gridCol w="5388077">
                  <a:extLst>
                    <a:ext uri="{9D8B030D-6E8A-4147-A177-3AD203B41FA5}">
                      <a16:colId xmlns:a16="http://schemas.microsoft.com/office/drawing/2014/main" val="745218725"/>
                    </a:ext>
                  </a:extLst>
                </a:gridCol>
              </a:tblGrid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Command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Purpose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96036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sbatch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 batch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43910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srun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an interactive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5469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scancel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Cancel a specific pending or running job 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31618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job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slurm_jobinfo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job info (very useful to diagnose issues)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9822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--long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Status of all recent jobs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6296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--start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Give a rough estimate of start time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807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Info about the state of available partitions and nodes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26251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sacct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--batch --job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Show minimal info about a queue or partition (-p)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82086"/>
                  </a:ext>
                </a:extLst>
              </a:tr>
              <a:tr h="889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slurmtop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node &lt;hostname&gt;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the cluster</a:t>
                      </a:r>
                      <a:endParaRPr lang="en-GB" sz="1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Get detailed information about the status of a node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14137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-balance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all your available credit projects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33005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-list-allocations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overview of your credit allocation history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316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1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r>
              <a:rPr lang="nl-BE" sz="2000" dirty="0"/>
              <a:t/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D56244-60B2-41FD-96AD-7AC25F221D7C}">
  <ds:schemaRefs>
    <ds:schemaRef ds:uri="http://schemas.microsoft.com/office/2006/documentManagement/types"/>
    <ds:schemaRef ds:uri="http://purl.org/dc/terms/"/>
    <ds:schemaRef ds:uri="aff7d12c-bb71-4270-bd29-9c4d45ff332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526</Words>
  <Application>Microsoft Office PowerPoint</Application>
  <PresentationFormat>Widescreen</PresentationFormat>
  <Paragraphs>99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72 Monospace</vt:lpstr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新細明體</vt:lpstr>
      <vt:lpstr>Roboto</vt:lpstr>
      <vt:lpstr>Times New Roman</vt:lpstr>
      <vt:lpstr>Wingdings</vt:lpstr>
      <vt:lpstr>Office Theme</vt:lpstr>
      <vt:lpstr>1_Office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worker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Wouter Van Assche</cp:lastModifiedBy>
  <cp:revision>173</cp:revision>
  <dcterms:created xsi:type="dcterms:W3CDTF">2018-06-21T07:15:36Z</dcterms:created>
  <dcterms:modified xsi:type="dcterms:W3CDTF">2023-03-28T05:45:04Z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