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0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4/05/2021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611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131</cp:revision>
  <dcterms:created xsi:type="dcterms:W3CDTF">2018-06-21T07:15:36Z</dcterms:created>
  <dcterms:modified xsi:type="dcterms:W3CDTF">2021-05-04T09:22:46Z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