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0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14/06/2021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lp_hpcinfo_training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(account.vscentrum.be)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Create</a:t>
            </a:r>
            <a:r>
              <a:rPr lang="nl-BE" sz="2400" dirty="0">
                <a:solidFill>
                  <a:srgbClr val="4E5865"/>
                </a:solidFill>
              </a:rPr>
              <a:t> a </a:t>
            </a:r>
            <a:r>
              <a:rPr lang="nl-BE" sz="2400" dirty="0" err="1">
                <a:solidFill>
                  <a:srgbClr val="4E5865"/>
                </a:solidFill>
              </a:rPr>
              <a:t>conda</a:t>
            </a:r>
            <a:r>
              <a:rPr lang="nl-BE" sz="2400" dirty="0">
                <a:solidFill>
                  <a:srgbClr val="4E5865"/>
                </a:solidFill>
              </a:rPr>
              <a:t> environment </a:t>
            </a:r>
            <a:r>
              <a:rPr lang="nl-BE" sz="2400" dirty="0" err="1">
                <a:solidFill>
                  <a:srgbClr val="4E5865"/>
                </a:solidFill>
              </a:rPr>
              <a:t>including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Jupyter</a:t>
            </a:r>
            <a:endParaRPr lang="nl-BE" sz="2400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Activate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this</a:t>
            </a:r>
            <a:r>
              <a:rPr lang="nl-BE" sz="24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17119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850743" y="238319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28377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32284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611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132</cp:revision>
  <dcterms:created xsi:type="dcterms:W3CDTF">2018-06-21T07:15:36Z</dcterms:created>
  <dcterms:modified xsi:type="dcterms:W3CDTF">2021-06-14T07:30:59Z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