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4" r:id="rId14"/>
    <p:sldId id="995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4T09:44:06.1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27/03/2023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Request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membership to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lp_hpcinfo_training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group (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putty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NX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disk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quota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credits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files 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72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Run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your program on a compute node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Open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Check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While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job is running get the information about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 smtClean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usage of resources on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4002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r>
              <a:rPr lang="nl-BE" sz="2000" dirty="0"/>
              <a:t/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526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新細明體</vt:lpstr>
      <vt:lpstr>Roboto</vt:lpstr>
      <vt:lpstr>Times New Roman</vt:lpstr>
      <vt:lpstr>Wingdings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Wouter Van Assche</cp:lastModifiedBy>
  <cp:revision>170</cp:revision>
  <dcterms:created xsi:type="dcterms:W3CDTF">2018-06-21T07:15:36Z</dcterms:created>
  <dcterms:modified xsi:type="dcterms:W3CDTF">2023-03-27T14:49:16Z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