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89" r:id="rId11"/>
    <p:sldId id="986" r:id="rId12"/>
    <p:sldId id="988" r:id="rId13"/>
    <p:sldId id="994" r:id="rId14"/>
    <p:sldId id="995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79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4T09:44:06.1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27/03/2023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0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>
              <a:buBlip>
                <a:blip r:embed="rId3"/>
              </a:buBlip>
            </a:pPr>
            <a:r>
              <a:rPr lang="en-US" altLang="zh-TW" sz="20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0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0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>
              <a:buBlip>
                <a:blip r:embed="rId3"/>
              </a:buBlip>
            </a:pP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mpi.slurm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72 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While the job is running get the information about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and check usage of resources on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22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Props1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Widescreen</PresentationFormat>
  <Paragraphs>99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Times New Roman</vt:lpstr>
      <vt:lpstr>Office Theme</vt:lpstr>
      <vt:lpstr>1_Office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174</cp:revision>
  <dcterms:created xsi:type="dcterms:W3CDTF">2018-06-21T07:15:36Z</dcterms:created>
  <dcterms:modified xsi:type="dcterms:W3CDTF">2023-03-27T19:42:59Z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