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18"/>
  </p:notesMasterIdLst>
  <p:handoutMasterIdLst>
    <p:handoutMasterId r:id="rId19"/>
  </p:handoutMasterIdLst>
  <p:sldIdLst>
    <p:sldId id="258" r:id="rId8"/>
    <p:sldId id="411" r:id="rId9"/>
    <p:sldId id="987" r:id="rId10"/>
    <p:sldId id="989" r:id="rId11"/>
    <p:sldId id="986" r:id="rId12"/>
    <p:sldId id="988" r:id="rId13"/>
    <p:sldId id="990" r:id="rId14"/>
    <p:sldId id="994" r:id="rId15"/>
    <p:sldId id="97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20/01/2023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count.vscentrum.be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tus.kuleuven.be/hpc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185714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lp_hpcinfo_training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group (Browse to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hlinkClick r:id="rId2"/>
              </a:rPr>
              <a:t>www.account.vscentrum.be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MobaXterm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NX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Restoring files from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.snapshot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5" name="Freeform 88">
            <a:extLst>
              <a:ext uri="{FF2B5EF4-FFF2-40B4-BE49-F238E27FC236}">
                <a16:creationId xmlns:a16="http://schemas.microsoft.com/office/drawing/2014/main" id="{E59CD95E-A0B4-4CD0-A03F-26D376630962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40688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6784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551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23681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63230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14B16C8-3491-4D77-83BA-8C2CF37F8F9C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0195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4E9C1D15-FF72-4CC6-B39A-E98DCBF6A1D6}"/>
              </a:ext>
            </a:extLst>
          </p:cNvPr>
          <p:cNvSpPr>
            <a:spLocks noEditPoints="1"/>
          </p:cNvSpPr>
          <p:nvPr/>
        </p:nvSpPr>
        <p:spPr bwMode="auto">
          <a:xfrm>
            <a:off x="1106285" y="4804517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the cluster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qstat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mat.pbs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36 cores for 30 minutes and get the notification about job start/end by e-mail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0117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0751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17014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5764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6E3C6FD9-C0E9-49F8-83EA-3D4B35E32B47}"/>
              </a:ext>
            </a:extLst>
          </p:cNvPr>
          <p:cNvSpPr>
            <a:spLocks noEditPoints="1"/>
          </p:cNvSpPr>
          <p:nvPr/>
        </p:nvSpPr>
        <p:spPr bwMode="auto">
          <a:xfrm>
            <a:off x="1073326" y="427902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 to GPU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and GPU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watch “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”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While the job is running get the information about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 and check usage of resources on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324094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512968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357188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7716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995BC0CE-550B-41AA-8DB3-9800E150E28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248987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400" dirty="0" err="1">
                <a:solidFill>
                  <a:srgbClr val="4E5865"/>
                </a:solidFill>
              </a:rPr>
              <a:t>Create</a:t>
            </a:r>
            <a:r>
              <a:rPr lang="nl-BE" sz="2400" dirty="0">
                <a:solidFill>
                  <a:srgbClr val="4E5865"/>
                </a:solidFill>
              </a:rPr>
              <a:t> a </a:t>
            </a:r>
            <a:r>
              <a:rPr lang="nl-BE" sz="2400" dirty="0" err="1">
                <a:solidFill>
                  <a:srgbClr val="4E5865"/>
                </a:solidFill>
              </a:rPr>
              <a:t>conda</a:t>
            </a:r>
            <a:r>
              <a:rPr lang="nl-BE" sz="2400" dirty="0">
                <a:solidFill>
                  <a:srgbClr val="4E5865"/>
                </a:solidFill>
              </a:rPr>
              <a:t> environment </a:t>
            </a:r>
            <a:r>
              <a:rPr lang="nl-BE" sz="2400" dirty="0" err="1">
                <a:solidFill>
                  <a:srgbClr val="4E5865"/>
                </a:solidFill>
              </a:rPr>
              <a:t>including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Jupyter</a:t>
            </a:r>
            <a:endParaRPr lang="nl-BE" sz="2400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400" dirty="0" err="1">
                <a:solidFill>
                  <a:srgbClr val="4E5865"/>
                </a:solidFill>
              </a:rPr>
              <a:t>Activate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this</a:t>
            </a:r>
            <a:r>
              <a:rPr lang="nl-BE" sz="24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71818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</a:rPr>
              <a:t>Start </a:t>
            </a:r>
            <a:r>
              <a:rPr lang="nl-BE" sz="2600" dirty="0" err="1">
                <a:solidFill>
                  <a:srgbClr val="4E5865"/>
                </a:solidFill>
              </a:rPr>
              <a:t>an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interactive</a:t>
            </a:r>
            <a:r>
              <a:rPr lang="nl-BE" sz="26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6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600" dirty="0" err="1">
                <a:solidFill>
                  <a:srgbClr val="4E5865"/>
                </a:solidFill>
              </a:rPr>
              <a:t>Activate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conda</a:t>
            </a:r>
            <a:r>
              <a:rPr lang="nl-BE" sz="26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600" dirty="0">
                <a:solidFill>
                  <a:srgbClr val="4E5865"/>
                </a:solidFill>
              </a:rPr>
              <a:t>if you </a:t>
            </a:r>
            <a:r>
              <a:rPr lang="en-US" sz="2600" dirty="0" err="1">
                <a:solidFill>
                  <a:srgbClr val="4E5865"/>
                </a:solidFill>
              </a:rPr>
              <a:t>qsub</a:t>
            </a:r>
            <a:r>
              <a:rPr lang="en-US" sz="2600" dirty="0">
                <a:solidFill>
                  <a:srgbClr val="4E5865"/>
                </a:solidFill>
              </a:rPr>
              <a:t> from there)</a:t>
            </a:r>
            <a:br>
              <a:rPr lang="en-US" sz="2600" dirty="0">
                <a:solidFill>
                  <a:srgbClr val="4E5865"/>
                </a:solidFill>
              </a:rPr>
            </a:br>
            <a:r>
              <a:rPr lang="en-US" sz="26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1912" y="305811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396861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47519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614836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17119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850743" y="238319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28377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32284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</a:rPr>
              <a:t>https://docs.vscentrum.be/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Office Theme</vt:lpstr>
      <vt:lpstr>1_Office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notebooks</vt:lpstr>
      <vt:lpstr>demo – worker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135</cp:revision>
  <dcterms:created xsi:type="dcterms:W3CDTF">2018-06-21T07:15:36Z</dcterms:created>
  <dcterms:modified xsi:type="dcterms:W3CDTF">2023-01-20T10:07:41Z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