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  <p:sldMasterId id="2147483712" r:id="rId7"/>
  </p:sldMasterIdLst>
  <p:notesMasterIdLst>
    <p:notesMasterId r:id="rId18"/>
  </p:notesMasterIdLst>
  <p:handoutMasterIdLst>
    <p:handoutMasterId r:id="rId19"/>
  </p:handoutMasterIdLst>
  <p:sldIdLst>
    <p:sldId id="258" r:id="rId8"/>
    <p:sldId id="411" r:id="rId9"/>
    <p:sldId id="987" r:id="rId10"/>
    <p:sldId id="995" r:id="rId11"/>
    <p:sldId id="989" r:id="rId12"/>
    <p:sldId id="986" r:id="rId13"/>
    <p:sldId id="988" r:id="rId14"/>
    <p:sldId id="994" r:id="rId15"/>
    <p:sldId id="979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Assche" initials="WVA" lastIdx="1" clrIdx="0">
    <p:extLst>
      <p:ext uri="{19B8F6BF-5375-455C-9EA6-DF929625EA0E}">
        <p15:presenceInfo xmlns:p15="http://schemas.microsoft.com/office/powerpoint/2012/main" userId="Wouter Van As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79" autoAdjust="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0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79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14/04/2023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5815-05F0-455F-BBD6-9680ABD9D1C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5766-DCCA-445A-AA53-048753A2C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status.kuleuven.be/hpc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25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Basics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352847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lp_hpcinfo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(account.vscentrum.be)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MobaXterm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or terminal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File transfer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/apps/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0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the cluster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squeue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-M 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wice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&lt;</a:t>
            </a:r>
            <a:r>
              <a:rPr lang="en-US" altLang="zh-TW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job_ID</a:t>
            </a:r>
            <a:r>
              <a:rPr lang="en-US" altLang="zh-TW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mpi.slurm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72 cores for 30 minutes and get the notification about job start/end by e-mail</a:t>
            </a:r>
          </a:p>
          <a:p>
            <a:pPr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9994"/>
              </p:ext>
            </p:extLst>
          </p:nvPr>
        </p:nvGraphicFramePr>
        <p:xfrm>
          <a:off x="108155" y="81234"/>
          <a:ext cx="12015019" cy="60223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26942">
                  <a:extLst>
                    <a:ext uri="{9D8B030D-6E8A-4147-A177-3AD203B41FA5}">
                      <a16:colId xmlns:a16="http://schemas.microsoft.com/office/drawing/2014/main" val="1674356392"/>
                    </a:ext>
                  </a:extLst>
                </a:gridCol>
                <a:gridCol w="5388077">
                  <a:extLst>
                    <a:ext uri="{9D8B030D-6E8A-4147-A177-3AD203B41FA5}">
                      <a16:colId xmlns:a16="http://schemas.microsoft.com/office/drawing/2014/main" val="745218725"/>
                    </a:ext>
                  </a:extLst>
                </a:gridCol>
              </a:tblGrid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Command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Purpose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96036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sbatch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 batch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43910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srun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...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Submit an interactive job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5469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scancel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Cancel a specific pending or running job 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31618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job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slurm_jobinfo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job info (very useful to diagnose issues)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9822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--long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Status of all recent jobs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62964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squeue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--start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Give a rough estimate of start time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0807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sinfo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Info about the state of available partitions and nodes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26251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sacct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--batch --job &lt;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JobID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Show minimal info about a queue or partition (-p)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82086"/>
                  </a:ext>
                </a:extLst>
              </a:tr>
              <a:tr h="889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slurmtop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cs typeface="72 Monospace" panose="020B050903060302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scontrol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--cluster=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wice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 show node &lt;hostname&gt;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the cluster</a:t>
                      </a:r>
                      <a:endParaRPr lang="en-GB" sz="1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Get detailed information about the status of a node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14137"/>
                  </a:ext>
                </a:extLst>
              </a:tr>
              <a:tr h="3751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-balance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Overview of all your available credit projects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33005"/>
                  </a:ext>
                </a:extLst>
              </a:tr>
              <a:tr h="622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$ </a:t>
                      </a:r>
                      <a:r>
                        <a:rPr lang="en-US" sz="1800" b="0" dirty="0" err="1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sam</a:t>
                      </a:r>
                      <a:r>
                        <a:rPr lang="en-US" sz="1800" b="0" dirty="0">
                          <a:effectLst/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-list-allocations</a:t>
                      </a:r>
                      <a:endParaRPr lang="en-GB" sz="2000" b="0" dirty="0">
                        <a:effectLst/>
                        <a:latin typeface="72 Monospace" panose="020B0509030603020204" pitchFamily="49" charset="0"/>
                        <a:ea typeface="Calibri" panose="020F0502020204030204" pitchFamily="34" charset="0"/>
                        <a:cs typeface="72 Monospace" panose="020B05090306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Detailed overview of your credit allocation history</a:t>
                      </a:r>
                      <a:endParaRPr lang="en-GB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31654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Check the resources usage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00088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While the job is running get the information about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slurm_jobinfo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	and check usage of resources on the node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Start an interactive job on Genius or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wICE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</a:b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srun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–M genius –A &lt;account&gt; -n 1 --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pty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/bin/bash -l</a:t>
            </a:r>
          </a:p>
          <a:p>
            <a:pPr marL="700088" lvl="2" indent="-342900">
              <a:buBlip>
                <a:blip r:embed="rId2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DIR_INSTALL=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$VSC_DATA/miniconda3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_${VSC_INSTITUTE_CLUSTER}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–p ${DIR_INSTALL}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PATH="${VSC_DATA}/miniconda3_${VSC_INSTITUTE_CLUSTER}/bin:${PATH}" </a:t>
            </a:r>
          </a:p>
          <a:p>
            <a:pPr marL="700088" indent="-342900">
              <a:buBlip>
                <a:blip r:embed="rId2"/>
              </a:buBlip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is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9150" indent="-4572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819150" indent="-4572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701675" lvl="2" indent="-342900">
              <a:buBlip>
                <a:blip r:embed="rId3"/>
              </a:buBlip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</a:rPr>
              <a:t>https://docs.vscentrum.be/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0D56244-60B2-41FD-96AD-7AC25F221D7C}">
  <ds:schemaRefs>
    <ds:schemaRef ds:uri="http://schemas.microsoft.com/office/2006/documentManagement/types"/>
    <ds:schemaRef ds:uri="http://purl.org/dc/terms/"/>
    <ds:schemaRef ds:uri="aff7d12c-bb71-4270-bd29-9c4d45ff332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Widescreen</PresentationFormat>
  <Paragraphs>101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72 Monospace</vt:lpstr>
      <vt:lpstr>Arial</vt:lpstr>
      <vt:lpstr>Calibri</vt:lpstr>
      <vt:lpstr>Calibri Light</vt:lpstr>
      <vt:lpstr>Courier New</vt:lpstr>
      <vt:lpstr>FlandersArtSans-Bold</vt:lpstr>
      <vt:lpstr>FlandersArtSans-Medium</vt:lpstr>
      <vt:lpstr>FlandersArtSans-Regular</vt:lpstr>
      <vt:lpstr>Times New Roman</vt:lpstr>
      <vt:lpstr>Office Theme</vt:lpstr>
      <vt:lpstr>1_Office Theme</vt:lpstr>
      <vt:lpstr>Start with VSC</vt:lpstr>
      <vt:lpstr>Basics</vt:lpstr>
      <vt:lpstr>demo/test yourself</vt:lpstr>
      <vt:lpstr>PowerPoint Presentation</vt:lpstr>
      <vt:lpstr>demo - monitoring</vt:lpstr>
      <vt:lpstr>demo – conda installation</vt:lpstr>
      <vt:lpstr>demo – conda usage</vt:lpstr>
      <vt:lpstr>demo – worker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176</cp:revision>
  <dcterms:created xsi:type="dcterms:W3CDTF">2018-06-21T07:15:36Z</dcterms:created>
  <dcterms:modified xsi:type="dcterms:W3CDTF">2023-04-14T16:21:54Z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