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6"/>
  </p:sldMasterIdLst>
  <p:notesMasterIdLst>
    <p:notesMasterId r:id="rId164"/>
  </p:notesMasterIdLst>
  <p:handoutMasterIdLst>
    <p:handoutMasterId r:id="rId165"/>
  </p:handoutMasterIdLst>
  <p:sldIdLst>
    <p:sldId id="256" r:id="rId7"/>
    <p:sldId id="1671" r:id="rId8"/>
    <p:sldId id="1672" r:id="rId9"/>
    <p:sldId id="1673" r:id="rId10"/>
    <p:sldId id="1674" r:id="rId11"/>
    <p:sldId id="1675" r:id="rId12"/>
    <p:sldId id="1676" r:id="rId13"/>
    <p:sldId id="1677" r:id="rId14"/>
    <p:sldId id="1678" r:id="rId15"/>
    <p:sldId id="1679" r:id="rId16"/>
    <p:sldId id="1680" r:id="rId17"/>
    <p:sldId id="1681" r:id="rId18"/>
    <p:sldId id="1682" r:id="rId19"/>
    <p:sldId id="1683" r:id="rId20"/>
    <p:sldId id="1686" r:id="rId21"/>
    <p:sldId id="1687" r:id="rId22"/>
    <p:sldId id="1688" r:id="rId23"/>
    <p:sldId id="1689" r:id="rId24"/>
    <p:sldId id="1690" r:id="rId25"/>
    <p:sldId id="1691" r:id="rId26"/>
    <p:sldId id="858" r:id="rId27"/>
    <p:sldId id="1693" r:id="rId28"/>
    <p:sldId id="1694" r:id="rId29"/>
    <p:sldId id="1695" r:id="rId30"/>
    <p:sldId id="1696" r:id="rId31"/>
    <p:sldId id="1697" r:id="rId32"/>
    <p:sldId id="1698" r:id="rId33"/>
    <p:sldId id="1699" r:id="rId34"/>
    <p:sldId id="1700" r:id="rId35"/>
    <p:sldId id="1701" r:id="rId36"/>
    <p:sldId id="1702" r:id="rId37"/>
    <p:sldId id="1703" r:id="rId38"/>
    <p:sldId id="1704" r:id="rId39"/>
    <p:sldId id="1705" r:id="rId40"/>
    <p:sldId id="1706" r:id="rId41"/>
    <p:sldId id="1707" r:id="rId42"/>
    <p:sldId id="1708" r:id="rId43"/>
    <p:sldId id="1709" r:id="rId44"/>
    <p:sldId id="1710" r:id="rId45"/>
    <p:sldId id="1711" r:id="rId46"/>
    <p:sldId id="1712" r:id="rId47"/>
    <p:sldId id="1713" r:id="rId48"/>
    <p:sldId id="1714" r:id="rId49"/>
    <p:sldId id="1715" r:id="rId50"/>
    <p:sldId id="1716" r:id="rId51"/>
    <p:sldId id="1717" r:id="rId52"/>
    <p:sldId id="1718" r:id="rId53"/>
    <p:sldId id="1719" r:id="rId54"/>
    <p:sldId id="1720" r:id="rId55"/>
    <p:sldId id="1721" r:id="rId56"/>
    <p:sldId id="1722" r:id="rId57"/>
    <p:sldId id="1723" r:id="rId58"/>
    <p:sldId id="1724" r:id="rId59"/>
    <p:sldId id="1725" r:id="rId60"/>
    <p:sldId id="1726" r:id="rId61"/>
    <p:sldId id="1727" r:id="rId62"/>
    <p:sldId id="1728" r:id="rId63"/>
    <p:sldId id="1729" r:id="rId64"/>
    <p:sldId id="1840" r:id="rId65"/>
    <p:sldId id="1841" r:id="rId66"/>
    <p:sldId id="1744" r:id="rId67"/>
    <p:sldId id="1745" r:id="rId68"/>
    <p:sldId id="1746" r:id="rId69"/>
    <p:sldId id="1747" r:id="rId70"/>
    <p:sldId id="1748" r:id="rId71"/>
    <p:sldId id="1749" r:id="rId72"/>
    <p:sldId id="1750" r:id="rId73"/>
    <p:sldId id="1751" r:id="rId74"/>
    <p:sldId id="1752" r:id="rId75"/>
    <p:sldId id="1753" r:id="rId76"/>
    <p:sldId id="1754" r:id="rId77"/>
    <p:sldId id="1755" r:id="rId78"/>
    <p:sldId id="1756" r:id="rId79"/>
    <p:sldId id="1757" r:id="rId80"/>
    <p:sldId id="1758" r:id="rId81"/>
    <p:sldId id="1759" r:id="rId82"/>
    <p:sldId id="1760" r:id="rId83"/>
    <p:sldId id="1761" r:id="rId84"/>
    <p:sldId id="1762" r:id="rId85"/>
    <p:sldId id="1763" r:id="rId86"/>
    <p:sldId id="1764" r:id="rId87"/>
    <p:sldId id="1765" r:id="rId88"/>
    <p:sldId id="1766" r:id="rId89"/>
    <p:sldId id="1767" r:id="rId90"/>
    <p:sldId id="1768" r:id="rId91"/>
    <p:sldId id="1769" r:id="rId92"/>
    <p:sldId id="1770" r:id="rId93"/>
    <p:sldId id="1771" r:id="rId94"/>
    <p:sldId id="1772" r:id="rId95"/>
    <p:sldId id="1773" r:id="rId96"/>
    <p:sldId id="1774" r:id="rId97"/>
    <p:sldId id="1842" r:id="rId98"/>
    <p:sldId id="1843" r:id="rId99"/>
    <p:sldId id="1777" r:id="rId100"/>
    <p:sldId id="1778" r:id="rId101"/>
    <p:sldId id="1779" r:id="rId102"/>
    <p:sldId id="1780" r:id="rId103"/>
    <p:sldId id="1781" r:id="rId104"/>
    <p:sldId id="1782" r:id="rId105"/>
    <p:sldId id="1783" r:id="rId106"/>
    <p:sldId id="1784" r:id="rId107"/>
    <p:sldId id="1785" r:id="rId108"/>
    <p:sldId id="1786" r:id="rId109"/>
    <p:sldId id="1787" r:id="rId110"/>
    <p:sldId id="1788" r:id="rId111"/>
    <p:sldId id="1789" r:id="rId112"/>
    <p:sldId id="1790" r:id="rId113"/>
    <p:sldId id="1791" r:id="rId114"/>
    <p:sldId id="1792" r:id="rId115"/>
    <p:sldId id="1793" r:id="rId116"/>
    <p:sldId id="1794" r:id="rId117"/>
    <p:sldId id="1795" r:id="rId118"/>
    <p:sldId id="1796" r:id="rId119"/>
    <p:sldId id="1797" r:id="rId120"/>
    <p:sldId id="1844" r:id="rId121"/>
    <p:sldId id="1845" r:id="rId122"/>
    <p:sldId id="1800" r:id="rId123"/>
    <p:sldId id="1801" r:id="rId124"/>
    <p:sldId id="1802" r:id="rId125"/>
    <p:sldId id="1803" r:id="rId126"/>
    <p:sldId id="1806" r:id="rId127"/>
    <p:sldId id="1807" r:id="rId128"/>
    <p:sldId id="1808" r:id="rId129"/>
    <p:sldId id="1809" r:id="rId130"/>
    <p:sldId id="1810" r:id="rId131"/>
    <p:sldId id="1811" r:id="rId132"/>
    <p:sldId id="1812" r:id="rId133"/>
    <p:sldId id="1813" r:id="rId134"/>
    <p:sldId id="1814" r:id="rId135"/>
    <p:sldId id="1815" r:id="rId136"/>
    <p:sldId id="1816" r:id="rId137"/>
    <p:sldId id="1817" r:id="rId138"/>
    <p:sldId id="1818" r:id="rId139"/>
    <p:sldId id="1819" r:id="rId140"/>
    <p:sldId id="1820" r:id="rId141"/>
    <p:sldId id="1821" r:id="rId142"/>
    <p:sldId id="1822" r:id="rId143"/>
    <p:sldId id="1823" r:id="rId144"/>
    <p:sldId id="1824" r:id="rId145"/>
    <p:sldId id="1825" r:id="rId146"/>
    <p:sldId id="1826" r:id="rId147"/>
    <p:sldId id="1827" r:id="rId148"/>
    <p:sldId id="1846" r:id="rId149"/>
    <p:sldId id="1847" r:id="rId150"/>
    <p:sldId id="1830" r:id="rId151"/>
    <p:sldId id="1831" r:id="rId152"/>
    <p:sldId id="1832" r:id="rId153"/>
    <p:sldId id="1833" r:id="rId154"/>
    <p:sldId id="1834" r:id="rId155"/>
    <p:sldId id="1835" r:id="rId156"/>
    <p:sldId id="1836" r:id="rId157"/>
    <p:sldId id="1837" r:id="rId158"/>
    <p:sldId id="1848" r:id="rId159"/>
    <p:sldId id="1849" r:id="rId160"/>
    <p:sldId id="979" r:id="rId161"/>
    <p:sldId id="1039" r:id="rId162"/>
    <p:sldId id="1036" r:id="rId1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3EB4CDE-78DD-4F37-A25E-E780A887DC3A}">
          <p14:sldIdLst>
            <p14:sldId id="256"/>
            <p14:sldId id="1671"/>
            <p14:sldId id="1672"/>
            <p14:sldId id="1673"/>
            <p14:sldId id="1674"/>
            <p14:sldId id="1675"/>
            <p14:sldId id="1676"/>
            <p14:sldId id="1677"/>
            <p14:sldId id="1678"/>
            <p14:sldId id="1679"/>
            <p14:sldId id="1680"/>
            <p14:sldId id="1681"/>
            <p14:sldId id="1682"/>
            <p14:sldId id="1683"/>
            <p14:sldId id="1686"/>
            <p14:sldId id="1687"/>
            <p14:sldId id="1688"/>
            <p14:sldId id="1689"/>
            <p14:sldId id="1690"/>
            <p14:sldId id="1691"/>
            <p14:sldId id="858"/>
            <p14:sldId id="1693"/>
            <p14:sldId id="1694"/>
            <p14:sldId id="1695"/>
            <p14:sldId id="1696"/>
            <p14:sldId id="1697"/>
            <p14:sldId id="1698"/>
            <p14:sldId id="1699"/>
            <p14:sldId id="1700"/>
            <p14:sldId id="1701"/>
            <p14:sldId id="1702"/>
            <p14:sldId id="1703"/>
            <p14:sldId id="1704"/>
            <p14:sldId id="1705"/>
            <p14:sldId id="1706"/>
            <p14:sldId id="1707"/>
            <p14:sldId id="1708"/>
            <p14:sldId id="1709"/>
            <p14:sldId id="1710"/>
            <p14:sldId id="1711"/>
            <p14:sldId id="1712"/>
            <p14:sldId id="1713"/>
            <p14:sldId id="1714"/>
            <p14:sldId id="1715"/>
            <p14:sldId id="1716"/>
            <p14:sldId id="1717"/>
            <p14:sldId id="1718"/>
            <p14:sldId id="1719"/>
            <p14:sldId id="1720"/>
            <p14:sldId id="1721"/>
            <p14:sldId id="1722"/>
            <p14:sldId id="1723"/>
            <p14:sldId id="1724"/>
            <p14:sldId id="1725"/>
            <p14:sldId id="1726"/>
            <p14:sldId id="1727"/>
            <p14:sldId id="1728"/>
            <p14:sldId id="1729"/>
            <p14:sldId id="1840"/>
            <p14:sldId id="1841"/>
            <p14:sldId id="1744"/>
            <p14:sldId id="1745"/>
            <p14:sldId id="1746"/>
            <p14:sldId id="1747"/>
            <p14:sldId id="1748"/>
            <p14:sldId id="1749"/>
            <p14:sldId id="1750"/>
            <p14:sldId id="1751"/>
            <p14:sldId id="1752"/>
            <p14:sldId id="1753"/>
            <p14:sldId id="1754"/>
            <p14:sldId id="1755"/>
            <p14:sldId id="1756"/>
            <p14:sldId id="1757"/>
            <p14:sldId id="1758"/>
            <p14:sldId id="1759"/>
            <p14:sldId id="1760"/>
            <p14:sldId id="1761"/>
            <p14:sldId id="1762"/>
            <p14:sldId id="1763"/>
            <p14:sldId id="1764"/>
            <p14:sldId id="1765"/>
            <p14:sldId id="1766"/>
            <p14:sldId id="1767"/>
            <p14:sldId id="1768"/>
            <p14:sldId id="1769"/>
            <p14:sldId id="1770"/>
            <p14:sldId id="1771"/>
            <p14:sldId id="1772"/>
            <p14:sldId id="1773"/>
            <p14:sldId id="1774"/>
            <p14:sldId id="1842"/>
            <p14:sldId id="1843"/>
            <p14:sldId id="1777"/>
            <p14:sldId id="1778"/>
            <p14:sldId id="1779"/>
            <p14:sldId id="1780"/>
            <p14:sldId id="1781"/>
            <p14:sldId id="1782"/>
            <p14:sldId id="1783"/>
            <p14:sldId id="1784"/>
            <p14:sldId id="1785"/>
            <p14:sldId id="1786"/>
            <p14:sldId id="1787"/>
            <p14:sldId id="1788"/>
            <p14:sldId id="1789"/>
            <p14:sldId id="1790"/>
            <p14:sldId id="1791"/>
            <p14:sldId id="1792"/>
            <p14:sldId id="1793"/>
            <p14:sldId id="1794"/>
            <p14:sldId id="1795"/>
            <p14:sldId id="1796"/>
            <p14:sldId id="1797"/>
            <p14:sldId id="1844"/>
            <p14:sldId id="1845"/>
            <p14:sldId id="1800"/>
            <p14:sldId id="1801"/>
            <p14:sldId id="1802"/>
            <p14:sldId id="1803"/>
            <p14:sldId id="1806"/>
            <p14:sldId id="1807"/>
            <p14:sldId id="1808"/>
            <p14:sldId id="1809"/>
            <p14:sldId id="1810"/>
            <p14:sldId id="1811"/>
            <p14:sldId id="1812"/>
            <p14:sldId id="1813"/>
            <p14:sldId id="1814"/>
            <p14:sldId id="1815"/>
            <p14:sldId id="1816"/>
            <p14:sldId id="1817"/>
            <p14:sldId id="1818"/>
            <p14:sldId id="1819"/>
            <p14:sldId id="1820"/>
            <p14:sldId id="1821"/>
            <p14:sldId id="1822"/>
            <p14:sldId id="1823"/>
            <p14:sldId id="1824"/>
            <p14:sldId id="1825"/>
            <p14:sldId id="1826"/>
            <p14:sldId id="1827"/>
            <p14:sldId id="1846"/>
            <p14:sldId id="1847"/>
            <p14:sldId id="1830"/>
            <p14:sldId id="1831"/>
            <p14:sldId id="1832"/>
            <p14:sldId id="1833"/>
            <p14:sldId id="1834"/>
            <p14:sldId id="1835"/>
            <p14:sldId id="1836"/>
            <p14:sldId id="1837"/>
            <p14:sldId id="1848"/>
            <p14:sldId id="1849"/>
            <p14:sldId id="979"/>
            <p14:sldId id="1039"/>
            <p14:sldId id="103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6D32"/>
    <a:srgbClr val="DB6C30"/>
    <a:srgbClr val="E6E6E6"/>
    <a:srgbClr val="F3F3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116960-4DE7-4558-85FA-56B1DD51D2F7}" v="17" dt="2023-10-16T10:52:34.913"/>
    <p1510:client id="{C84FD3D4-4E71-4D74-A644-8D04FF586B06}" v="249" dt="2023-10-16T02:13:36.8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92" autoAdjust="0"/>
    <p:restoredTop sz="94660"/>
  </p:normalViewPr>
  <p:slideViewPr>
    <p:cSldViewPr snapToGrid="0">
      <p:cViewPr varScale="1">
        <p:scale>
          <a:sx n="114" d="100"/>
          <a:sy n="114" d="100"/>
        </p:scale>
        <p:origin x="252" y="102"/>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1.xml"/><Relationship Id="rId21" Type="http://schemas.openxmlformats.org/officeDocument/2006/relationships/slide" Target="slides/slide15.xml"/><Relationship Id="rId42" Type="http://schemas.openxmlformats.org/officeDocument/2006/relationships/slide" Target="slides/slide36.xml"/><Relationship Id="rId63" Type="http://schemas.openxmlformats.org/officeDocument/2006/relationships/slide" Target="slides/slide57.xml"/><Relationship Id="rId84" Type="http://schemas.openxmlformats.org/officeDocument/2006/relationships/slide" Target="slides/slide78.xml"/><Relationship Id="rId138" Type="http://schemas.openxmlformats.org/officeDocument/2006/relationships/slide" Target="slides/slide132.xml"/><Relationship Id="rId159" Type="http://schemas.openxmlformats.org/officeDocument/2006/relationships/slide" Target="slides/slide153.xml"/><Relationship Id="rId170" Type="http://schemas.microsoft.com/office/2016/11/relationships/changesInfo" Target="changesInfos/changesInfo1.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53" Type="http://schemas.openxmlformats.org/officeDocument/2006/relationships/slide" Target="slides/slide47.xml"/><Relationship Id="rId74" Type="http://schemas.openxmlformats.org/officeDocument/2006/relationships/slide" Target="slides/slide68.xml"/><Relationship Id="rId128" Type="http://schemas.openxmlformats.org/officeDocument/2006/relationships/slide" Target="slides/slide122.xml"/><Relationship Id="rId149" Type="http://schemas.openxmlformats.org/officeDocument/2006/relationships/slide" Target="slides/slide143.xml"/><Relationship Id="rId5" Type="http://schemas.openxmlformats.org/officeDocument/2006/relationships/customXml" Target="../customXml/item5.xml"/><Relationship Id="rId95" Type="http://schemas.openxmlformats.org/officeDocument/2006/relationships/slide" Target="slides/slide89.xml"/><Relationship Id="rId160" Type="http://schemas.openxmlformats.org/officeDocument/2006/relationships/slide" Target="slides/slide154.xml"/><Relationship Id="rId22" Type="http://schemas.openxmlformats.org/officeDocument/2006/relationships/slide" Target="slides/slide16.xml"/><Relationship Id="rId43" Type="http://schemas.openxmlformats.org/officeDocument/2006/relationships/slide" Target="slides/slide37.xml"/><Relationship Id="rId64" Type="http://schemas.openxmlformats.org/officeDocument/2006/relationships/slide" Target="slides/slide58.xml"/><Relationship Id="rId118" Type="http://schemas.openxmlformats.org/officeDocument/2006/relationships/slide" Target="slides/slide112.xml"/><Relationship Id="rId139" Type="http://schemas.openxmlformats.org/officeDocument/2006/relationships/slide" Target="slides/slide133.xml"/><Relationship Id="rId85" Type="http://schemas.openxmlformats.org/officeDocument/2006/relationships/slide" Target="slides/slide79.xml"/><Relationship Id="rId150" Type="http://schemas.openxmlformats.org/officeDocument/2006/relationships/slide" Target="slides/slide144.xml"/><Relationship Id="rId171" Type="http://schemas.microsoft.com/office/2015/10/relationships/revisionInfo" Target="revisionInfo.xml"/><Relationship Id="rId12" Type="http://schemas.openxmlformats.org/officeDocument/2006/relationships/slide" Target="slides/slide6.xml"/><Relationship Id="rId33" Type="http://schemas.openxmlformats.org/officeDocument/2006/relationships/slide" Target="slides/slide27.xml"/><Relationship Id="rId108" Type="http://schemas.openxmlformats.org/officeDocument/2006/relationships/slide" Target="slides/slide102.xml"/><Relationship Id="rId129" Type="http://schemas.openxmlformats.org/officeDocument/2006/relationships/slide" Target="slides/slide123.xml"/><Relationship Id="rId54" Type="http://schemas.openxmlformats.org/officeDocument/2006/relationships/slide" Target="slides/slide48.xml"/><Relationship Id="rId70" Type="http://schemas.openxmlformats.org/officeDocument/2006/relationships/slide" Target="slides/slide64.xml"/><Relationship Id="rId75" Type="http://schemas.openxmlformats.org/officeDocument/2006/relationships/slide" Target="slides/slide69.xml"/><Relationship Id="rId91" Type="http://schemas.openxmlformats.org/officeDocument/2006/relationships/slide" Target="slides/slide85.xml"/><Relationship Id="rId96" Type="http://schemas.openxmlformats.org/officeDocument/2006/relationships/slide" Target="slides/slide90.xml"/><Relationship Id="rId140" Type="http://schemas.openxmlformats.org/officeDocument/2006/relationships/slide" Target="slides/slide134.xml"/><Relationship Id="rId145" Type="http://schemas.openxmlformats.org/officeDocument/2006/relationships/slide" Target="slides/slide139.xml"/><Relationship Id="rId161" Type="http://schemas.openxmlformats.org/officeDocument/2006/relationships/slide" Target="slides/slide155.xml"/><Relationship Id="rId16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23" Type="http://schemas.openxmlformats.org/officeDocument/2006/relationships/slide" Target="slides/slide17.xml"/><Relationship Id="rId28" Type="http://schemas.openxmlformats.org/officeDocument/2006/relationships/slide" Target="slides/slide22.xml"/><Relationship Id="rId49" Type="http://schemas.openxmlformats.org/officeDocument/2006/relationships/slide" Target="slides/slide43.xml"/><Relationship Id="rId114" Type="http://schemas.openxmlformats.org/officeDocument/2006/relationships/slide" Target="slides/slide108.xml"/><Relationship Id="rId119" Type="http://schemas.openxmlformats.org/officeDocument/2006/relationships/slide" Target="slides/slide113.xml"/><Relationship Id="rId44" Type="http://schemas.openxmlformats.org/officeDocument/2006/relationships/slide" Target="slides/slide38.xml"/><Relationship Id="rId60" Type="http://schemas.openxmlformats.org/officeDocument/2006/relationships/slide" Target="slides/slide54.xml"/><Relationship Id="rId65" Type="http://schemas.openxmlformats.org/officeDocument/2006/relationships/slide" Target="slides/slide59.xml"/><Relationship Id="rId81" Type="http://schemas.openxmlformats.org/officeDocument/2006/relationships/slide" Target="slides/slide75.xml"/><Relationship Id="rId86" Type="http://schemas.openxmlformats.org/officeDocument/2006/relationships/slide" Target="slides/slide80.xml"/><Relationship Id="rId130" Type="http://schemas.openxmlformats.org/officeDocument/2006/relationships/slide" Target="slides/slide124.xml"/><Relationship Id="rId135" Type="http://schemas.openxmlformats.org/officeDocument/2006/relationships/slide" Target="slides/slide129.xml"/><Relationship Id="rId151" Type="http://schemas.openxmlformats.org/officeDocument/2006/relationships/slide" Target="slides/slide145.xml"/><Relationship Id="rId156" Type="http://schemas.openxmlformats.org/officeDocument/2006/relationships/slide" Target="slides/slide150.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120" Type="http://schemas.openxmlformats.org/officeDocument/2006/relationships/slide" Target="slides/slide114.xml"/><Relationship Id="rId125" Type="http://schemas.openxmlformats.org/officeDocument/2006/relationships/slide" Target="slides/slide119.xml"/><Relationship Id="rId141" Type="http://schemas.openxmlformats.org/officeDocument/2006/relationships/slide" Target="slides/slide135.xml"/><Relationship Id="rId146" Type="http://schemas.openxmlformats.org/officeDocument/2006/relationships/slide" Target="slides/slide140.xml"/><Relationship Id="rId167" Type="http://schemas.openxmlformats.org/officeDocument/2006/relationships/viewProps" Target="viewProps.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162" Type="http://schemas.openxmlformats.org/officeDocument/2006/relationships/slide" Target="slides/slide156.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slide" Target="slides/slide109.xml"/><Relationship Id="rId131" Type="http://schemas.openxmlformats.org/officeDocument/2006/relationships/slide" Target="slides/slide125.xml"/><Relationship Id="rId136" Type="http://schemas.openxmlformats.org/officeDocument/2006/relationships/slide" Target="slides/slide130.xml"/><Relationship Id="rId157" Type="http://schemas.openxmlformats.org/officeDocument/2006/relationships/slide" Target="slides/slide151.xml"/><Relationship Id="rId61" Type="http://schemas.openxmlformats.org/officeDocument/2006/relationships/slide" Target="slides/slide55.xml"/><Relationship Id="rId82" Type="http://schemas.openxmlformats.org/officeDocument/2006/relationships/slide" Target="slides/slide76.xml"/><Relationship Id="rId152" Type="http://schemas.openxmlformats.org/officeDocument/2006/relationships/slide" Target="slides/slide146.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126" Type="http://schemas.openxmlformats.org/officeDocument/2006/relationships/slide" Target="slides/slide120.xml"/><Relationship Id="rId147" Type="http://schemas.openxmlformats.org/officeDocument/2006/relationships/slide" Target="slides/slide141.xml"/><Relationship Id="rId168"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slide" Target="slides/slide92.xml"/><Relationship Id="rId121" Type="http://schemas.openxmlformats.org/officeDocument/2006/relationships/slide" Target="slides/slide115.xml"/><Relationship Id="rId142" Type="http://schemas.openxmlformats.org/officeDocument/2006/relationships/slide" Target="slides/slide136.xml"/><Relationship Id="rId163" Type="http://schemas.openxmlformats.org/officeDocument/2006/relationships/slide" Target="slides/slide157.xml"/><Relationship Id="rId3" Type="http://schemas.openxmlformats.org/officeDocument/2006/relationships/customXml" Target="../customXml/item3.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 Id="rId116" Type="http://schemas.openxmlformats.org/officeDocument/2006/relationships/slide" Target="slides/slide110.xml"/><Relationship Id="rId137" Type="http://schemas.openxmlformats.org/officeDocument/2006/relationships/slide" Target="slides/slide131.xml"/><Relationship Id="rId158" Type="http://schemas.openxmlformats.org/officeDocument/2006/relationships/slide" Target="slides/slide152.xml"/><Relationship Id="rId20" Type="http://schemas.openxmlformats.org/officeDocument/2006/relationships/slide" Target="slides/slide14.xml"/><Relationship Id="rId41" Type="http://schemas.openxmlformats.org/officeDocument/2006/relationships/slide" Target="slides/slide35.xml"/><Relationship Id="rId62" Type="http://schemas.openxmlformats.org/officeDocument/2006/relationships/slide" Target="slides/slide56.xml"/><Relationship Id="rId83" Type="http://schemas.openxmlformats.org/officeDocument/2006/relationships/slide" Target="slides/slide77.xml"/><Relationship Id="rId88" Type="http://schemas.openxmlformats.org/officeDocument/2006/relationships/slide" Target="slides/slide82.xml"/><Relationship Id="rId111" Type="http://schemas.openxmlformats.org/officeDocument/2006/relationships/slide" Target="slides/slide105.xml"/><Relationship Id="rId132" Type="http://schemas.openxmlformats.org/officeDocument/2006/relationships/slide" Target="slides/slide126.xml"/><Relationship Id="rId153" Type="http://schemas.openxmlformats.org/officeDocument/2006/relationships/slide" Target="slides/slide147.xml"/><Relationship Id="rId15" Type="http://schemas.openxmlformats.org/officeDocument/2006/relationships/slide" Target="slides/slide9.xml"/><Relationship Id="rId36" Type="http://schemas.openxmlformats.org/officeDocument/2006/relationships/slide" Target="slides/slide30.xml"/><Relationship Id="rId57" Type="http://schemas.openxmlformats.org/officeDocument/2006/relationships/slide" Target="slides/slide51.xml"/><Relationship Id="rId106" Type="http://schemas.openxmlformats.org/officeDocument/2006/relationships/slide" Target="slides/slide100.xml"/><Relationship Id="rId127" Type="http://schemas.openxmlformats.org/officeDocument/2006/relationships/slide" Target="slides/slide121.xml"/><Relationship Id="rId10" Type="http://schemas.openxmlformats.org/officeDocument/2006/relationships/slide" Target="slides/slide4.xml"/><Relationship Id="rId31" Type="http://schemas.openxmlformats.org/officeDocument/2006/relationships/slide" Target="slides/slide25.xml"/><Relationship Id="rId52" Type="http://schemas.openxmlformats.org/officeDocument/2006/relationships/slide" Target="slides/slide46.xml"/><Relationship Id="rId73" Type="http://schemas.openxmlformats.org/officeDocument/2006/relationships/slide" Target="slides/slide67.xml"/><Relationship Id="rId78" Type="http://schemas.openxmlformats.org/officeDocument/2006/relationships/slide" Target="slides/slide72.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122" Type="http://schemas.openxmlformats.org/officeDocument/2006/relationships/slide" Target="slides/slide116.xml"/><Relationship Id="rId143" Type="http://schemas.openxmlformats.org/officeDocument/2006/relationships/slide" Target="slides/slide137.xml"/><Relationship Id="rId148" Type="http://schemas.openxmlformats.org/officeDocument/2006/relationships/slide" Target="slides/slide142.xml"/><Relationship Id="rId164" Type="http://schemas.openxmlformats.org/officeDocument/2006/relationships/notesMaster" Target="notesMasters/notesMaster1.xml"/><Relationship Id="rId16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26" Type="http://schemas.openxmlformats.org/officeDocument/2006/relationships/slide" Target="slides/slide20.xml"/><Relationship Id="rId47" Type="http://schemas.openxmlformats.org/officeDocument/2006/relationships/slide" Target="slides/slide41.xml"/><Relationship Id="rId68" Type="http://schemas.openxmlformats.org/officeDocument/2006/relationships/slide" Target="slides/slide62.xml"/><Relationship Id="rId89" Type="http://schemas.openxmlformats.org/officeDocument/2006/relationships/slide" Target="slides/slide83.xml"/><Relationship Id="rId112" Type="http://schemas.openxmlformats.org/officeDocument/2006/relationships/slide" Target="slides/slide106.xml"/><Relationship Id="rId133" Type="http://schemas.openxmlformats.org/officeDocument/2006/relationships/slide" Target="slides/slide127.xml"/><Relationship Id="rId154" Type="http://schemas.openxmlformats.org/officeDocument/2006/relationships/slide" Target="slides/slide148.xml"/><Relationship Id="rId16" Type="http://schemas.openxmlformats.org/officeDocument/2006/relationships/slide" Target="slides/slide10.xml"/><Relationship Id="rId37" Type="http://schemas.openxmlformats.org/officeDocument/2006/relationships/slide" Target="slides/slide31.xml"/><Relationship Id="rId58" Type="http://schemas.openxmlformats.org/officeDocument/2006/relationships/slide" Target="slides/slide52.xml"/><Relationship Id="rId79" Type="http://schemas.openxmlformats.org/officeDocument/2006/relationships/slide" Target="slides/slide73.xml"/><Relationship Id="rId102" Type="http://schemas.openxmlformats.org/officeDocument/2006/relationships/slide" Target="slides/slide96.xml"/><Relationship Id="rId123" Type="http://schemas.openxmlformats.org/officeDocument/2006/relationships/slide" Target="slides/slide117.xml"/><Relationship Id="rId144" Type="http://schemas.openxmlformats.org/officeDocument/2006/relationships/slide" Target="slides/slide138.xml"/><Relationship Id="rId90" Type="http://schemas.openxmlformats.org/officeDocument/2006/relationships/slide" Target="slides/slide84.xml"/><Relationship Id="rId165" Type="http://schemas.openxmlformats.org/officeDocument/2006/relationships/handoutMaster" Target="handoutMasters/handoutMaster1.xml"/><Relationship Id="rId27" Type="http://schemas.openxmlformats.org/officeDocument/2006/relationships/slide" Target="slides/slide21.xml"/><Relationship Id="rId48" Type="http://schemas.openxmlformats.org/officeDocument/2006/relationships/slide" Target="slides/slide42.xml"/><Relationship Id="rId69" Type="http://schemas.openxmlformats.org/officeDocument/2006/relationships/slide" Target="slides/slide63.xml"/><Relationship Id="rId113" Type="http://schemas.openxmlformats.org/officeDocument/2006/relationships/slide" Target="slides/slide107.xml"/><Relationship Id="rId134" Type="http://schemas.openxmlformats.org/officeDocument/2006/relationships/slide" Target="slides/slide128.xml"/><Relationship Id="rId80" Type="http://schemas.openxmlformats.org/officeDocument/2006/relationships/slide" Target="slides/slide74.xml"/><Relationship Id="rId155" Type="http://schemas.openxmlformats.org/officeDocument/2006/relationships/slide" Target="slides/slide149.xml"/><Relationship Id="rId17" Type="http://schemas.openxmlformats.org/officeDocument/2006/relationships/slide" Target="slides/slide11.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slide" Target="slides/slide97.xml"/><Relationship Id="rId124" Type="http://schemas.openxmlformats.org/officeDocument/2006/relationships/slide" Target="slides/slide1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g Selwa" userId="5dc855b3-2456-4cd0-96ca-6ce2d9ee3cae" providerId="ADAL" clId="{94116960-4DE7-4558-85FA-56B1DD51D2F7}"/>
    <pc:docChg chg="custSel delSld modSld modSection">
      <pc:chgData name="Mag Selwa" userId="5dc855b3-2456-4cd0-96ca-6ce2d9ee3cae" providerId="ADAL" clId="{94116960-4DE7-4558-85FA-56B1DD51D2F7}" dt="2023-10-16T10:56:33.979" v="65" actId="478"/>
      <pc:docMkLst>
        <pc:docMk/>
      </pc:docMkLst>
      <pc:sldChg chg="delSp mod">
        <pc:chgData name="Mag Selwa" userId="5dc855b3-2456-4cd0-96ca-6ce2d9ee3cae" providerId="ADAL" clId="{94116960-4DE7-4558-85FA-56B1DD51D2F7}" dt="2023-10-16T10:56:33.979" v="65" actId="478"/>
        <pc:sldMkLst>
          <pc:docMk/>
          <pc:sldMk cId="1300917897" sldId="979"/>
        </pc:sldMkLst>
        <pc:spChg chg="del">
          <ac:chgData name="Mag Selwa" userId="5dc855b3-2456-4cd0-96ca-6ce2d9ee3cae" providerId="ADAL" clId="{94116960-4DE7-4558-85FA-56B1DD51D2F7}" dt="2023-10-16T10:56:20.784" v="60" actId="478"/>
          <ac:spMkLst>
            <pc:docMk/>
            <pc:sldMk cId="1300917897" sldId="979"/>
            <ac:spMk id="11" creationId="{00000000-0000-0000-0000-000000000000}"/>
          </ac:spMkLst>
        </pc:spChg>
        <pc:spChg chg="del">
          <ac:chgData name="Mag Selwa" userId="5dc855b3-2456-4cd0-96ca-6ce2d9ee3cae" providerId="ADAL" clId="{94116960-4DE7-4558-85FA-56B1DD51D2F7}" dt="2023-10-16T10:56:22.658" v="61" actId="478"/>
          <ac:spMkLst>
            <pc:docMk/>
            <pc:sldMk cId="1300917897" sldId="979"/>
            <ac:spMk id="13" creationId="{00000000-0000-0000-0000-000000000000}"/>
          </ac:spMkLst>
        </pc:spChg>
        <pc:spChg chg="del">
          <ac:chgData name="Mag Selwa" userId="5dc855b3-2456-4cd0-96ca-6ce2d9ee3cae" providerId="ADAL" clId="{94116960-4DE7-4558-85FA-56B1DD51D2F7}" dt="2023-10-16T10:56:25.995" v="62" actId="478"/>
          <ac:spMkLst>
            <pc:docMk/>
            <pc:sldMk cId="1300917897" sldId="979"/>
            <ac:spMk id="15" creationId="{00000000-0000-0000-0000-000000000000}"/>
          </ac:spMkLst>
        </pc:spChg>
        <pc:spChg chg="del">
          <ac:chgData name="Mag Selwa" userId="5dc855b3-2456-4cd0-96ca-6ce2d9ee3cae" providerId="ADAL" clId="{94116960-4DE7-4558-85FA-56B1DD51D2F7}" dt="2023-10-16T10:56:29.429" v="63" actId="478"/>
          <ac:spMkLst>
            <pc:docMk/>
            <pc:sldMk cId="1300917897" sldId="979"/>
            <ac:spMk id="17" creationId="{00000000-0000-0000-0000-000000000000}"/>
          </ac:spMkLst>
        </pc:spChg>
        <pc:spChg chg="del">
          <ac:chgData name="Mag Selwa" userId="5dc855b3-2456-4cd0-96ca-6ce2d9ee3cae" providerId="ADAL" clId="{94116960-4DE7-4558-85FA-56B1DD51D2F7}" dt="2023-10-16T10:56:31.484" v="64" actId="478"/>
          <ac:spMkLst>
            <pc:docMk/>
            <pc:sldMk cId="1300917897" sldId="979"/>
            <ac:spMk id="19" creationId="{00000000-0000-0000-0000-000000000000}"/>
          </ac:spMkLst>
        </pc:spChg>
        <pc:spChg chg="del">
          <ac:chgData name="Mag Selwa" userId="5dc855b3-2456-4cd0-96ca-6ce2d9ee3cae" providerId="ADAL" clId="{94116960-4DE7-4558-85FA-56B1DD51D2F7}" dt="2023-10-16T10:56:33.979" v="65" actId="478"/>
          <ac:spMkLst>
            <pc:docMk/>
            <pc:sldMk cId="1300917897" sldId="979"/>
            <ac:spMk id="21" creationId="{00000000-0000-0000-0000-000000000000}"/>
          </ac:spMkLst>
        </pc:spChg>
      </pc:sldChg>
      <pc:sldChg chg="addSp modSp mod">
        <pc:chgData name="Mag Selwa" userId="5dc855b3-2456-4cd0-96ca-6ce2d9ee3cae" providerId="ADAL" clId="{94116960-4DE7-4558-85FA-56B1DD51D2F7}" dt="2023-10-16T08:33:31.590" v="5" actId="1076"/>
        <pc:sldMkLst>
          <pc:docMk/>
          <pc:sldMk cId="1292291076" sldId="1674"/>
        </pc:sldMkLst>
        <pc:spChg chg="add mod">
          <ac:chgData name="Mag Selwa" userId="5dc855b3-2456-4cd0-96ca-6ce2d9ee3cae" providerId="ADAL" clId="{94116960-4DE7-4558-85FA-56B1DD51D2F7}" dt="2023-10-16T08:33:21.131" v="1" actId="1076"/>
          <ac:spMkLst>
            <pc:docMk/>
            <pc:sldMk cId="1292291076" sldId="1674"/>
            <ac:spMk id="4" creationId="{B1B829F9-2B4C-BA0A-C078-0F46599FE467}"/>
          </ac:spMkLst>
        </pc:spChg>
        <pc:spChg chg="add mod">
          <ac:chgData name="Mag Selwa" userId="5dc855b3-2456-4cd0-96ca-6ce2d9ee3cae" providerId="ADAL" clId="{94116960-4DE7-4558-85FA-56B1DD51D2F7}" dt="2023-10-16T08:33:31.590" v="5" actId="1076"/>
          <ac:spMkLst>
            <pc:docMk/>
            <pc:sldMk cId="1292291076" sldId="1674"/>
            <ac:spMk id="5" creationId="{7DA74F04-5F12-56F4-CA12-8DDA84AB490F}"/>
          </ac:spMkLst>
        </pc:spChg>
      </pc:sldChg>
      <pc:sldChg chg="addSp modSp mod">
        <pc:chgData name="Mag Selwa" userId="5dc855b3-2456-4cd0-96ca-6ce2d9ee3cae" providerId="ADAL" clId="{94116960-4DE7-4558-85FA-56B1DD51D2F7}" dt="2023-10-16T08:34:14.624" v="7" actId="1076"/>
        <pc:sldMkLst>
          <pc:docMk/>
          <pc:sldMk cId="1877686799" sldId="1682"/>
        </pc:sldMkLst>
        <pc:spChg chg="add mod">
          <ac:chgData name="Mag Selwa" userId="5dc855b3-2456-4cd0-96ca-6ce2d9ee3cae" providerId="ADAL" clId="{94116960-4DE7-4558-85FA-56B1DD51D2F7}" dt="2023-10-16T08:34:14.624" v="7" actId="1076"/>
          <ac:spMkLst>
            <pc:docMk/>
            <pc:sldMk cId="1877686799" sldId="1682"/>
            <ac:spMk id="10" creationId="{6C307E67-4876-DCAF-F492-732A66B96C9D}"/>
          </ac:spMkLst>
        </pc:spChg>
      </pc:sldChg>
      <pc:sldChg chg="modSp mod">
        <pc:chgData name="Mag Selwa" userId="5dc855b3-2456-4cd0-96ca-6ce2d9ee3cae" providerId="ADAL" clId="{94116960-4DE7-4558-85FA-56B1DD51D2F7}" dt="2023-10-16T08:34:51.948" v="15" actId="20577"/>
        <pc:sldMkLst>
          <pc:docMk/>
          <pc:sldMk cId="557652839" sldId="1689"/>
        </pc:sldMkLst>
        <pc:spChg chg="mod">
          <ac:chgData name="Mag Selwa" userId="5dc855b3-2456-4cd0-96ca-6ce2d9ee3cae" providerId="ADAL" clId="{94116960-4DE7-4558-85FA-56B1DD51D2F7}" dt="2023-10-16T08:34:51.948" v="15" actId="20577"/>
          <ac:spMkLst>
            <pc:docMk/>
            <pc:sldMk cId="557652839" sldId="1689"/>
            <ac:spMk id="3" creationId="{00000000-0000-0000-0000-000000000000}"/>
          </ac:spMkLst>
        </pc:spChg>
      </pc:sldChg>
      <pc:sldChg chg="modAnim">
        <pc:chgData name="Mag Selwa" userId="5dc855b3-2456-4cd0-96ca-6ce2d9ee3cae" providerId="ADAL" clId="{94116960-4DE7-4558-85FA-56B1DD51D2F7}" dt="2023-10-16T08:37:47.051" v="28"/>
        <pc:sldMkLst>
          <pc:docMk/>
          <pc:sldMk cId="1347368804" sldId="1699"/>
        </pc:sldMkLst>
      </pc:sldChg>
      <pc:sldChg chg="modSp mod modAnim">
        <pc:chgData name="Mag Selwa" userId="5dc855b3-2456-4cd0-96ca-6ce2d9ee3cae" providerId="ADAL" clId="{94116960-4DE7-4558-85FA-56B1DD51D2F7}" dt="2023-10-16T08:38:13.023" v="34" actId="20577"/>
        <pc:sldMkLst>
          <pc:docMk/>
          <pc:sldMk cId="1427739633" sldId="1700"/>
        </pc:sldMkLst>
        <pc:spChg chg="mod">
          <ac:chgData name="Mag Selwa" userId="5dc855b3-2456-4cd0-96ca-6ce2d9ee3cae" providerId="ADAL" clId="{94116960-4DE7-4558-85FA-56B1DD51D2F7}" dt="2023-10-16T08:38:10.095" v="32" actId="1076"/>
          <ac:spMkLst>
            <pc:docMk/>
            <pc:sldMk cId="1427739633" sldId="1700"/>
            <ac:spMk id="4" creationId="{00000000-0000-0000-0000-000000000000}"/>
          </ac:spMkLst>
        </pc:spChg>
        <pc:spChg chg="mod">
          <ac:chgData name="Mag Selwa" userId="5dc855b3-2456-4cd0-96ca-6ce2d9ee3cae" providerId="ADAL" clId="{94116960-4DE7-4558-85FA-56B1DD51D2F7}" dt="2023-10-16T08:38:13.023" v="34" actId="20577"/>
          <ac:spMkLst>
            <pc:docMk/>
            <pc:sldMk cId="1427739633" sldId="1700"/>
            <ac:spMk id="13314" creationId="{00000000-0000-0000-0000-000000000000}"/>
          </ac:spMkLst>
        </pc:spChg>
      </pc:sldChg>
      <pc:sldChg chg="addSp modSp mod">
        <pc:chgData name="Mag Selwa" userId="5dc855b3-2456-4cd0-96ca-6ce2d9ee3cae" providerId="ADAL" clId="{94116960-4DE7-4558-85FA-56B1DD51D2F7}" dt="2023-10-16T08:35:43.764" v="21" actId="14100"/>
        <pc:sldMkLst>
          <pc:docMk/>
          <pc:sldMk cId="1067782197" sldId="1709"/>
        </pc:sldMkLst>
        <pc:spChg chg="add mod">
          <ac:chgData name="Mag Selwa" userId="5dc855b3-2456-4cd0-96ca-6ce2d9ee3cae" providerId="ADAL" clId="{94116960-4DE7-4558-85FA-56B1DD51D2F7}" dt="2023-10-16T08:35:37.192" v="18" actId="14100"/>
          <ac:spMkLst>
            <pc:docMk/>
            <pc:sldMk cId="1067782197" sldId="1709"/>
            <ac:spMk id="11" creationId="{A19F9317-C97A-424C-3B39-C08B2362F23B}"/>
          </ac:spMkLst>
        </pc:spChg>
        <pc:spChg chg="add mod">
          <ac:chgData name="Mag Selwa" userId="5dc855b3-2456-4cd0-96ca-6ce2d9ee3cae" providerId="ADAL" clId="{94116960-4DE7-4558-85FA-56B1DD51D2F7}" dt="2023-10-16T08:35:43.764" v="21" actId="14100"/>
          <ac:spMkLst>
            <pc:docMk/>
            <pc:sldMk cId="1067782197" sldId="1709"/>
            <ac:spMk id="12" creationId="{093DA6EF-DE13-E373-FC6A-4AA9A6F7B721}"/>
          </ac:spMkLst>
        </pc:spChg>
      </pc:sldChg>
      <pc:sldChg chg="modSp mod">
        <pc:chgData name="Mag Selwa" userId="5dc855b3-2456-4cd0-96ca-6ce2d9ee3cae" providerId="ADAL" clId="{94116960-4DE7-4558-85FA-56B1DD51D2F7}" dt="2023-10-16T08:36:02.189" v="26" actId="255"/>
        <pc:sldMkLst>
          <pc:docMk/>
          <pc:sldMk cId="2074685505" sldId="1714"/>
        </pc:sldMkLst>
        <pc:spChg chg="mod">
          <ac:chgData name="Mag Selwa" userId="5dc855b3-2456-4cd0-96ca-6ce2d9ee3cae" providerId="ADAL" clId="{94116960-4DE7-4558-85FA-56B1DD51D2F7}" dt="2023-10-16T08:36:02.189" v="26" actId="255"/>
          <ac:spMkLst>
            <pc:docMk/>
            <pc:sldMk cId="2074685505" sldId="1714"/>
            <ac:spMk id="547843" creationId="{00000000-0000-0000-0000-000000000000}"/>
          </ac:spMkLst>
        </pc:spChg>
      </pc:sldChg>
      <pc:sldChg chg="modSp mod">
        <pc:chgData name="Mag Selwa" userId="5dc855b3-2456-4cd0-96ca-6ce2d9ee3cae" providerId="ADAL" clId="{94116960-4DE7-4558-85FA-56B1DD51D2F7}" dt="2023-10-16T10:04:06.079" v="35" actId="207"/>
        <pc:sldMkLst>
          <pc:docMk/>
          <pc:sldMk cId="2273395675" sldId="1777"/>
        </pc:sldMkLst>
        <pc:spChg chg="mod">
          <ac:chgData name="Mag Selwa" userId="5dc855b3-2456-4cd0-96ca-6ce2d9ee3cae" providerId="ADAL" clId="{94116960-4DE7-4558-85FA-56B1DD51D2F7}" dt="2023-10-16T10:04:06.079" v="35" actId="207"/>
          <ac:spMkLst>
            <pc:docMk/>
            <pc:sldMk cId="2273395675" sldId="1777"/>
            <ac:spMk id="51203" creationId="{00000000-0000-0000-0000-000000000000}"/>
          </ac:spMkLst>
        </pc:spChg>
      </pc:sldChg>
      <pc:sldChg chg="modAnim">
        <pc:chgData name="Mag Selwa" userId="5dc855b3-2456-4cd0-96ca-6ce2d9ee3cae" providerId="ADAL" clId="{94116960-4DE7-4558-85FA-56B1DD51D2F7}" dt="2023-10-16T10:49:21.975" v="36"/>
        <pc:sldMkLst>
          <pc:docMk/>
          <pc:sldMk cId="3328488013" sldId="1801"/>
        </pc:sldMkLst>
      </pc:sldChg>
      <pc:sldChg chg="modAnim">
        <pc:chgData name="Mag Selwa" userId="5dc855b3-2456-4cd0-96ca-6ce2d9ee3cae" providerId="ADAL" clId="{94116960-4DE7-4558-85FA-56B1DD51D2F7}" dt="2023-10-16T10:49:24.705" v="37"/>
        <pc:sldMkLst>
          <pc:docMk/>
          <pc:sldMk cId="1970972711" sldId="1802"/>
        </pc:sldMkLst>
      </pc:sldChg>
      <pc:sldChg chg="del">
        <pc:chgData name="Mag Selwa" userId="5dc855b3-2456-4cd0-96ca-6ce2d9ee3cae" providerId="ADAL" clId="{94116960-4DE7-4558-85FA-56B1DD51D2F7}" dt="2023-10-16T10:51:11.915" v="50" actId="47"/>
        <pc:sldMkLst>
          <pc:docMk/>
          <pc:sldMk cId="335577290" sldId="1804"/>
        </pc:sldMkLst>
      </pc:sldChg>
      <pc:sldChg chg="del">
        <pc:chgData name="Mag Selwa" userId="5dc855b3-2456-4cd0-96ca-6ce2d9ee3cae" providerId="ADAL" clId="{94116960-4DE7-4558-85FA-56B1DD51D2F7}" dt="2023-10-16T10:49:50.095" v="38" actId="47"/>
        <pc:sldMkLst>
          <pc:docMk/>
          <pc:sldMk cId="2120728625" sldId="1805"/>
        </pc:sldMkLst>
      </pc:sldChg>
      <pc:sldChg chg="modSp mod">
        <pc:chgData name="Mag Selwa" userId="5dc855b3-2456-4cd0-96ca-6ce2d9ee3cae" providerId="ADAL" clId="{94116960-4DE7-4558-85FA-56B1DD51D2F7}" dt="2023-10-16T10:50:46.965" v="49" actId="14100"/>
        <pc:sldMkLst>
          <pc:docMk/>
          <pc:sldMk cId="3908515556" sldId="1806"/>
        </pc:sldMkLst>
        <pc:spChg chg="mod">
          <ac:chgData name="Mag Selwa" userId="5dc855b3-2456-4cd0-96ca-6ce2d9ee3cae" providerId="ADAL" clId="{94116960-4DE7-4558-85FA-56B1DD51D2F7}" dt="2023-10-16T10:50:19.183" v="43" actId="1076"/>
          <ac:spMkLst>
            <pc:docMk/>
            <pc:sldMk cId="3908515556" sldId="1806"/>
            <ac:spMk id="2" creationId="{00000000-0000-0000-0000-000000000000}"/>
          </ac:spMkLst>
        </pc:spChg>
        <pc:spChg chg="mod">
          <ac:chgData name="Mag Selwa" userId="5dc855b3-2456-4cd0-96ca-6ce2d9ee3cae" providerId="ADAL" clId="{94116960-4DE7-4558-85FA-56B1DD51D2F7}" dt="2023-10-16T10:50:16.792" v="42" actId="207"/>
          <ac:spMkLst>
            <pc:docMk/>
            <pc:sldMk cId="3908515556" sldId="1806"/>
            <ac:spMk id="6" creationId="{00000000-0000-0000-0000-000000000000}"/>
          </ac:spMkLst>
        </pc:spChg>
        <pc:spChg chg="mod">
          <ac:chgData name="Mag Selwa" userId="5dc855b3-2456-4cd0-96ca-6ce2d9ee3cae" providerId="ADAL" clId="{94116960-4DE7-4558-85FA-56B1DD51D2F7}" dt="2023-10-16T10:50:21.967" v="44" actId="1076"/>
          <ac:spMkLst>
            <pc:docMk/>
            <pc:sldMk cId="3908515556" sldId="1806"/>
            <ac:spMk id="12" creationId="{00000000-0000-0000-0000-000000000000}"/>
          </ac:spMkLst>
        </pc:spChg>
        <pc:spChg chg="mod">
          <ac:chgData name="Mag Selwa" userId="5dc855b3-2456-4cd0-96ca-6ce2d9ee3cae" providerId="ADAL" clId="{94116960-4DE7-4558-85FA-56B1DD51D2F7}" dt="2023-10-16T10:50:35.545" v="47" actId="207"/>
          <ac:spMkLst>
            <pc:docMk/>
            <pc:sldMk cId="3908515556" sldId="1806"/>
            <ac:spMk id="15" creationId="{00000000-0000-0000-0000-000000000000}"/>
          </ac:spMkLst>
        </pc:spChg>
        <pc:spChg chg="mod">
          <ac:chgData name="Mag Selwa" userId="5dc855b3-2456-4cd0-96ca-6ce2d9ee3cae" providerId="ADAL" clId="{94116960-4DE7-4558-85FA-56B1DD51D2F7}" dt="2023-10-16T10:49:56.485" v="39" actId="207"/>
          <ac:spMkLst>
            <pc:docMk/>
            <pc:sldMk cId="3908515556" sldId="1806"/>
            <ac:spMk id="16" creationId="{00000000-0000-0000-0000-000000000000}"/>
          </ac:spMkLst>
        </pc:spChg>
        <pc:spChg chg="mod">
          <ac:chgData name="Mag Selwa" userId="5dc855b3-2456-4cd0-96ca-6ce2d9ee3cae" providerId="ADAL" clId="{94116960-4DE7-4558-85FA-56B1DD51D2F7}" dt="2023-10-16T10:50:31.286" v="46" actId="207"/>
          <ac:spMkLst>
            <pc:docMk/>
            <pc:sldMk cId="3908515556" sldId="1806"/>
            <ac:spMk id="17" creationId="{00000000-0000-0000-0000-000000000000}"/>
          </ac:spMkLst>
        </pc:spChg>
        <pc:grpChg chg="mod">
          <ac:chgData name="Mag Selwa" userId="5dc855b3-2456-4cd0-96ca-6ce2d9ee3cae" providerId="ADAL" clId="{94116960-4DE7-4558-85FA-56B1DD51D2F7}" dt="2023-10-16T10:50:35.545" v="47" actId="207"/>
          <ac:grpSpMkLst>
            <pc:docMk/>
            <pc:sldMk cId="3908515556" sldId="1806"/>
            <ac:grpSpMk id="30" creationId="{00000000-0000-0000-0000-000000000000}"/>
          </ac:grpSpMkLst>
        </pc:grpChg>
        <pc:grpChg chg="mod">
          <ac:chgData name="Mag Selwa" userId="5dc855b3-2456-4cd0-96ca-6ce2d9ee3cae" providerId="ADAL" clId="{94116960-4DE7-4558-85FA-56B1DD51D2F7}" dt="2023-10-16T10:49:56.485" v="39" actId="207"/>
          <ac:grpSpMkLst>
            <pc:docMk/>
            <pc:sldMk cId="3908515556" sldId="1806"/>
            <ac:grpSpMk id="31" creationId="{00000000-0000-0000-0000-000000000000}"/>
          </ac:grpSpMkLst>
        </pc:grpChg>
        <pc:grpChg chg="mod">
          <ac:chgData name="Mag Selwa" userId="5dc855b3-2456-4cd0-96ca-6ce2d9ee3cae" providerId="ADAL" clId="{94116960-4DE7-4558-85FA-56B1DD51D2F7}" dt="2023-10-16T10:50:31.286" v="46" actId="207"/>
          <ac:grpSpMkLst>
            <pc:docMk/>
            <pc:sldMk cId="3908515556" sldId="1806"/>
            <ac:grpSpMk id="92161" creationId="{00000000-0000-0000-0000-000000000000}"/>
          </ac:grpSpMkLst>
        </pc:grpChg>
        <pc:cxnChg chg="mod">
          <ac:chgData name="Mag Selwa" userId="5dc855b3-2456-4cd0-96ca-6ce2d9ee3cae" providerId="ADAL" clId="{94116960-4DE7-4558-85FA-56B1DD51D2F7}" dt="2023-10-16T10:50:25.087" v="45" actId="14100"/>
          <ac:cxnSpMkLst>
            <pc:docMk/>
            <pc:sldMk cId="3908515556" sldId="1806"/>
            <ac:cxnSpMk id="8" creationId="{00000000-0000-0000-0000-000000000000}"/>
          </ac:cxnSpMkLst>
        </pc:cxnChg>
        <pc:cxnChg chg="mod">
          <ac:chgData name="Mag Selwa" userId="5dc855b3-2456-4cd0-96ca-6ce2d9ee3cae" providerId="ADAL" clId="{94116960-4DE7-4558-85FA-56B1DD51D2F7}" dt="2023-10-16T10:50:21.967" v="44" actId="1076"/>
          <ac:cxnSpMkLst>
            <pc:docMk/>
            <pc:sldMk cId="3908515556" sldId="1806"/>
            <ac:cxnSpMk id="13" creationId="{00000000-0000-0000-0000-000000000000}"/>
          </ac:cxnSpMkLst>
        </pc:cxnChg>
        <pc:cxnChg chg="mod">
          <ac:chgData name="Mag Selwa" userId="5dc855b3-2456-4cd0-96ca-6ce2d9ee3cae" providerId="ADAL" clId="{94116960-4DE7-4558-85FA-56B1DD51D2F7}" dt="2023-10-16T10:50:35.545" v="47" actId="207"/>
          <ac:cxnSpMkLst>
            <pc:docMk/>
            <pc:sldMk cId="3908515556" sldId="1806"/>
            <ac:cxnSpMk id="19" creationId="{00000000-0000-0000-0000-000000000000}"/>
          </ac:cxnSpMkLst>
        </pc:cxnChg>
        <pc:cxnChg chg="mod">
          <ac:chgData name="Mag Selwa" userId="5dc855b3-2456-4cd0-96ca-6ce2d9ee3cae" providerId="ADAL" clId="{94116960-4DE7-4558-85FA-56B1DD51D2F7}" dt="2023-10-16T10:50:46.965" v="49" actId="14100"/>
          <ac:cxnSpMkLst>
            <pc:docMk/>
            <pc:sldMk cId="3908515556" sldId="1806"/>
            <ac:cxnSpMk id="22" creationId="{00000000-0000-0000-0000-000000000000}"/>
          </ac:cxnSpMkLst>
        </pc:cxnChg>
        <pc:cxnChg chg="mod">
          <ac:chgData name="Mag Selwa" userId="5dc855b3-2456-4cd0-96ca-6ce2d9ee3cae" providerId="ADAL" clId="{94116960-4DE7-4558-85FA-56B1DD51D2F7}" dt="2023-10-16T10:50:43.564" v="48" actId="14100"/>
          <ac:cxnSpMkLst>
            <pc:docMk/>
            <pc:sldMk cId="3908515556" sldId="1806"/>
            <ac:cxnSpMk id="23" creationId="{00000000-0000-0000-0000-000000000000}"/>
          </ac:cxnSpMkLst>
        </pc:cxnChg>
      </pc:sldChg>
      <pc:sldChg chg="modSp mod">
        <pc:chgData name="Mag Selwa" userId="5dc855b3-2456-4cd0-96ca-6ce2d9ee3cae" providerId="ADAL" clId="{94116960-4DE7-4558-85FA-56B1DD51D2F7}" dt="2023-10-16T10:51:57.360" v="53" actId="27636"/>
        <pc:sldMkLst>
          <pc:docMk/>
          <pc:sldMk cId="3602594714" sldId="1823"/>
        </pc:sldMkLst>
        <pc:spChg chg="mod">
          <ac:chgData name="Mag Selwa" userId="5dc855b3-2456-4cd0-96ca-6ce2d9ee3cae" providerId="ADAL" clId="{94116960-4DE7-4558-85FA-56B1DD51D2F7}" dt="2023-10-16T10:51:57.360" v="53" actId="27636"/>
          <ac:spMkLst>
            <pc:docMk/>
            <pc:sldMk cId="3602594714" sldId="1823"/>
            <ac:spMk id="62467" creationId="{00000000-0000-0000-0000-000000000000}"/>
          </ac:spMkLst>
        </pc:spChg>
      </pc:sldChg>
      <pc:sldChg chg="delSp">
        <pc:chgData name="Mag Selwa" userId="5dc855b3-2456-4cd0-96ca-6ce2d9ee3cae" providerId="ADAL" clId="{94116960-4DE7-4558-85FA-56B1DD51D2F7}" dt="2023-10-16T10:52:13.055" v="54" actId="478"/>
        <pc:sldMkLst>
          <pc:docMk/>
          <pc:sldMk cId="8783930" sldId="1830"/>
        </pc:sldMkLst>
        <pc:spChg chg="del">
          <ac:chgData name="Mag Selwa" userId="5dc855b3-2456-4cd0-96ca-6ce2d9ee3cae" providerId="ADAL" clId="{94116960-4DE7-4558-85FA-56B1DD51D2F7}" dt="2023-10-16T10:52:13.055" v="54" actId="478"/>
          <ac:spMkLst>
            <pc:docMk/>
            <pc:sldMk cId="8783930" sldId="1830"/>
            <ac:spMk id="65540" creationId="{00000000-0000-0000-0000-000000000000}"/>
          </ac:spMkLst>
        </pc:spChg>
      </pc:sldChg>
      <pc:sldChg chg="addSp modSp mod">
        <pc:chgData name="Mag Selwa" userId="5dc855b3-2456-4cd0-96ca-6ce2d9ee3cae" providerId="ADAL" clId="{94116960-4DE7-4558-85FA-56B1DD51D2F7}" dt="2023-10-16T10:52:38.467" v="59" actId="1076"/>
        <pc:sldMkLst>
          <pc:docMk/>
          <pc:sldMk cId="1909535907" sldId="1834"/>
        </pc:sldMkLst>
        <pc:spChg chg="add mod">
          <ac:chgData name="Mag Selwa" userId="5dc855b3-2456-4cd0-96ca-6ce2d9ee3cae" providerId="ADAL" clId="{94116960-4DE7-4558-85FA-56B1DD51D2F7}" dt="2023-10-16T10:52:33.777" v="57" actId="1076"/>
          <ac:spMkLst>
            <pc:docMk/>
            <pc:sldMk cId="1909535907" sldId="1834"/>
            <ac:spMk id="3" creationId="{5AA39847-25DB-2D12-3CC2-F78971D6A276}"/>
          </ac:spMkLst>
        </pc:spChg>
        <pc:spChg chg="add mod">
          <ac:chgData name="Mag Selwa" userId="5dc855b3-2456-4cd0-96ca-6ce2d9ee3cae" providerId="ADAL" clId="{94116960-4DE7-4558-85FA-56B1DD51D2F7}" dt="2023-10-16T10:52:38.467" v="59" actId="1076"/>
          <ac:spMkLst>
            <pc:docMk/>
            <pc:sldMk cId="1909535907" sldId="1834"/>
            <ac:spMk id="4" creationId="{22340F6F-782F-443A-4DEE-0970766A7445}"/>
          </ac:spMkLst>
        </pc:spChg>
        <pc:picChg chg="mod">
          <ac:chgData name="Mag Selwa" userId="5dc855b3-2456-4cd0-96ca-6ce2d9ee3cae" providerId="ADAL" clId="{94116960-4DE7-4558-85FA-56B1DD51D2F7}" dt="2023-10-16T10:52:26.865" v="55" actId="1076"/>
          <ac:picMkLst>
            <pc:docMk/>
            <pc:sldMk cId="1909535907" sldId="1834"/>
            <ac:picMk id="2" creationId="{00000000-0000-0000-0000-000000000000}"/>
          </ac:picMkLst>
        </pc:picChg>
      </pc:sldChg>
    </pc:docChg>
  </pc:docChgLst>
  <pc:docChgLst>
    <pc:chgData name="Mag Selwa" userId="5dc855b3-2456-4cd0-96ca-6ce2d9ee3cae" providerId="ADAL" clId="{D15AB611-28A1-4DF2-BA70-11C6F04C27FA}"/>
    <pc:docChg chg="undo custSel addSld delSld modSld modSection">
      <pc:chgData name="Mag Selwa" userId="5dc855b3-2456-4cd0-96ca-6ce2d9ee3cae" providerId="ADAL" clId="{D15AB611-28A1-4DF2-BA70-11C6F04C27FA}" dt="2023-10-05T12:56:32.257" v="766" actId="1076"/>
      <pc:docMkLst>
        <pc:docMk/>
      </pc:docMkLst>
      <pc:sldChg chg="modSp mod">
        <pc:chgData name="Mag Selwa" userId="5dc855b3-2456-4cd0-96ca-6ce2d9ee3cae" providerId="ADAL" clId="{D15AB611-28A1-4DF2-BA70-11C6F04C27FA}" dt="2023-10-05T09:50:00.509" v="467" actId="20577"/>
        <pc:sldMkLst>
          <pc:docMk/>
          <pc:sldMk cId="3326245369" sldId="785"/>
        </pc:sldMkLst>
        <pc:spChg chg="mod">
          <ac:chgData name="Mag Selwa" userId="5dc855b3-2456-4cd0-96ca-6ce2d9ee3cae" providerId="ADAL" clId="{D15AB611-28A1-4DF2-BA70-11C6F04C27FA}" dt="2023-10-05T09:50:00.509" v="467" actId="20577"/>
          <ac:spMkLst>
            <pc:docMk/>
            <pc:sldMk cId="3326245369" sldId="785"/>
            <ac:spMk id="3" creationId="{00000000-0000-0000-0000-000000000000}"/>
          </ac:spMkLst>
        </pc:spChg>
      </pc:sldChg>
      <pc:sldChg chg="modSp mod">
        <pc:chgData name="Mag Selwa" userId="5dc855b3-2456-4cd0-96ca-6ce2d9ee3cae" providerId="ADAL" clId="{D15AB611-28A1-4DF2-BA70-11C6F04C27FA}" dt="2023-10-05T09:51:36.122" v="491" actId="20577"/>
        <pc:sldMkLst>
          <pc:docMk/>
          <pc:sldMk cId="2341058789" sldId="790"/>
        </pc:sldMkLst>
        <pc:spChg chg="mod">
          <ac:chgData name="Mag Selwa" userId="5dc855b3-2456-4cd0-96ca-6ce2d9ee3cae" providerId="ADAL" clId="{D15AB611-28A1-4DF2-BA70-11C6F04C27FA}" dt="2023-10-05T09:51:36.122" v="491" actId="20577"/>
          <ac:spMkLst>
            <pc:docMk/>
            <pc:sldMk cId="2341058789" sldId="790"/>
            <ac:spMk id="3" creationId="{00000000-0000-0000-0000-000000000000}"/>
          </ac:spMkLst>
        </pc:spChg>
      </pc:sldChg>
      <pc:sldChg chg="modSp mod">
        <pc:chgData name="Mag Selwa" userId="5dc855b3-2456-4cd0-96ca-6ce2d9ee3cae" providerId="ADAL" clId="{D15AB611-28A1-4DF2-BA70-11C6F04C27FA}" dt="2023-10-05T09:50:53.070" v="473" actId="20577"/>
        <pc:sldMkLst>
          <pc:docMk/>
          <pc:sldMk cId="2310691819" sldId="839"/>
        </pc:sldMkLst>
        <pc:spChg chg="mod">
          <ac:chgData name="Mag Selwa" userId="5dc855b3-2456-4cd0-96ca-6ce2d9ee3cae" providerId="ADAL" clId="{D15AB611-28A1-4DF2-BA70-11C6F04C27FA}" dt="2023-10-05T09:50:53.070" v="473" actId="20577"/>
          <ac:spMkLst>
            <pc:docMk/>
            <pc:sldMk cId="2310691819" sldId="839"/>
            <ac:spMk id="3" creationId="{00000000-0000-0000-0000-000000000000}"/>
          </ac:spMkLst>
        </pc:spChg>
      </pc:sldChg>
      <pc:sldChg chg="addSp delSp modSp mod">
        <pc:chgData name="Mag Selwa" userId="5dc855b3-2456-4cd0-96ca-6ce2d9ee3cae" providerId="ADAL" clId="{D15AB611-28A1-4DF2-BA70-11C6F04C27FA}" dt="2023-10-05T03:57:35.546" v="242" actId="1076"/>
        <pc:sldMkLst>
          <pc:docMk/>
          <pc:sldMk cId="2027619325" sldId="844"/>
        </pc:sldMkLst>
        <pc:spChg chg="mod">
          <ac:chgData name="Mag Selwa" userId="5dc855b3-2456-4cd0-96ca-6ce2d9ee3cae" providerId="ADAL" clId="{D15AB611-28A1-4DF2-BA70-11C6F04C27FA}" dt="2023-10-05T03:57:35.546" v="242" actId="1076"/>
          <ac:spMkLst>
            <pc:docMk/>
            <pc:sldMk cId="2027619325" sldId="844"/>
            <ac:spMk id="8" creationId="{00000000-0000-0000-0000-000000000000}"/>
          </ac:spMkLst>
        </pc:spChg>
        <pc:picChg chg="add del">
          <ac:chgData name="Mag Selwa" userId="5dc855b3-2456-4cd0-96ca-6ce2d9ee3cae" providerId="ADAL" clId="{D15AB611-28A1-4DF2-BA70-11C6F04C27FA}" dt="2023-10-05T03:54:31.715" v="219" actId="478"/>
          <ac:picMkLst>
            <pc:docMk/>
            <pc:sldMk cId="2027619325" sldId="844"/>
            <ac:picMk id="6" creationId="{582202A9-538B-50A8-A11A-E29D7C4B7B33}"/>
          </ac:picMkLst>
        </pc:picChg>
        <pc:picChg chg="add del">
          <ac:chgData name="Mag Selwa" userId="5dc855b3-2456-4cd0-96ca-6ce2d9ee3cae" providerId="ADAL" clId="{D15AB611-28A1-4DF2-BA70-11C6F04C27FA}" dt="2023-10-05T03:54:35.519" v="221" actId="22"/>
          <ac:picMkLst>
            <pc:docMk/>
            <pc:sldMk cId="2027619325" sldId="844"/>
            <ac:picMk id="9" creationId="{9A0A007F-5595-DF7B-61C4-D302F842A7C3}"/>
          </ac:picMkLst>
        </pc:picChg>
        <pc:picChg chg="del">
          <ac:chgData name="Mag Selwa" userId="5dc855b3-2456-4cd0-96ca-6ce2d9ee3cae" providerId="ADAL" clId="{D15AB611-28A1-4DF2-BA70-11C6F04C27FA}" dt="2023-10-05T03:53:39.845" v="217" actId="478"/>
          <ac:picMkLst>
            <pc:docMk/>
            <pc:sldMk cId="2027619325" sldId="844"/>
            <ac:picMk id="11" creationId="{F417C55F-FD09-448A-9EA9-07F5A303A5D0}"/>
          </ac:picMkLst>
        </pc:picChg>
        <pc:picChg chg="add del mod ord">
          <ac:chgData name="Mag Selwa" userId="5dc855b3-2456-4cd0-96ca-6ce2d9ee3cae" providerId="ADAL" clId="{D15AB611-28A1-4DF2-BA70-11C6F04C27FA}" dt="2023-10-05T03:55:54.818" v="226" actId="478"/>
          <ac:picMkLst>
            <pc:docMk/>
            <pc:sldMk cId="2027619325" sldId="844"/>
            <ac:picMk id="12" creationId="{1079FCFE-C29A-AC7A-7404-05963D8E60BB}"/>
          </ac:picMkLst>
        </pc:picChg>
        <pc:picChg chg="add del">
          <ac:chgData name="Mag Selwa" userId="5dc855b3-2456-4cd0-96ca-6ce2d9ee3cae" providerId="ADAL" clId="{D15AB611-28A1-4DF2-BA70-11C6F04C27FA}" dt="2023-10-05T03:56:33.745" v="228" actId="478"/>
          <ac:picMkLst>
            <pc:docMk/>
            <pc:sldMk cId="2027619325" sldId="844"/>
            <ac:picMk id="14" creationId="{9788A0EE-2C80-8F4E-183E-441E8EBB965A}"/>
          </ac:picMkLst>
        </pc:picChg>
        <pc:picChg chg="add del">
          <ac:chgData name="Mag Selwa" userId="5dc855b3-2456-4cd0-96ca-6ce2d9ee3cae" providerId="ADAL" clId="{D15AB611-28A1-4DF2-BA70-11C6F04C27FA}" dt="2023-10-05T03:56:35.509" v="230" actId="22"/>
          <ac:picMkLst>
            <pc:docMk/>
            <pc:sldMk cId="2027619325" sldId="844"/>
            <ac:picMk id="16" creationId="{E8F25083-37B0-F80B-51B1-E79642BE9CE1}"/>
          </ac:picMkLst>
        </pc:picChg>
        <pc:picChg chg="add mod ord">
          <ac:chgData name="Mag Selwa" userId="5dc855b3-2456-4cd0-96ca-6ce2d9ee3cae" providerId="ADAL" clId="{D15AB611-28A1-4DF2-BA70-11C6F04C27FA}" dt="2023-10-05T03:57:32.366" v="241" actId="1076"/>
          <ac:picMkLst>
            <pc:docMk/>
            <pc:sldMk cId="2027619325" sldId="844"/>
            <ac:picMk id="18" creationId="{0C8F4B61-DF01-E617-58B6-2905A878C1E3}"/>
          </ac:picMkLst>
        </pc:picChg>
      </pc:sldChg>
      <pc:sldChg chg="addSp modSp mod">
        <pc:chgData name="Mag Selwa" userId="5dc855b3-2456-4cd0-96ca-6ce2d9ee3cae" providerId="ADAL" clId="{D15AB611-28A1-4DF2-BA70-11C6F04C27FA}" dt="2023-10-05T04:03:27.415" v="325" actId="1076"/>
        <pc:sldMkLst>
          <pc:docMk/>
          <pc:sldMk cId="599554201" sldId="876"/>
        </pc:sldMkLst>
        <pc:spChg chg="add mod">
          <ac:chgData name="Mag Selwa" userId="5dc855b3-2456-4cd0-96ca-6ce2d9ee3cae" providerId="ADAL" clId="{D15AB611-28A1-4DF2-BA70-11C6F04C27FA}" dt="2023-10-05T04:02:53.699" v="313" actId="1076"/>
          <ac:spMkLst>
            <pc:docMk/>
            <pc:sldMk cId="599554201" sldId="876"/>
            <ac:spMk id="8" creationId="{7E63E272-CD34-2A37-FDF2-61AE3458ED9F}"/>
          </ac:spMkLst>
        </pc:spChg>
        <pc:spChg chg="add mod">
          <ac:chgData name="Mag Selwa" userId="5dc855b3-2456-4cd0-96ca-6ce2d9ee3cae" providerId="ADAL" clId="{D15AB611-28A1-4DF2-BA70-11C6F04C27FA}" dt="2023-10-05T04:02:59.248" v="315" actId="1076"/>
          <ac:spMkLst>
            <pc:docMk/>
            <pc:sldMk cId="599554201" sldId="876"/>
            <ac:spMk id="9" creationId="{85A3515A-DDBE-1D25-BB74-837E4E4D390A}"/>
          </ac:spMkLst>
        </pc:spChg>
        <pc:spChg chg="add mod">
          <ac:chgData name="Mag Selwa" userId="5dc855b3-2456-4cd0-96ca-6ce2d9ee3cae" providerId="ADAL" clId="{D15AB611-28A1-4DF2-BA70-11C6F04C27FA}" dt="2023-10-05T04:03:04.915" v="317" actId="1076"/>
          <ac:spMkLst>
            <pc:docMk/>
            <pc:sldMk cId="599554201" sldId="876"/>
            <ac:spMk id="10" creationId="{F2DE2EBF-A493-AA6C-5D84-EE93E1D0F508}"/>
          </ac:spMkLst>
        </pc:spChg>
        <pc:spChg chg="add mod">
          <ac:chgData name="Mag Selwa" userId="5dc855b3-2456-4cd0-96ca-6ce2d9ee3cae" providerId="ADAL" clId="{D15AB611-28A1-4DF2-BA70-11C6F04C27FA}" dt="2023-10-05T04:03:09.945" v="319" actId="1076"/>
          <ac:spMkLst>
            <pc:docMk/>
            <pc:sldMk cId="599554201" sldId="876"/>
            <ac:spMk id="11" creationId="{B5AED972-8A91-95B5-483E-BAB807DAF1FF}"/>
          </ac:spMkLst>
        </pc:spChg>
        <pc:spChg chg="add mod">
          <ac:chgData name="Mag Selwa" userId="5dc855b3-2456-4cd0-96ca-6ce2d9ee3cae" providerId="ADAL" clId="{D15AB611-28A1-4DF2-BA70-11C6F04C27FA}" dt="2023-10-05T04:03:14.568" v="321" actId="1076"/>
          <ac:spMkLst>
            <pc:docMk/>
            <pc:sldMk cId="599554201" sldId="876"/>
            <ac:spMk id="12" creationId="{A20E7E3E-D800-E17A-E315-6339422173DA}"/>
          </ac:spMkLst>
        </pc:spChg>
        <pc:spChg chg="add mod">
          <ac:chgData name="Mag Selwa" userId="5dc855b3-2456-4cd0-96ca-6ce2d9ee3cae" providerId="ADAL" clId="{D15AB611-28A1-4DF2-BA70-11C6F04C27FA}" dt="2023-10-05T04:03:20.730" v="323" actId="1076"/>
          <ac:spMkLst>
            <pc:docMk/>
            <pc:sldMk cId="599554201" sldId="876"/>
            <ac:spMk id="13" creationId="{D6BAF424-292B-20C7-E4B9-AA0D485CFDAB}"/>
          </ac:spMkLst>
        </pc:spChg>
        <pc:spChg chg="add mod">
          <ac:chgData name="Mag Selwa" userId="5dc855b3-2456-4cd0-96ca-6ce2d9ee3cae" providerId="ADAL" clId="{D15AB611-28A1-4DF2-BA70-11C6F04C27FA}" dt="2023-10-05T04:03:27.415" v="325" actId="1076"/>
          <ac:spMkLst>
            <pc:docMk/>
            <pc:sldMk cId="599554201" sldId="876"/>
            <ac:spMk id="14" creationId="{8E103FAB-19EB-5E3E-70B1-35F20F185A58}"/>
          </ac:spMkLst>
        </pc:spChg>
      </pc:sldChg>
      <pc:sldChg chg="addSp modSp mod">
        <pc:chgData name="Mag Selwa" userId="5dc855b3-2456-4cd0-96ca-6ce2d9ee3cae" providerId="ADAL" clId="{D15AB611-28A1-4DF2-BA70-11C6F04C27FA}" dt="2023-10-05T04:05:20.172" v="367" actId="1076"/>
        <pc:sldMkLst>
          <pc:docMk/>
          <pc:sldMk cId="325404647" sldId="889"/>
        </pc:sldMkLst>
        <pc:spChg chg="add mod">
          <ac:chgData name="Mag Selwa" userId="5dc855b3-2456-4cd0-96ca-6ce2d9ee3cae" providerId="ADAL" clId="{D15AB611-28A1-4DF2-BA70-11C6F04C27FA}" dt="2023-10-05T04:05:06.822" v="363" actId="1076"/>
          <ac:spMkLst>
            <pc:docMk/>
            <pc:sldMk cId="325404647" sldId="889"/>
            <ac:spMk id="3" creationId="{3A59E0D8-9F2E-E4DB-EB76-8FB3F8CB32B3}"/>
          </ac:spMkLst>
        </pc:spChg>
        <pc:spChg chg="add mod">
          <ac:chgData name="Mag Selwa" userId="5dc855b3-2456-4cd0-96ca-6ce2d9ee3cae" providerId="ADAL" clId="{D15AB611-28A1-4DF2-BA70-11C6F04C27FA}" dt="2023-10-05T04:05:10.448" v="365" actId="1076"/>
          <ac:spMkLst>
            <pc:docMk/>
            <pc:sldMk cId="325404647" sldId="889"/>
            <ac:spMk id="4" creationId="{BEEADB9E-40E6-BEEF-B601-C0CB1487730F}"/>
          </ac:spMkLst>
        </pc:spChg>
        <pc:spChg chg="add mod">
          <ac:chgData name="Mag Selwa" userId="5dc855b3-2456-4cd0-96ca-6ce2d9ee3cae" providerId="ADAL" clId="{D15AB611-28A1-4DF2-BA70-11C6F04C27FA}" dt="2023-10-05T04:05:20.172" v="367" actId="1076"/>
          <ac:spMkLst>
            <pc:docMk/>
            <pc:sldMk cId="325404647" sldId="889"/>
            <ac:spMk id="5" creationId="{A990F4F2-6393-84FE-4C3D-A4207A617D24}"/>
          </ac:spMkLst>
        </pc:spChg>
      </pc:sldChg>
      <pc:sldChg chg="addSp modSp mod">
        <pc:chgData name="Mag Selwa" userId="5dc855b3-2456-4cd0-96ca-6ce2d9ee3cae" providerId="ADAL" clId="{D15AB611-28A1-4DF2-BA70-11C6F04C27FA}" dt="2023-10-05T07:34:40.490" v="459" actId="1076"/>
        <pc:sldMkLst>
          <pc:docMk/>
          <pc:sldMk cId="1863111477" sldId="896"/>
        </pc:sldMkLst>
        <pc:spChg chg="add mod">
          <ac:chgData name="Mag Selwa" userId="5dc855b3-2456-4cd0-96ca-6ce2d9ee3cae" providerId="ADAL" clId="{D15AB611-28A1-4DF2-BA70-11C6F04C27FA}" dt="2023-10-05T07:34:40.490" v="459" actId="1076"/>
          <ac:spMkLst>
            <pc:docMk/>
            <pc:sldMk cId="1863111477" sldId="896"/>
            <ac:spMk id="18" creationId="{E1D749AC-C270-9F53-89B9-AFB29B6EFDBF}"/>
          </ac:spMkLst>
        </pc:spChg>
      </pc:sldChg>
      <pc:sldChg chg="del">
        <pc:chgData name="Mag Selwa" userId="5dc855b3-2456-4cd0-96ca-6ce2d9ee3cae" providerId="ADAL" clId="{D15AB611-28A1-4DF2-BA70-11C6F04C27FA}" dt="2023-10-05T03:20:55.588" v="4" actId="47"/>
        <pc:sldMkLst>
          <pc:docMk/>
          <pc:sldMk cId="3072911578" sldId="900"/>
        </pc:sldMkLst>
      </pc:sldChg>
      <pc:sldChg chg="modSp mod">
        <pc:chgData name="Mag Selwa" userId="5dc855b3-2456-4cd0-96ca-6ce2d9ee3cae" providerId="ADAL" clId="{D15AB611-28A1-4DF2-BA70-11C6F04C27FA}" dt="2023-10-05T12:39:27.395" v="550" actId="1036"/>
        <pc:sldMkLst>
          <pc:docMk/>
          <pc:sldMk cId="148017844" sldId="906"/>
        </pc:sldMkLst>
        <pc:spChg chg="mod">
          <ac:chgData name="Mag Selwa" userId="5dc855b3-2456-4cd0-96ca-6ce2d9ee3cae" providerId="ADAL" clId="{D15AB611-28A1-4DF2-BA70-11C6F04C27FA}" dt="2023-10-05T09:52:11.696" v="521" actId="20577"/>
          <ac:spMkLst>
            <pc:docMk/>
            <pc:sldMk cId="148017844" sldId="906"/>
            <ac:spMk id="3" creationId="{00000000-0000-0000-0000-000000000000}"/>
          </ac:spMkLst>
        </pc:spChg>
        <pc:spChg chg="mod">
          <ac:chgData name="Mag Selwa" userId="5dc855b3-2456-4cd0-96ca-6ce2d9ee3cae" providerId="ADAL" clId="{D15AB611-28A1-4DF2-BA70-11C6F04C27FA}" dt="2023-10-05T12:39:27.395" v="550" actId="1036"/>
          <ac:spMkLst>
            <pc:docMk/>
            <pc:sldMk cId="148017844" sldId="906"/>
            <ac:spMk id="8" creationId="{00000000-0000-0000-0000-000000000000}"/>
          </ac:spMkLst>
        </pc:spChg>
        <pc:cxnChg chg="mod">
          <ac:chgData name="Mag Selwa" userId="5dc855b3-2456-4cd0-96ca-6ce2d9ee3cae" providerId="ADAL" clId="{D15AB611-28A1-4DF2-BA70-11C6F04C27FA}" dt="2023-10-05T12:39:21.239" v="541" actId="1076"/>
          <ac:cxnSpMkLst>
            <pc:docMk/>
            <pc:sldMk cId="148017844" sldId="906"/>
            <ac:cxnSpMk id="6" creationId="{00000000-0000-0000-0000-000000000000}"/>
          </ac:cxnSpMkLst>
        </pc:cxnChg>
      </pc:sldChg>
      <pc:sldChg chg="addSp modSp mod">
        <pc:chgData name="Mag Selwa" userId="5dc855b3-2456-4cd0-96ca-6ce2d9ee3cae" providerId="ADAL" clId="{D15AB611-28A1-4DF2-BA70-11C6F04C27FA}" dt="2023-10-05T04:06:23.846" v="393" actId="1076"/>
        <pc:sldMkLst>
          <pc:docMk/>
          <pc:sldMk cId="153125782" sldId="908"/>
        </pc:sldMkLst>
        <pc:spChg chg="add mod">
          <ac:chgData name="Mag Selwa" userId="5dc855b3-2456-4cd0-96ca-6ce2d9ee3cae" providerId="ADAL" clId="{D15AB611-28A1-4DF2-BA70-11C6F04C27FA}" dt="2023-10-05T04:06:08.943" v="385" actId="1076"/>
          <ac:spMkLst>
            <pc:docMk/>
            <pc:sldMk cId="153125782" sldId="908"/>
            <ac:spMk id="3" creationId="{D33D1AB5-B021-9FC2-5744-F4ED7A07442E}"/>
          </ac:spMkLst>
        </pc:spChg>
        <pc:spChg chg="add mod">
          <ac:chgData name="Mag Selwa" userId="5dc855b3-2456-4cd0-96ca-6ce2d9ee3cae" providerId="ADAL" clId="{D15AB611-28A1-4DF2-BA70-11C6F04C27FA}" dt="2023-10-05T04:06:12.632" v="387" actId="1076"/>
          <ac:spMkLst>
            <pc:docMk/>
            <pc:sldMk cId="153125782" sldId="908"/>
            <ac:spMk id="5" creationId="{9ED2F191-A7CD-0738-7BBA-B857683B0A41}"/>
          </ac:spMkLst>
        </pc:spChg>
        <pc:spChg chg="add mod">
          <ac:chgData name="Mag Selwa" userId="5dc855b3-2456-4cd0-96ca-6ce2d9ee3cae" providerId="ADAL" clId="{D15AB611-28A1-4DF2-BA70-11C6F04C27FA}" dt="2023-10-05T04:06:16.172" v="389" actId="1076"/>
          <ac:spMkLst>
            <pc:docMk/>
            <pc:sldMk cId="153125782" sldId="908"/>
            <ac:spMk id="7" creationId="{D67188D6-59A2-2DE9-8B52-65ADD5905A6D}"/>
          </ac:spMkLst>
        </pc:spChg>
        <pc:spChg chg="add mod">
          <ac:chgData name="Mag Selwa" userId="5dc855b3-2456-4cd0-96ca-6ce2d9ee3cae" providerId="ADAL" clId="{D15AB611-28A1-4DF2-BA70-11C6F04C27FA}" dt="2023-10-05T04:06:19.758" v="391" actId="1076"/>
          <ac:spMkLst>
            <pc:docMk/>
            <pc:sldMk cId="153125782" sldId="908"/>
            <ac:spMk id="9" creationId="{2DB7F646-01BF-BCBC-C812-9C0FE9EB3518}"/>
          </ac:spMkLst>
        </pc:spChg>
        <pc:spChg chg="add mod">
          <ac:chgData name="Mag Selwa" userId="5dc855b3-2456-4cd0-96ca-6ce2d9ee3cae" providerId="ADAL" clId="{D15AB611-28A1-4DF2-BA70-11C6F04C27FA}" dt="2023-10-05T04:06:23.846" v="393" actId="1076"/>
          <ac:spMkLst>
            <pc:docMk/>
            <pc:sldMk cId="153125782" sldId="908"/>
            <ac:spMk id="10" creationId="{2F5594BF-F220-A713-D326-1B48A33AAFB5}"/>
          </ac:spMkLst>
        </pc:spChg>
      </pc:sldChg>
      <pc:sldChg chg="modSp mod">
        <pc:chgData name="Mag Selwa" userId="5dc855b3-2456-4cd0-96ca-6ce2d9ee3cae" providerId="ADAL" clId="{D15AB611-28A1-4DF2-BA70-11C6F04C27FA}" dt="2023-10-05T04:09:37.047" v="421" actId="1076"/>
        <pc:sldMkLst>
          <pc:docMk/>
          <pc:sldMk cId="2179822234" sldId="909"/>
        </pc:sldMkLst>
        <pc:spChg chg="mod">
          <ac:chgData name="Mag Selwa" userId="5dc855b3-2456-4cd0-96ca-6ce2d9ee3cae" providerId="ADAL" clId="{D15AB611-28A1-4DF2-BA70-11C6F04C27FA}" dt="2023-10-05T03:37:48.227" v="137" actId="20577"/>
          <ac:spMkLst>
            <pc:docMk/>
            <pc:sldMk cId="2179822234" sldId="909"/>
            <ac:spMk id="3" creationId="{00000000-0000-0000-0000-000000000000}"/>
          </ac:spMkLst>
        </pc:spChg>
        <pc:spChg chg="mod">
          <ac:chgData name="Mag Selwa" userId="5dc855b3-2456-4cd0-96ca-6ce2d9ee3cae" providerId="ADAL" clId="{D15AB611-28A1-4DF2-BA70-11C6F04C27FA}" dt="2023-10-05T03:37:43.136" v="129" actId="20577"/>
          <ac:spMkLst>
            <pc:docMk/>
            <pc:sldMk cId="2179822234" sldId="909"/>
            <ac:spMk id="38914" creationId="{00000000-0000-0000-0000-000000000000}"/>
          </ac:spMkLst>
        </pc:spChg>
        <pc:spChg chg="mod">
          <ac:chgData name="Mag Selwa" userId="5dc855b3-2456-4cd0-96ca-6ce2d9ee3cae" providerId="ADAL" clId="{D15AB611-28A1-4DF2-BA70-11C6F04C27FA}" dt="2023-10-05T04:09:37.047" v="421" actId="1076"/>
          <ac:spMkLst>
            <pc:docMk/>
            <pc:sldMk cId="2179822234" sldId="909"/>
            <ac:spMk id="38915" creationId="{00000000-0000-0000-0000-000000000000}"/>
          </ac:spMkLst>
        </pc:spChg>
        <pc:grpChg chg="mod">
          <ac:chgData name="Mag Selwa" userId="5dc855b3-2456-4cd0-96ca-6ce2d9ee3cae" providerId="ADAL" clId="{D15AB611-28A1-4DF2-BA70-11C6F04C27FA}" dt="2023-10-05T03:41:07.975" v="183" actId="1076"/>
          <ac:grpSpMkLst>
            <pc:docMk/>
            <pc:sldMk cId="2179822234" sldId="909"/>
            <ac:grpSpMk id="14" creationId="{00000000-0000-0000-0000-000000000000}"/>
          </ac:grpSpMkLst>
        </pc:grpChg>
        <pc:grpChg chg="mod">
          <ac:chgData name="Mag Selwa" userId="5dc855b3-2456-4cd0-96ca-6ce2d9ee3cae" providerId="ADAL" clId="{D15AB611-28A1-4DF2-BA70-11C6F04C27FA}" dt="2023-10-05T03:40:31.491" v="176" actId="1076"/>
          <ac:grpSpMkLst>
            <pc:docMk/>
            <pc:sldMk cId="2179822234" sldId="909"/>
            <ac:grpSpMk id="23" creationId="{00000000-0000-0000-0000-000000000000}"/>
          </ac:grpSpMkLst>
        </pc:grpChg>
        <pc:grpChg chg="mod">
          <ac:chgData name="Mag Selwa" userId="5dc855b3-2456-4cd0-96ca-6ce2d9ee3cae" providerId="ADAL" clId="{D15AB611-28A1-4DF2-BA70-11C6F04C27FA}" dt="2023-10-05T03:41:55.646" v="216" actId="1076"/>
          <ac:grpSpMkLst>
            <pc:docMk/>
            <pc:sldMk cId="2179822234" sldId="909"/>
            <ac:grpSpMk id="26" creationId="{00000000-0000-0000-0000-000000000000}"/>
          </ac:grpSpMkLst>
        </pc:grpChg>
        <pc:grpChg chg="mod">
          <ac:chgData name="Mag Selwa" userId="5dc855b3-2456-4cd0-96ca-6ce2d9ee3cae" providerId="ADAL" clId="{D15AB611-28A1-4DF2-BA70-11C6F04C27FA}" dt="2023-10-05T03:41:47.414" v="215" actId="1076"/>
          <ac:grpSpMkLst>
            <pc:docMk/>
            <pc:sldMk cId="2179822234" sldId="909"/>
            <ac:grpSpMk id="31" creationId="{00000000-0000-0000-0000-000000000000}"/>
          </ac:grpSpMkLst>
        </pc:grpChg>
      </pc:sldChg>
      <pc:sldChg chg="addSp modSp mod">
        <pc:chgData name="Mag Selwa" userId="5dc855b3-2456-4cd0-96ca-6ce2d9ee3cae" providerId="ADAL" clId="{D15AB611-28A1-4DF2-BA70-11C6F04C27FA}" dt="2023-10-05T03:59:15.347" v="253" actId="1076"/>
        <pc:sldMkLst>
          <pc:docMk/>
          <pc:sldMk cId="4277656204" sldId="915"/>
        </pc:sldMkLst>
        <pc:spChg chg="add mod">
          <ac:chgData name="Mag Selwa" userId="5dc855b3-2456-4cd0-96ca-6ce2d9ee3cae" providerId="ADAL" clId="{D15AB611-28A1-4DF2-BA70-11C6F04C27FA}" dt="2023-10-05T03:58:48.277" v="248" actId="14100"/>
          <ac:spMkLst>
            <pc:docMk/>
            <pc:sldMk cId="4277656204" sldId="915"/>
            <ac:spMk id="5" creationId="{383381F3-81C9-188F-7FE3-1417A8E6A335}"/>
          </ac:spMkLst>
        </pc:spChg>
        <pc:spChg chg="add mod">
          <ac:chgData name="Mag Selwa" userId="5dc855b3-2456-4cd0-96ca-6ce2d9ee3cae" providerId="ADAL" clId="{D15AB611-28A1-4DF2-BA70-11C6F04C27FA}" dt="2023-10-05T03:59:01.470" v="251" actId="14100"/>
          <ac:spMkLst>
            <pc:docMk/>
            <pc:sldMk cId="4277656204" sldId="915"/>
            <ac:spMk id="6" creationId="{3598C0DC-F14A-E3E4-DEBA-8D24E28961FC}"/>
          </ac:spMkLst>
        </pc:spChg>
        <pc:spChg chg="add mod">
          <ac:chgData name="Mag Selwa" userId="5dc855b3-2456-4cd0-96ca-6ce2d9ee3cae" providerId="ADAL" clId="{D15AB611-28A1-4DF2-BA70-11C6F04C27FA}" dt="2023-10-05T03:59:15.347" v="253" actId="1076"/>
          <ac:spMkLst>
            <pc:docMk/>
            <pc:sldMk cId="4277656204" sldId="915"/>
            <ac:spMk id="7" creationId="{D5EB9582-DB22-3CB4-5C0D-61DC7515541D}"/>
          </ac:spMkLst>
        </pc:spChg>
      </pc:sldChg>
      <pc:sldChg chg="modSp mod">
        <pc:chgData name="Mag Selwa" userId="5dc855b3-2456-4cd0-96ca-6ce2d9ee3cae" providerId="ADAL" clId="{D15AB611-28A1-4DF2-BA70-11C6F04C27FA}" dt="2023-10-05T12:40:06.576" v="552" actId="14100"/>
        <pc:sldMkLst>
          <pc:docMk/>
          <pc:sldMk cId="2296056778" sldId="916"/>
        </pc:sldMkLst>
        <pc:spChg chg="mod">
          <ac:chgData name="Mag Selwa" userId="5dc855b3-2456-4cd0-96ca-6ce2d9ee3cae" providerId="ADAL" clId="{D15AB611-28A1-4DF2-BA70-11C6F04C27FA}" dt="2023-10-05T09:52:17.130" v="527" actId="20577"/>
          <ac:spMkLst>
            <pc:docMk/>
            <pc:sldMk cId="2296056778" sldId="916"/>
            <ac:spMk id="3" creationId="{00000000-0000-0000-0000-000000000000}"/>
          </ac:spMkLst>
        </pc:spChg>
        <pc:spChg chg="mod">
          <ac:chgData name="Mag Selwa" userId="5dc855b3-2456-4cd0-96ca-6ce2d9ee3cae" providerId="ADAL" clId="{D15AB611-28A1-4DF2-BA70-11C6F04C27FA}" dt="2023-10-05T12:40:06.576" v="552" actId="14100"/>
          <ac:spMkLst>
            <pc:docMk/>
            <pc:sldMk cId="2296056778" sldId="916"/>
            <ac:spMk id="19" creationId="{00000000-0000-0000-0000-000000000000}"/>
          </ac:spMkLst>
        </pc:spChg>
      </pc:sldChg>
      <pc:sldChg chg="addSp modSp mod">
        <pc:chgData name="Mag Selwa" userId="5dc855b3-2456-4cd0-96ca-6ce2d9ee3cae" providerId="ADAL" clId="{D15AB611-28A1-4DF2-BA70-11C6F04C27FA}" dt="2023-10-05T04:01:21.848" v="290" actId="1037"/>
        <pc:sldMkLst>
          <pc:docMk/>
          <pc:sldMk cId="4119945786" sldId="918"/>
        </pc:sldMkLst>
        <pc:spChg chg="add mod">
          <ac:chgData name="Mag Selwa" userId="5dc855b3-2456-4cd0-96ca-6ce2d9ee3cae" providerId="ADAL" clId="{D15AB611-28A1-4DF2-BA70-11C6F04C27FA}" dt="2023-10-05T04:00:59.191" v="282" actId="1076"/>
          <ac:spMkLst>
            <pc:docMk/>
            <pc:sldMk cId="4119945786" sldId="918"/>
            <ac:spMk id="7" creationId="{0E6A6723-A1F9-1F8B-2616-7DBE7F74C947}"/>
          </ac:spMkLst>
        </pc:spChg>
        <pc:spChg chg="add mod">
          <ac:chgData name="Mag Selwa" userId="5dc855b3-2456-4cd0-96ca-6ce2d9ee3cae" providerId="ADAL" clId="{D15AB611-28A1-4DF2-BA70-11C6F04C27FA}" dt="2023-10-05T04:01:09.600" v="286" actId="1076"/>
          <ac:spMkLst>
            <pc:docMk/>
            <pc:sldMk cId="4119945786" sldId="918"/>
            <ac:spMk id="8" creationId="{FD3F9226-CCDF-8ED8-2BB4-133DB81DBBC4}"/>
          </ac:spMkLst>
        </pc:spChg>
        <pc:spChg chg="add mod">
          <ac:chgData name="Mag Selwa" userId="5dc855b3-2456-4cd0-96ca-6ce2d9ee3cae" providerId="ADAL" clId="{D15AB611-28A1-4DF2-BA70-11C6F04C27FA}" dt="2023-10-05T04:01:21.848" v="290" actId="1037"/>
          <ac:spMkLst>
            <pc:docMk/>
            <pc:sldMk cId="4119945786" sldId="918"/>
            <ac:spMk id="9" creationId="{C7915EED-5B2F-B8FC-373E-FAA9C59C9A1D}"/>
          </ac:spMkLst>
        </pc:spChg>
      </pc:sldChg>
      <pc:sldChg chg="addSp modSp mod">
        <pc:chgData name="Mag Selwa" userId="5dc855b3-2456-4cd0-96ca-6ce2d9ee3cae" providerId="ADAL" clId="{D15AB611-28A1-4DF2-BA70-11C6F04C27FA}" dt="2023-10-05T04:02:00.937" v="303" actId="1076"/>
        <pc:sldMkLst>
          <pc:docMk/>
          <pc:sldMk cId="3381789227" sldId="919"/>
        </pc:sldMkLst>
        <pc:spChg chg="add mod">
          <ac:chgData name="Mag Selwa" userId="5dc855b3-2456-4cd0-96ca-6ce2d9ee3cae" providerId="ADAL" clId="{D15AB611-28A1-4DF2-BA70-11C6F04C27FA}" dt="2023-10-05T04:01:32.944" v="292" actId="1076"/>
          <ac:spMkLst>
            <pc:docMk/>
            <pc:sldMk cId="3381789227" sldId="919"/>
            <ac:spMk id="6" creationId="{A8944B83-45CA-C93D-A460-ECDAC4646509}"/>
          </ac:spMkLst>
        </pc:spChg>
        <pc:spChg chg="add mod">
          <ac:chgData name="Mag Selwa" userId="5dc855b3-2456-4cd0-96ca-6ce2d9ee3cae" providerId="ADAL" clId="{D15AB611-28A1-4DF2-BA70-11C6F04C27FA}" dt="2023-10-05T04:01:38.164" v="294" actId="1076"/>
          <ac:spMkLst>
            <pc:docMk/>
            <pc:sldMk cId="3381789227" sldId="919"/>
            <ac:spMk id="7" creationId="{8864021D-36AC-D9DC-9A82-8661B2E2B806}"/>
          </ac:spMkLst>
        </pc:spChg>
        <pc:spChg chg="add mod">
          <ac:chgData name="Mag Selwa" userId="5dc855b3-2456-4cd0-96ca-6ce2d9ee3cae" providerId="ADAL" clId="{D15AB611-28A1-4DF2-BA70-11C6F04C27FA}" dt="2023-10-05T04:01:42.600" v="296" actId="1076"/>
          <ac:spMkLst>
            <pc:docMk/>
            <pc:sldMk cId="3381789227" sldId="919"/>
            <ac:spMk id="8" creationId="{ECBE86FF-CD15-E6C2-C4B6-1F007C65BCEF}"/>
          </ac:spMkLst>
        </pc:spChg>
        <pc:spChg chg="add mod">
          <ac:chgData name="Mag Selwa" userId="5dc855b3-2456-4cd0-96ca-6ce2d9ee3cae" providerId="ADAL" clId="{D15AB611-28A1-4DF2-BA70-11C6F04C27FA}" dt="2023-10-05T04:01:50.212" v="299" actId="1076"/>
          <ac:spMkLst>
            <pc:docMk/>
            <pc:sldMk cId="3381789227" sldId="919"/>
            <ac:spMk id="9" creationId="{41592206-40BF-DBBF-91B4-7BD446082A4E}"/>
          </ac:spMkLst>
        </pc:spChg>
        <pc:spChg chg="add mod">
          <ac:chgData name="Mag Selwa" userId="5dc855b3-2456-4cd0-96ca-6ce2d9ee3cae" providerId="ADAL" clId="{D15AB611-28A1-4DF2-BA70-11C6F04C27FA}" dt="2023-10-05T04:01:56.100" v="301" actId="1076"/>
          <ac:spMkLst>
            <pc:docMk/>
            <pc:sldMk cId="3381789227" sldId="919"/>
            <ac:spMk id="10" creationId="{301D3CD6-238B-CFF5-1486-0925713D6835}"/>
          </ac:spMkLst>
        </pc:spChg>
        <pc:spChg chg="add mod">
          <ac:chgData name="Mag Selwa" userId="5dc855b3-2456-4cd0-96ca-6ce2d9ee3cae" providerId="ADAL" clId="{D15AB611-28A1-4DF2-BA70-11C6F04C27FA}" dt="2023-10-05T04:02:00.937" v="303" actId="1076"/>
          <ac:spMkLst>
            <pc:docMk/>
            <pc:sldMk cId="3381789227" sldId="919"/>
            <ac:spMk id="11" creationId="{9DCBEEF8-32F3-B12E-8F22-65DF760A17F6}"/>
          </ac:spMkLst>
        </pc:spChg>
      </pc:sldChg>
      <pc:sldChg chg="modSp mod">
        <pc:chgData name="Mag Selwa" userId="5dc855b3-2456-4cd0-96ca-6ce2d9ee3cae" providerId="ADAL" clId="{D15AB611-28A1-4DF2-BA70-11C6F04C27FA}" dt="2023-10-05T09:51:49.910" v="503" actId="20577"/>
        <pc:sldMkLst>
          <pc:docMk/>
          <pc:sldMk cId="679584170" sldId="920"/>
        </pc:sldMkLst>
        <pc:spChg chg="mod">
          <ac:chgData name="Mag Selwa" userId="5dc855b3-2456-4cd0-96ca-6ce2d9ee3cae" providerId="ADAL" clId="{D15AB611-28A1-4DF2-BA70-11C6F04C27FA}" dt="2023-10-05T09:51:49.910" v="503" actId="20577"/>
          <ac:spMkLst>
            <pc:docMk/>
            <pc:sldMk cId="679584170" sldId="920"/>
            <ac:spMk id="95" creationId="{00000000-0000-0000-0000-000000000000}"/>
          </ac:spMkLst>
        </pc:spChg>
      </pc:sldChg>
      <pc:sldChg chg="modSp mod">
        <pc:chgData name="Mag Selwa" userId="5dc855b3-2456-4cd0-96ca-6ce2d9ee3cae" providerId="ADAL" clId="{D15AB611-28A1-4DF2-BA70-11C6F04C27FA}" dt="2023-10-05T04:05:40.163" v="383" actId="20577"/>
        <pc:sldMkLst>
          <pc:docMk/>
          <pc:sldMk cId="136934513" sldId="922"/>
        </pc:sldMkLst>
        <pc:spChg chg="mod">
          <ac:chgData name="Mag Selwa" userId="5dc855b3-2456-4cd0-96ca-6ce2d9ee3cae" providerId="ADAL" clId="{D15AB611-28A1-4DF2-BA70-11C6F04C27FA}" dt="2023-10-05T04:05:40.163" v="383" actId="20577"/>
          <ac:spMkLst>
            <pc:docMk/>
            <pc:sldMk cId="136934513" sldId="922"/>
            <ac:spMk id="5" creationId="{00000000-0000-0000-0000-000000000000}"/>
          </ac:spMkLst>
        </pc:spChg>
      </pc:sldChg>
      <pc:sldChg chg="modSp mod">
        <pc:chgData name="Mag Selwa" userId="5dc855b3-2456-4cd0-96ca-6ce2d9ee3cae" providerId="ADAL" clId="{D15AB611-28A1-4DF2-BA70-11C6F04C27FA}" dt="2023-10-05T09:51:30.307" v="485" actId="20577"/>
        <pc:sldMkLst>
          <pc:docMk/>
          <pc:sldMk cId="2644164824" sldId="923"/>
        </pc:sldMkLst>
        <pc:spChg chg="mod">
          <ac:chgData name="Mag Selwa" userId="5dc855b3-2456-4cd0-96ca-6ce2d9ee3cae" providerId="ADAL" clId="{D15AB611-28A1-4DF2-BA70-11C6F04C27FA}" dt="2023-10-05T09:51:30.307" v="485" actId="20577"/>
          <ac:spMkLst>
            <pc:docMk/>
            <pc:sldMk cId="2644164824" sldId="923"/>
            <ac:spMk id="6" creationId="{00000000-0000-0000-0000-000000000000}"/>
          </ac:spMkLst>
        </pc:spChg>
      </pc:sldChg>
      <pc:sldChg chg="modSp mod">
        <pc:chgData name="Mag Selwa" userId="5dc855b3-2456-4cd0-96ca-6ce2d9ee3cae" providerId="ADAL" clId="{D15AB611-28A1-4DF2-BA70-11C6F04C27FA}" dt="2023-10-05T09:51:56.560" v="509" actId="20577"/>
        <pc:sldMkLst>
          <pc:docMk/>
          <pc:sldMk cId="1670389824" sldId="925"/>
        </pc:sldMkLst>
        <pc:spChg chg="mod">
          <ac:chgData name="Mag Selwa" userId="5dc855b3-2456-4cd0-96ca-6ce2d9ee3cae" providerId="ADAL" clId="{D15AB611-28A1-4DF2-BA70-11C6F04C27FA}" dt="2023-10-05T09:51:56.560" v="509" actId="20577"/>
          <ac:spMkLst>
            <pc:docMk/>
            <pc:sldMk cId="1670389824" sldId="925"/>
            <ac:spMk id="95" creationId="{00000000-0000-0000-0000-000000000000}"/>
          </ac:spMkLst>
        </pc:spChg>
      </pc:sldChg>
      <pc:sldChg chg="modSp mod">
        <pc:chgData name="Mag Selwa" userId="5dc855b3-2456-4cd0-96ca-6ce2d9ee3cae" providerId="ADAL" clId="{D15AB611-28A1-4DF2-BA70-11C6F04C27FA}" dt="2023-10-05T09:52:03.767" v="513" actId="20577"/>
        <pc:sldMkLst>
          <pc:docMk/>
          <pc:sldMk cId="912900890" sldId="926"/>
        </pc:sldMkLst>
        <pc:spChg chg="mod">
          <ac:chgData name="Mag Selwa" userId="5dc855b3-2456-4cd0-96ca-6ce2d9ee3cae" providerId="ADAL" clId="{D15AB611-28A1-4DF2-BA70-11C6F04C27FA}" dt="2023-10-05T09:52:03.767" v="513" actId="20577"/>
          <ac:spMkLst>
            <pc:docMk/>
            <pc:sldMk cId="912900890" sldId="926"/>
            <ac:spMk id="95" creationId="{00000000-0000-0000-0000-000000000000}"/>
          </ac:spMkLst>
        </pc:spChg>
      </pc:sldChg>
      <pc:sldChg chg="addSp delSp modSp mod">
        <pc:chgData name="Mag Selwa" userId="5dc855b3-2456-4cd0-96ca-6ce2d9ee3cae" providerId="ADAL" clId="{D15AB611-28A1-4DF2-BA70-11C6F04C27FA}" dt="2023-10-05T12:45:44.054" v="654" actId="1076"/>
        <pc:sldMkLst>
          <pc:docMk/>
          <pc:sldMk cId="98795476" sldId="927"/>
        </pc:sldMkLst>
        <pc:spChg chg="add del">
          <ac:chgData name="Mag Selwa" userId="5dc855b3-2456-4cd0-96ca-6ce2d9ee3cae" providerId="ADAL" clId="{D15AB611-28A1-4DF2-BA70-11C6F04C27FA}" dt="2023-10-05T03:22:58.635" v="39" actId="22"/>
          <ac:spMkLst>
            <pc:docMk/>
            <pc:sldMk cId="98795476" sldId="927"/>
            <ac:spMk id="5" creationId="{3D33BF2B-BAD4-3B6D-CF78-B3A0BE4094E7}"/>
          </ac:spMkLst>
        </pc:spChg>
        <pc:spChg chg="add mod">
          <ac:chgData name="Mag Selwa" userId="5dc855b3-2456-4cd0-96ca-6ce2d9ee3cae" providerId="ADAL" clId="{D15AB611-28A1-4DF2-BA70-11C6F04C27FA}" dt="2023-10-05T03:23:18.142" v="53" actId="20577"/>
          <ac:spMkLst>
            <pc:docMk/>
            <pc:sldMk cId="98795476" sldId="927"/>
            <ac:spMk id="7" creationId="{9C34B5F9-F499-8208-F0B8-EC19B4B47DE5}"/>
          </ac:spMkLst>
        </pc:spChg>
        <pc:spChg chg="mod">
          <ac:chgData name="Mag Selwa" userId="5dc855b3-2456-4cd0-96ca-6ce2d9ee3cae" providerId="ADAL" clId="{D15AB611-28A1-4DF2-BA70-11C6F04C27FA}" dt="2023-10-05T03:22:43.194" v="37" actId="164"/>
          <ac:spMkLst>
            <pc:docMk/>
            <pc:sldMk cId="98795476" sldId="927"/>
            <ac:spMk id="54" creationId="{00000000-0000-0000-0000-000000000000}"/>
          </ac:spMkLst>
        </pc:spChg>
        <pc:spChg chg="mod">
          <ac:chgData name="Mag Selwa" userId="5dc855b3-2456-4cd0-96ca-6ce2d9ee3cae" providerId="ADAL" clId="{D15AB611-28A1-4DF2-BA70-11C6F04C27FA}" dt="2023-10-05T12:40:42.201" v="561" actId="20577"/>
          <ac:spMkLst>
            <pc:docMk/>
            <pc:sldMk cId="98795476" sldId="927"/>
            <ac:spMk id="58" creationId="{00000000-0000-0000-0000-000000000000}"/>
          </ac:spMkLst>
        </pc:spChg>
        <pc:spChg chg="mod">
          <ac:chgData name="Mag Selwa" userId="5dc855b3-2456-4cd0-96ca-6ce2d9ee3cae" providerId="ADAL" clId="{D15AB611-28A1-4DF2-BA70-11C6F04C27FA}" dt="2023-10-05T12:42:04.837" v="594" actId="14100"/>
          <ac:spMkLst>
            <pc:docMk/>
            <pc:sldMk cId="98795476" sldId="927"/>
            <ac:spMk id="59" creationId="{00000000-0000-0000-0000-000000000000}"/>
          </ac:spMkLst>
        </pc:spChg>
        <pc:spChg chg="mod">
          <ac:chgData name="Mag Selwa" userId="5dc855b3-2456-4cd0-96ca-6ce2d9ee3cae" providerId="ADAL" clId="{D15AB611-28A1-4DF2-BA70-11C6F04C27FA}" dt="2023-10-05T12:42:19.698" v="597" actId="20577"/>
          <ac:spMkLst>
            <pc:docMk/>
            <pc:sldMk cId="98795476" sldId="927"/>
            <ac:spMk id="67" creationId="{00000000-0000-0000-0000-000000000000}"/>
          </ac:spMkLst>
        </pc:spChg>
        <pc:spChg chg="mod">
          <ac:chgData name="Mag Selwa" userId="5dc855b3-2456-4cd0-96ca-6ce2d9ee3cae" providerId="ADAL" clId="{D15AB611-28A1-4DF2-BA70-11C6F04C27FA}" dt="2023-10-05T12:43:04.340" v="611" actId="20577"/>
          <ac:spMkLst>
            <pc:docMk/>
            <pc:sldMk cId="98795476" sldId="927"/>
            <ac:spMk id="68" creationId="{00000000-0000-0000-0000-000000000000}"/>
          </ac:spMkLst>
        </pc:spChg>
        <pc:spChg chg="mod">
          <ac:chgData name="Mag Selwa" userId="5dc855b3-2456-4cd0-96ca-6ce2d9ee3cae" providerId="ADAL" clId="{D15AB611-28A1-4DF2-BA70-11C6F04C27FA}" dt="2023-10-05T12:42:32.194" v="605" actId="20577"/>
          <ac:spMkLst>
            <pc:docMk/>
            <pc:sldMk cId="98795476" sldId="927"/>
            <ac:spMk id="69" creationId="{00000000-0000-0000-0000-000000000000}"/>
          </ac:spMkLst>
        </pc:spChg>
        <pc:spChg chg="mod">
          <ac:chgData name="Mag Selwa" userId="5dc855b3-2456-4cd0-96ca-6ce2d9ee3cae" providerId="ADAL" clId="{D15AB611-28A1-4DF2-BA70-11C6F04C27FA}" dt="2023-10-05T12:44:29.218" v="622" actId="20577"/>
          <ac:spMkLst>
            <pc:docMk/>
            <pc:sldMk cId="98795476" sldId="927"/>
            <ac:spMk id="97" creationId="{00000000-0000-0000-0000-000000000000}"/>
          </ac:spMkLst>
        </pc:spChg>
        <pc:spChg chg="mod">
          <ac:chgData name="Mag Selwa" userId="5dc855b3-2456-4cd0-96ca-6ce2d9ee3cae" providerId="ADAL" clId="{D15AB611-28A1-4DF2-BA70-11C6F04C27FA}" dt="2023-10-05T12:43:58.402" v="620" actId="14100"/>
          <ac:spMkLst>
            <pc:docMk/>
            <pc:sldMk cId="98795476" sldId="927"/>
            <ac:spMk id="99" creationId="{00000000-0000-0000-0000-000000000000}"/>
          </ac:spMkLst>
        </pc:spChg>
        <pc:spChg chg="mod">
          <ac:chgData name="Mag Selwa" userId="5dc855b3-2456-4cd0-96ca-6ce2d9ee3cae" providerId="ADAL" clId="{D15AB611-28A1-4DF2-BA70-11C6F04C27FA}" dt="2023-10-05T12:45:44.054" v="654" actId="1076"/>
          <ac:spMkLst>
            <pc:docMk/>
            <pc:sldMk cId="98795476" sldId="927"/>
            <ac:spMk id="112" creationId="{37A0F0F4-1712-4A80-8FD5-E4AE81189BBA}"/>
          </ac:spMkLst>
        </pc:spChg>
        <pc:spChg chg="mod">
          <ac:chgData name="Mag Selwa" userId="5dc855b3-2456-4cd0-96ca-6ce2d9ee3cae" providerId="ADAL" clId="{D15AB611-28A1-4DF2-BA70-11C6F04C27FA}" dt="2023-10-05T12:45:01.221" v="641" actId="14100"/>
          <ac:spMkLst>
            <pc:docMk/>
            <pc:sldMk cId="98795476" sldId="927"/>
            <ac:spMk id="121" creationId="{00000000-0000-0000-0000-000000000000}"/>
          </ac:spMkLst>
        </pc:spChg>
        <pc:spChg chg="mod">
          <ac:chgData name="Mag Selwa" userId="5dc855b3-2456-4cd0-96ca-6ce2d9ee3cae" providerId="ADAL" clId="{D15AB611-28A1-4DF2-BA70-11C6F04C27FA}" dt="2023-10-05T03:24:52.443" v="82" actId="1036"/>
          <ac:spMkLst>
            <pc:docMk/>
            <pc:sldMk cId="98795476" sldId="927"/>
            <ac:spMk id="136" creationId="{00000000-0000-0000-0000-000000000000}"/>
          </ac:spMkLst>
        </pc:spChg>
        <pc:grpChg chg="add mod">
          <ac:chgData name="Mag Selwa" userId="5dc855b3-2456-4cd0-96ca-6ce2d9ee3cae" providerId="ADAL" clId="{D15AB611-28A1-4DF2-BA70-11C6F04C27FA}" dt="2023-10-05T03:23:41.060" v="57" actId="1076"/>
          <ac:grpSpMkLst>
            <pc:docMk/>
            <pc:sldMk cId="98795476" sldId="927"/>
            <ac:grpSpMk id="2" creationId="{E3710E46-3D03-B24E-2162-C883AB48363E}"/>
          </ac:grpSpMkLst>
        </pc:grpChg>
        <pc:cxnChg chg="add mod">
          <ac:chgData name="Mag Selwa" userId="5dc855b3-2456-4cd0-96ca-6ce2d9ee3cae" providerId="ADAL" clId="{D15AB611-28A1-4DF2-BA70-11C6F04C27FA}" dt="2023-10-05T03:23:31.025" v="55" actId="1076"/>
          <ac:cxnSpMkLst>
            <pc:docMk/>
            <pc:sldMk cId="98795476" sldId="927"/>
            <ac:cxnSpMk id="9" creationId="{99886C09-2052-6C47-D314-DB19F2D440A8}"/>
          </ac:cxnSpMkLst>
        </pc:cxnChg>
        <pc:cxnChg chg="add mod">
          <ac:chgData name="Mag Selwa" userId="5dc855b3-2456-4cd0-96ca-6ce2d9ee3cae" providerId="ADAL" clId="{D15AB611-28A1-4DF2-BA70-11C6F04C27FA}" dt="2023-10-05T12:41:00.441" v="563" actId="1076"/>
          <ac:cxnSpMkLst>
            <pc:docMk/>
            <pc:sldMk cId="98795476" sldId="927"/>
            <ac:cxnSpMk id="24" creationId="{33085A10-FECB-55C2-1A68-AF7B877584E7}"/>
          </ac:cxnSpMkLst>
        </pc:cxnChg>
        <pc:cxnChg chg="mod">
          <ac:chgData name="Mag Selwa" userId="5dc855b3-2456-4cd0-96ca-6ce2d9ee3cae" providerId="ADAL" clId="{D15AB611-28A1-4DF2-BA70-11C6F04C27FA}" dt="2023-10-05T03:23:41.060" v="57" actId="1076"/>
          <ac:cxnSpMkLst>
            <pc:docMk/>
            <pc:sldMk cId="98795476" sldId="927"/>
            <ac:cxnSpMk id="33" creationId="{00000000-0000-0000-0000-000000000000}"/>
          </ac:cxnSpMkLst>
        </pc:cxnChg>
        <pc:cxnChg chg="mod">
          <ac:chgData name="Mag Selwa" userId="5dc855b3-2456-4cd0-96ca-6ce2d9ee3cae" providerId="ADAL" clId="{D15AB611-28A1-4DF2-BA70-11C6F04C27FA}" dt="2023-10-05T03:23:37.537" v="56" actId="1076"/>
          <ac:cxnSpMkLst>
            <pc:docMk/>
            <pc:sldMk cId="98795476" sldId="927"/>
            <ac:cxnSpMk id="49"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50"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51"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52"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53"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60"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61"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66" creationId="{00000000-0000-0000-0000-000000000000}"/>
          </ac:cxnSpMkLst>
        </pc:cxnChg>
        <pc:cxnChg chg="mod">
          <ac:chgData name="Mag Selwa" userId="5dc855b3-2456-4cd0-96ca-6ce2d9ee3cae" providerId="ADAL" clId="{D15AB611-28A1-4DF2-BA70-11C6F04C27FA}" dt="2023-10-05T12:43:33.239" v="614" actId="1036"/>
          <ac:cxnSpMkLst>
            <pc:docMk/>
            <pc:sldMk cId="98795476" sldId="927"/>
            <ac:cxnSpMk id="87"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108"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109" creationId="{00000000-0000-0000-0000-000000000000}"/>
          </ac:cxnSpMkLst>
        </pc:cxnChg>
        <pc:cxnChg chg="mod">
          <ac:chgData name="Mag Selwa" userId="5dc855b3-2456-4cd0-96ca-6ce2d9ee3cae" providerId="ADAL" clId="{D15AB611-28A1-4DF2-BA70-11C6F04C27FA}" dt="2023-10-05T12:43:06.998" v="612" actId="1037"/>
          <ac:cxnSpMkLst>
            <pc:docMk/>
            <pc:sldMk cId="98795476" sldId="927"/>
            <ac:cxnSpMk id="110" creationId="{8212B34D-E697-4119-B9F6-B98646283C0C}"/>
          </ac:cxnSpMkLst>
        </pc:cxnChg>
        <pc:cxnChg chg="mod">
          <ac:chgData name="Mag Selwa" userId="5dc855b3-2456-4cd0-96ca-6ce2d9ee3cae" providerId="ADAL" clId="{D15AB611-28A1-4DF2-BA70-11C6F04C27FA}" dt="2023-10-05T12:41:13.934" v="565" actId="14100"/>
          <ac:cxnSpMkLst>
            <pc:docMk/>
            <pc:sldMk cId="98795476" sldId="927"/>
            <ac:cxnSpMk id="113" creationId="{00000000-0000-0000-0000-000000000000}"/>
          </ac:cxnSpMkLst>
        </pc:cxnChg>
        <pc:cxnChg chg="mod">
          <ac:chgData name="Mag Selwa" userId="5dc855b3-2456-4cd0-96ca-6ce2d9ee3cae" providerId="ADAL" clId="{D15AB611-28A1-4DF2-BA70-11C6F04C27FA}" dt="2023-10-05T03:24:12.795" v="61" actId="14100"/>
          <ac:cxnSpMkLst>
            <pc:docMk/>
            <pc:sldMk cId="98795476" sldId="927"/>
            <ac:cxnSpMk id="122" creationId="{00000000-0000-0000-0000-000000000000}"/>
          </ac:cxnSpMkLst>
        </pc:cxnChg>
        <pc:cxnChg chg="mod">
          <ac:chgData name="Mag Selwa" userId="5dc855b3-2456-4cd0-96ca-6ce2d9ee3cae" providerId="ADAL" clId="{D15AB611-28A1-4DF2-BA70-11C6F04C27FA}" dt="2023-10-05T03:24:26.199" v="63" actId="14100"/>
          <ac:cxnSpMkLst>
            <pc:docMk/>
            <pc:sldMk cId="98795476" sldId="927"/>
            <ac:cxnSpMk id="131" creationId="{00000000-0000-0000-0000-000000000000}"/>
          </ac:cxnSpMkLst>
        </pc:cxnChg>
        <pc:cxnChg chg="mod">
          <ac:chgData name="Mag Selwa" userId="5dc855b3-2456-4cd0-96ca-6ce2d9ee3cae" providerId="ADAL" clId="{D15AB611-28A1-4DF2-BA70-11C6F04C27FA}" dt="2023-10-05T03:24:31.084" v="64" actId="1035"/>
          <ac:cxnSpMkLst>
            <pc:docMk/>
            <pc:sldMk cId="98795476" sldId="927"/>
            <ac:cxnSpMk id="133"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142" creationId="{00000000-0000-0000-0000-000000000000}"/>
          </ac:cxnSpMkLst>
        </pc:cxnChg>
        <pc:cxnChg chg="mod">
          <ac:chgData name="Mag Selwa" userId="5dc855b3-2456-4cd0-96ca-6ce2d9ee3cae" providerId="ADAL" clId="{D15AB611-28A1-4DF2-BA70-11C6F04C27FA}" dt="2023-10-05T12:44:33.932" v="623" actId="1036"/>
          <ac:cxnSpMkLst>
            <pc:docMk/>
            <pc:sldMk cId="98795476" sldId="927"/>
            <ac:cxnSpMk id="143" creationId="{00000000-0000-0000-0000-000000000000}"/>
          </ac:cxnSpMkLst>
        </pc:cxnChg>
        <pc:cxnChg chg="mod">
          <ac:chgData name="Mag Selwa" userId="5dc855b3-2456-4cd0-96ca-6ce2d9ee3cae" providerId="ADAL" clId="{D15AB611-28A1-4DF2-BA70-11C6F04C27FA}" dt="2023-10-05T03:22:43.194" v="37" actId="164"/>
          <ac:cxnSpMkLst>
            <pc:docMk/>
            <pc:sldMk cId="98795476" sldId="927"/>
            <ac:cxnSpMk id="167" creationId="{00000000-0000-0000-0000-000000000000}"/>
          </ac:cxnSpMkLst>
        </pc:cxnChg>
      </pc:sldChg>
      <pc:sldChg chg="modSp mod">
        <pc:chgData name="Mag Selwa" userId="5dc855b3-2456-4cd0-96ca-6ce2d9ee3cae" providerId="ADAL" clId="{D15AB611-28A1-4DF2-BA70-11C6F04C27FA}" dt="2023-10-05T09:51:44.313" v="497" actId="20577"/>
        <pc:sldMkLst>
          <pc:docMk/>
          <pc:sldMk cId="365703827" sldId="928"/>
        </pc:sldMkLst>
        <pc:spChg chg="mod">
          <ac:chgData name="Mag Selwa" userId="5dc855b3-2456-4cd0-96ca-6ce2d9ee3cae" providerId="ADAL" clId="{D15AB611-28A1-4DF2-BA70-11C6F04C27FA}" dt="2023-10-05T09:51:44.313" v="497" actId="20577"/>
          <ac:spMkLst>
            <pc:docMk/>
            <pc:sldMk cId="365703827" sldId="928"/>
            <ac:spMk id="95" creationId="{00000000-0000-0000-0000-000000000000}"/>
          </ac:spMkLst>
        </pc:spChg>
      </pc:sldChg>
      <pc:sldChg chg="addSp modSp mod">
        <pc:chgData name="Mag Selwa" userId="5dc855b3-2456-4cd0-96ca-6ce2d9ee3cae" providerId="ADAL" clId="{D15AB611-28A1-4DF2-BA70-11C6F04C27FA}" dt="2023-10-05T04:07:17.845" v="416" actId="1076"/>
        <pc:sldMkLst>
          <pc:docMk/>
          <pc:sldMk cId="2649536678" sldId="929"/>
        </pc:sldMkLst>
        <pc:spChg chg="add mod">
          <ac:chgData name="Mag Selwa" userId="5dc855b3-2456-4cd0-96ca-6ce2d9ee3cae" providerId="ADAL" clId="{D15AB611-28A1-4DF2-BA70-11C6F04C27FA}" dt="2023-10-05T04:06:30.699" v="395" actId="1076"/>
          <ac:spMkLst>
            <pc:docMk/>
            <pc:sldMk cId="2649536678" sldId="929"/>
            <ac:spMk id="3" creationId="{2EFD906F-6C8D-1535-9BEE-6DD7F7B9897D}"/>
          </ac:spMkLst>
        </pc:spChg>
        <pc:spChg chg="add mod">
          <ac:chgData name="Mag Selwa" userId="5dc855b3-2456-4cd0-96ca-6ce2d9ee3cae" providerId="ADAL" clId="{D15AB611-28A1-4DF2-BA70-11C6F04C27FA}" dt="2023-10-05T04:06:36.246" v="397" actId="1076"/>
          <ac:spMkLst>
            <pc:docMk/>
            <pc:sldMk cId="2649536678" sldId="929"/>
            <ac:spMk id="4" creationId="{6D585ABD-5CCC-2310-B12C-D2F18BB08BE8}"/>
          </ac:spMkLst>
        </pc:spChg>
        <pc:spChg chg="add mod">
          <ac:chgData name="Mag Selwa" userId="5dc855b3-2456-4cd0-96ca-6ce2d9ee3cae" providerId="ADAL" clId="{D15AB611-28A1-4DF2-BA70-11C6F04C27FA}" dt="2023-10-05T04:06:40.831" v="399" actId="1076"/>
          <ac:spMkLst>
            <pc:docMk/>
            <pc:sldMk cId="2649536678" sldId="929"/>
            <ac:spMk id="6" creationId="{CA216B1E-5C8F-0B5E-8285-36CBD5E6A8BE}"/>
          </ac:spMkLst>
        </pc:spChg>
        <pc:spChg chg="add mod">
          <ac:chgData name="Mag Selwa" userId="5dc855b3-2456-4cd0-96ca-6ce2d9ee3cae" providerId="ADAL" clId="{D15AB611-28A1-4DF2-BA70-11C6F04C27FA}" dt="2023-10-05T04:06:43.751" v="401" actId="1076"/>
          <ac:spMkLst>
            <pc:docMk/>
            <pc:sldMk cId="2649536678" sldId="929"/>
            <ac:spMk id="7" creationId="{C9B777B2-A397-3221-DBDF-E53488C7679A}"/>
          </ac:spMkLst>
        </pc:spChg>
        <pc:spChg chg="add mod">
          <ac:chgData name="Mag Selwa" userId="5dc855b3-2456-4cd0-96ca-6ce2d9ee3cae" providerId="ADAL" clId="{D15AB611-28A1-4DF2-BA70-11C6F04C27FA}" dt="2023-10-05T04:06:47.668" v="403" actId="1076"/>
          <ac:spMkLst>
            <pc:docMk/>
            <pc:sldMk cId="2649536678" sldId="929"/>
            <ac:spMk id="8" creationId="{9283ADB6-A98E-FC65-D175-46A1451B8D5F}"/>
          </ac:spMkLst>
        </pc:spChg>
        <pc:spChg chg="add mod">
          <ac:chgData name="Mag Selwa" userId="5dc855b3-2456-4cd0-96ca-6ce2d9ee3cae" providerId="ADAL" clId="{D15AB611-28A1-4DF2-BA70-11C6F04C27FA}" dt="2023-10-05T04:06:53.453" v="405" actId="1076"/>
          <ac:spMkLst>
            <pc:docMk/>
            <pc:sldMk cId="2649536678" sldId="929"/>
            <ac:spMk id="9" creationId="{F5E26A50-4F7C-9001-8AA4-995E30822D28}"/>
          </ac:spMkLst>
        </pc:spChg>
        <pc:spChg chg="add mod">
          <ac:chgData name="Mag Selwa" userId="5dc855b3-2456-4cd0-96ca-6ce2d9ee3cae" providerId="ADAL" clId="{D15AB611-28A1-4DF2-BA70-11C6F04C27FA}" dt="2023-10-05T04:06:59.047" v="407" actId="1076"/>
          <ac:spMkLst>
            <pc:docMk/>
            <pc:sldMk cId="2649536678" sldId="929"/>
            <ac:spMk id="12" creationId="{BAB506FC-0BE7-0205-5652-311E2AD07EC8}"/>
          </ac:spMkLst>
        </pc:spChg>
        <pc:spChg chg="add mod">
          <ac:chgData name="Mag Selwa" userId="5dc855b3-2456-4cd0-96ca-6ce2d9ee3cae" providerId="ADAL" clId="{D15AB611-28A1-4DF2-BA70-11C6F04C27FA}" dt="2023-10-05T04:07:03.468" v="409" actId="1076"/>
          <ac:spMkLst>
            <pc:docMk/>
            <pc:sldMk cId="2649536678" sldId="929"/>
            <ac:spMk id="13" creationId="{6FA7C525-276F-848A-7B7F-E695AEFA1250}"/>
          </ac:spMkLst>
        </pc:spChg>
        <pc:spChg chg="add mod">
          <ac:chgData name="Mag Selwa" userId="5dc855b3-2456-4cd0-96ca-6ce2d9ee3cae" providerId="ADAL" clId="{D15AB611-28A1-4DF2-BA70-11C6F04C27FA}" dt="2023-10-05T04:07:17.845" v="416" actId="1076"/>
          <ac:spMkLst>
            <pc:docMk/>
            <pc:sldMk cId="2649536678" sldId="929"/>
            <ac:spMk id="14" creationId="{F0A15FE9-0297-A260-F920-1B83A46C5810}"/>
          </ac:spMkLst>
        </pc:spChg>
      </pc:sldChg>
      <pc:sldChg chg="modSp mod">
        <pc:chgData name="Mag Selwa" userId="5dc855b3-2456-4cd0-96ca-6ce2d9ee3cae" providerId="ADAL" clId="{D15AB611-28A1-4DF2-BA70-11C6F04C27FA}" dt="2023-10-05T03:35:50.108" v="121" actId="20577"/>
        <pc:sldMkLst>
          <pc:docMk/>
          <pc:sldMk cId="2690751951" sldId="931"/>
        </pc:sldMkLst>
        <pc:spChg chg="mod">
          <ac:chgData name="Mag Selwa" userId="5dc855b3-2456-4cd0-96ca-6ce2d9ee3cae" providerId="ADAL" clId="{D15AB611-28A1-4DF2-BA70-11C6F04C27FA}" dt="2023-10-05T03:35:50.108" v="121" actId="20577"/>
          <ac:spMkLst>
            <pc:docMk/>
            <pc:sldMk cId="2690751951" sldId="931"/>
            <ac:spMk id="12" creationId="{00000000-0000-0000-0000-000000000000}"/>
          </ac:spMkLst>
        </pc:spChg>
      </pc:sldChg>
      <pc:sldChg chg="addSp modSp mod">
        <pc:chgData name="Mag Selwa" userId="5dc855b3-2456-4cd0-96ca-6ce2d9ee3cae" providerId="ADAL" clId="{D15AB611-28A1-4DF2-BA70-11C6F04C27FA}" dt="2023-10-05T04:04:58.479" v="361" actId="1076"/>
        <pc:sldMkLst>
          <pc:docMk/>
          <pc:sldMk cId="2743827457" sldId="964"/>
        </pc:sldMkLst>
        <pc:spChg chg="add mod">
          <ac:chgData name="Mag Selwa" userId="5dc855b3-2456-4cd0-96ca-6ce2d9ee3cae" providerId="ADAL" clId="{D15AB611-28A1-4DF2-BA70-11C6F04C27FA}" dt="2023-10-05T04:03:39.402" v="327" actId="1076"/>
          <ac:spMkLst>
            <pc:docMk/>
            <pc:sldMk cId="2743827457" sldId="964"/>
            <ac:spMk id="5" creationId="{DA2F2440-DA47-3C6E-2756-2B8BBE8D7634}"/>
          </ac:spMkLst>
        </pc:spChg>
        <pc:spChg chg="add mod">
          <ac:chgData name="Mag Selwa" userId="5dc855b3-2456-4cd0-96ca-6ce2d9ee3cae" providerId="ADAL" clId="{D15AB611-28A1-4DF2-BA70-11C6F04C27FA}" dt="2023-10-05T04:03:43.501" v="329" actId="1076"/>
          <ac:spMkLst>
            <pc:docMk/>
            <pc:sldMk cId="2743827457" sldId="964"/>
            <ac:spMk id="7" creationId="{CEE475D5-CE4F-BCCF-45C7-6616AB8461A5}"/>
          </ac:spMkLst>
        </pc:spChg>
        <pc:spChg chg="add mod">
          <ac:chgData name="Mag Selwa" userId="5dc855b3-2456-4cd0-96ca-6ce2d9ee3cae" providerId="ADAL" clId="{D15AB611-28A1-4DF2-BA70-11C6F04C27FA}" dt="2023-10-05T04:03:47.330" v="331" actId="1076"/>
          <ac:spMkLst>
            <pc:docMk/>
            <pc:sldMk cId="2743827457" sldId="964"/>
            <ac:spMk id="8" creationId="{27BCBA69-585D-186E-DD39-F06CFEC65979}"/>
          </ac:spMkLst>
        </pc:spChg>
        <pc:spChg chg="add mod">
          <ac:chgData name="Mag Selwa" userId="5dc855b3-2456-4cd0-96ca-6ce2d9ee3cae" providerId="ADAL" clId="{D15AB611-28A1-4DF2-BA70-11C6F04C27FA}" dt="2023-10-05T04:03:50.800" v="333" actId="1076"/>
          <ac:spMkLst>
            <pc:docMk/>
            <pc:sldMk cId="2743827457" sldId="964"/>
            <ac:spMk id="9" creationId="{CAA0AF5D-2C73-38CD-51B0-EDF27E4577CD}"/>
          </ac:spMkLst>
        </pc:spChg>
        <pc:spChg chg="add mod">
          <ac:chgData name="Mag Selwa" userId="5dc855b3-2456-4cd0-96ca-6ce2d9ee3cae" providerId="ADAL" clId="{D15AB611-28A1-4DF2-BA70-11C6F04C27FA}" dt="2023-10-05T04:03:54.278" v="335" actId="1076"/>
          <ac:spMkLst>
            <pc:docMk/>
            <pc:sldMk cId="2743827457" sldId="964"/>
            <ac:spMk id="10" creationId="{17032BC4-DB57-B12C-195C-449429669AC5}"/>
          </ac:spMkLst>
        </pc:spChg>
        <pc:spChg chg="add mod">
          <ac:chgData name="Mag Selwa" userId="5dc855b3-2456-4cd0-96ca-6ce2d9ee3cae" providerId="ADAL" clId="{D15AB611-28A1-4DF2-BA70-11C6F04C27FA}" dt="2023-10-05T04:03:57.635" v="337" actId="1076"/>
          <ac:spMkLst>
            <pc:docMk/>
            <pc:sldMk cId="2743827457" sldId="964"/>
            <ac:spMk id="11" creationId="{5FD4137B-72F3-F37C-0B62-0F68038D0D32}"/>
          </ac:spMkLst>
        </pc:spChg>
        <pc:spChg chg="add mod">
          <ac:chgData name="Mag Selwa" userId="5dc855b3-2456-4cd0-96ca-6ce2d9ee3cae" providerId="ADAL" clId="{D15AB611-28A1-4DF2-BA70-11C6F04C27FA}" dt="2023-10-05T04:04:01.905" v="339" actId="1076"/>
          <ac:spMkLst>
            <pc:docMk/>
            <pc:sldMk cId="2743827457" sldId="964"/>
            <ac:spMk id="12" creationId="{34F82A7A-0CF0-53C1-9C04-8202B43FE648}"/>
          </ac:spMkLst>
        </pc:spChg>
        <pc:spChg chg="add mod">
          <ac:chgData name="Mag Selwa" userId="5dc855b3-2456-4cd0-96ca-6ce2d9ee3cae" providerId="ADAL" clId="{D15AB611-28A1-4DF2-BA70-11C6F04C27FA}" dt="2023-10-05T04:04:11.170" v="343" actId="1076"/>
          <ac:spMkLst>
            <pc:docMk/>
            <pc:sldMk cId="2743827457" sldId="964"/>
            <ac:spMk id="13" creationId="{355EEC1D-7715-C580-940A-3624BEC99E5E}"/>
          </ac:spMkLst>
        </pc:spChg>
        <pc:spChg chg="add mod">
          <ac:chgData name="Mag Selwa" userId="5dc855b3-2456-4cd0-96ca-6ce2d9ee3cae" providerId="ADAL" clId="{D15AB611-28A1-4DF2-BA70-11C6F04C27FA}" dt="2023-10-05T04:04:14.915" v="345" actId="1076"/>
          <ac:spMkLst>
            <pc:docMk/>
            <pc:sldMk cId="2743827457" sldId="964"/>
            <ac:spMk id="14" creationId="{7AE15E79-955D-5FCD-8D7B-DA36B48013E1}"/>
          </ac:spMkLst>
        </pc:spChg>
        <pc:spChg chg="add mod">
          <ac:chgData name="Mag Selwa" userId="5dc855b3-2456-4cd0-96ca-6ce2d9ee3cae" providerId="ADAL" clId="{D15AB611-28A1-4DF2-BA70-11C6F04C27FA}" dt="2023-10-05T04:04:19.874" v="347" actId="1076"/>
          <ac:spMkLst>
            <pc:docMk/>
            <pc:sldMk cId="2743827457" sldId="964"/>
            <ac:spMk id="15" creationId="{84298132-EDE0-33E5-3D7D-58C9CB79DAEF}"/>
          </ac:spMkLst>
        </pc:spChg>
        <pc:spChg chg="add mod">
          <ac:chgData name="Mag Selwa" userId="5dc855b3-2456-4cd0-96ca-6ce2d9ee3cae" providerId="ADAL" clId="{D15AB611-28A1-4DF2-BA70-11C6F04C27FA}" dt="2023-10-05T04:04:24.734" v="349" actId="1076"/>
          <ac:spMkLst>
            <pc:docMk/>
            <pc:sldMk cId="2743827457" sldId="964"/>
            <ac:spMk id="16" creationId="{FBD8B72B-9893-3D9A-1BAB-0B8D449EE12C}"/>
          </ac:spMkLst>
        </pc:spChg>
        <pc:spChg chg="add mod">
          <ac:chgData name="Mag Selwa" userId="5dc855b3-2456-4cd0-96ca-6ce2d9ee3cae" providerId="ADAL" clId="{D15AB611-28A1-4DF2-BA70-11C6F04C27FA}" dt="2023-10-05T04:04:34.192" v="351" actId="1076"/>
          <ac:spMkLst>
            <pc:docMk/>
            <pc:sldMk cId="2743827457" sldId="964"/>
            <ac:spMk id="17" creationId="{8209058B-D577-398A-E28D-F1BFAF1E3401}"/>
          </ac:spMkLst>
        </pc:spChg>
        <pc:spChg chg="add mod">
          <ac:chgData name="Mag Selwa" userId="5dc855b3-2456-4cd0-96ca-6ce2d9ee3cae" providerId="ADAL" clId="{D15AB611-28A1-4DF2-BA70-11C6F04C27FA}" dt="2023-10-05T04:04:37.883" v="353" actId="1076"/>
          <ac:spMkLst>
            <pc:docMk/>
            <pc:sldMk cId="2743827457" sldId="964"/>
            <ac:spMk id="18" creationId="{DA27AFD5-41A0-774A-5EE0-8E0C16402584}"/>
          </ac:spMkLst>
        </pc:spChg>
        <pc:spChg chg="add mod">
          <ac:chgData name="Mag Selwa" userId="5dc855b3-2456-4cd0-96ca-6ce2d9ee3cae" providerId="ADAL" clId="{D15AB611-28A1-4DF2-BA70-11C6F04C27FA}" dt="2023-10-05T04:04:41.869" v="355" actId="1076"/>
          <ac:spMkLst>
            <pc:docMk/>
            <pc:sldMk cId="2743827457" sldId="964"/>
            <ac:spMk id="19" creationId="{9A09FE25-8DFC-4D2C-CDD7-3DEC68D4C339}"/>
          </ac:spMkLst>
        </pc:spChg>
        <pc:spChg chg="add mod">
          <ac:chgData name="Mag Selwa" userId="5dc855b3-2456-4cd0-96ca-6ce2d9ee3cae" providerId="ADAL" clId="{D15AB611-28A1-4DF2-BA70-11C6F04C27FA}" dt="2023-10-05T04:04:49.051" v="357" actId="1076"/>
          <ac:spMkLst>
            <pc:docMk/>
            <pc:sldMk cId="2743827457" sldId="964"/>
            <ac:spMk id="20" creationId="{8E3363DA-7A1E-2D15-46F4-A0053289EB8C}"/>
          </ac:spMkLst>
        </pc:spChg>
        <pc:spChg chg="add mod">
          <ac:chgData name="Mag Selwa" userId="5dc855b3-2456-4cd0-96ca-6ce2d9ee3cae" providerId="ADAL" clId="{D15AB611-28A1-4DF2-BA70-11C6F04C27FA}" dt="2023-10-05T04:04:52.913" v="359" actId="1076"/>
          <ac:spMkLst>
            <pc:docMk/>
            <pc:sldMk cId="2743827457" sldId="964"/>
            <ac:spMk id="21" creationId="{A1C34456-09FC-228F-C60C-9214A70DD75A}"/>
          </ac:spMkLst>
        </pc:spChg>
        <pc:spChg chg="add mod">
          <ac:chgData name="Mag Selwa" userId="5dc855b3-2456-4cd0-96ca-6ce2d9ee3cae" providerId="ADAL" clId="{D15AB611-28A1-4DF2-BA70-11C6F04C27FA}" dt="2023-10-05T04:04:58.479" v="361" actId="1076"/>
          <ac:spMkLst>
            <pc:docMk/>
            <pc:sldMk cId="2743827457" sldId="964"/>
            <ac:spMk id="22" creationId="{40FAE567-A07D-6DA3-BD1C-5999C4E37B49}"/>
          </ac:spMkLst>
        </pc:spChg>
      </pc:sldChg>
      <pc:sldChg chg="addSp modSp mod">
        <pc:chgData name="Mag Selwa" userId="5dc855b3-2456-4cd0-96ca-6ce2d9ee3cae" providerId="ADAL" clId="{D15AB611-28A1-4DF2-BA70-11C6F04C27FA}" dt="2023-10-05T03:59:40.110" v="255" actId="1076"/>
        <pc:sldMkLst>
          <pc:docMk/>
          <pc:sldMk cId="1504899027" sldId="969"/>
        </pc:sldMkLst>
        <pc:spChg chg="mod">
          <ac:chgData name="Mag Selwa" userId="5dc855b3-2456-4cd0-96ca-6ce2d9ee3cae" providerId="ADAL" clId="{D15AB611-28A1-4DF2-BA70-11C6F04C27FA}" dt="2023-10-05T03:25:41.014" v="92" actId="20577"/>
          <ac:spMkLst>
            <pc:docMk/>
            <pc:sldMk cId="1504899027" sldId="969"/>
            <ac:spMk id="3" creationId="{00000000-0000-0000-0000-000000000000}"/>
          </ac:spMkLst>
        </pc:spChg>
        <pc:spChg chg="add mod">
          <ac:chgData name="Mag Selwa" userId="5dc855b3-2456-4cd0-96ca-6ce2d9ee3cae" providerId="ADAL" clId="{D15AB611-28A1-4DF2-BA70-11C6F04C27FA}" dt="2023-10-05T03:59:40.110" v="255" actId="1076"/>
          <ac:spMkLst>
            <pc:docMk/>
            <pc:sldMk cId="1504899027" sldId="969"/>
            <ac:spMk id="5" creationId="{10870543-7B5E-434E-6ACB-FB3E811A6D3F}"/>
          </ac:spMkLst>
        </pc:spChg>
      </pc:sldChg>
      <pc:sldChg chg="addSp modSp mod">
        <pc:chgData name="Mag Selwa" userId="5dc855b3-2456-4cd0-96ca-6ce2d9ee3cae" providerId="ADAL" clId="{D15AB611-28A1-4DF2-BA70-11C6F04C27FA}" dt="2023-10-05T04:02:35.834" v="311" actId="1076"/>
        <pc:sldMkLst>
          <pc:docMk/>
          <pc:sldMk cId="52043678" sldId="992"/>
        </pc:sldMkLst>
        <pc:spChg chg="add mod">
          <ac:chgData name="Mag Selwa" userId="5dc855b3-2456-4cd0-96ca-6ce2d9ee3cae" providerId="ADAL" clId="{D15AB611-28A1-4DF2-BA70-11C6F04C27FA}" dt="2023-10-05T04:02:16.432" v="305" actId="1076"/>
          <ac:spMkLst>
            <pc:docMk/>
            <pc:sldMk cId="52043678" sldId="992"/>
            <ac:spMk id="5" creationId="{6737F5B5-E54A-CFB8-C13B-4837C5BA4518}"/>
          </ac:spMkLst>
        </pc:spChg>
        <pc:spChg chg="add mod">
          <ac:chgData name="Mag Selwa" userId="5dc855b3-2456-4cd0-96ca-6ce2d9ee3cae" providerId="ADAL" clId="{D15AB611-28A1-4DF2-BA70-11C6F04C27FA}" dt="2023-10-05T04:02:22.333" v="307" actId="1076"/>
          <ac:spMkLst>
            <pc:docMk/>
            <pc:sldMk cId="52043678" sldId="992"/>
            <ac:spMk id="6" creationId="{6978157A-05FF-58BA-501B-7DCCCDCC520E}"/>
          </ac:spMkLst>
        </pc:spChg>
        <pc:spChg chg="add mod">
          <ac:chgData name="Mag Selwa" userId="5dc855b3-2456-4cd0-96ca-6ce2d9ee3cae" providerId="ADAL" clId="{D15AB611-28A1-4DF2-BA70-11C6F04C27FA}" dt="2023-10-05T04:02:30.176" v="309" actId="1076"/>
          <ac:spMkLst>
            <pc:docMk/>
            <pc:sldMk cId="52043678" sldId="992"/>
            <ac:spMk id="7" creationId="{09E2C7DF-834C-870A-5507-4D201B6275E3}"/>
          </ac:spMkLst>
        </pc:spChg>
        <pc:spChg chg="add mod">
          <ac:chgData name="Mag Selwa" userId="5dc855b3-2456-4cd0-96ca-6ce2d9ee3cae" providerId="ADAL" clId="{D15AB611-28A1-4DF2-BA70-11C6F04C27FA}" dt="2023-10-05T04:02:35.834" v="311" actId="1076"/>
          <ac:spMkLst>
            <pc:docMk/>
            <pc:sldMk cId="52043678" sldId="992"/>
            <ac:spMk id="8" creationId="{678554D7-9949-21B5-4784-21511125D593}"/>
          </ac:spMkLst>
        </pc:spChg>
      </pc:sldChg>
      <pc:sldChg chg="delSp modSp mod">
        <pc:chgData name="Mag Selwa" userId="5dc855b3-2456-4cd0-96ca-6ce2d9ee3cae" providerId="ADAL" clId="{D15AB611-28A1-4DF2-BA70-11C6F04C27FA}" dt="2023-10-05T03:14:52.307" v="1" actId="1076"/>
        <pc:sldMkLst>
          <pc:docMk/>
          <pc:sldMk cId="1902056639" sldId="1035"/>
        </pc:sldMkLst>
        <pc:spChg chg="del">
          <ac:chgData name="Mag Selwa" userId="5dc855b3-2456-4cd0-96ca-6ce2d9ee3cae" providerId="ADAL" clId="{D15AB611-28A1-4DF2-BA70-11C6F04C27FA}" dt="2023-10-05T03:14:40.315" v="0" actId="478"/>
          <ac:spMkLst>
            <pc:docMk/>
            <pc:sldMk cId="1902056639" sldId="1035"/>
            <ac:spMk id="8" creationId="{00000000-0000-0000-0000-000000000000}"/>
          </ac:spMkLst>
        </pc:spChg>
        <pc:picChg chg="mod">
          <ac:chgData name="Mag Selwa" userId="5dc855b3-2456-4cd0-96ca-6ce2d9ee3cae" providerId="ADAL" clId="{D15AB611-28A1-4DF2-BA70-11C6F04C27FA}" dt="2023-10-05T03:14:52.307" v="1" actId="1076"/>
          <ac:picMkLst>
            <pc:docMk/>
            <pc:sldMk cId="1902056639" sldId="1035"/>
            <ac:picMk id="9" creationId="{292010E3-2F65-43A4-A567-BBA95C07269E}"/>
          </ac:picMkLst>
        </pc:picChg>
      </pc:sldChg>
      <pc:sldChg chg="addSp modSp mod modShow">
        <pc:chgData name="Mag Selwa" userId="5dc855b3-2456-4cd0-96ca-6ce2d9ee3cae" providerId="ADAL" clId="{D15AB611-28A1-4DF2-BA70-11C6F04C27FA}" dt="2023-10-05T12:48:07.350" v="664" actId="1076"/>
        <pc:sldMkLst>
          <pc:docMk/>
          <pc:sldMk cId="3174207669" sldId="1037"/>
        </pc:sldMkLst>
        <pc:spChg chg="ord">
          <ac:chgData name="Mag Selwa" userId="5dc855b3-2456-4cd0-96ca-6ce2d9ee3cae" providerId="ADAL" clId="{D15AB611-28A1-4DF2-BA70-11C6F04C27FA}" dt="2023-10-05T12:47:56.710" v="660" actId="166"/>
          <ac:spMkLst>
            <pc:docMk/>
            <pc:sldMk cId="3174207669" sldId="1037"/>
            <ac:spMk id="10" creationId="{F27D105C-C174-475A-B080-E7A0935AAC28}"/>
          </ac:spMkLst>
        </pc:spChg>
        <pc:spChg chg="ord">
          <ac:chgData name="Mag Selwa" userId="5dc855b3-2456-4cd0-96ca-6ce2d9ee3cae" providerId="ADAL" clId="{D15AB611-28A1-4DF2-BA70-11C6F04C27FA}" dt="2023-10-05T12:48:00.269" v="661" actId="166"/>
          <ac:spMkLst>
            <pc:docMk/>
            <pc:sldMk cId="3174207669" sldId="1037"/>
            <ac:spMk id="11" creationId="{C6DC0E35-F370-43D5-A273-91AA8AC05AEF}"/>
          </ac:spMkLst>
        </pc:spChg>
        <pc:picChg chg="add mod ord">
          <ac:chgData name="Mag Selwa" userId="5dc855b3-2456-4cd0-96ca-6ce2d9ee3cae" providerId="ADAL" clId="{D15AB611-28A1-4DF2-BA70-11C6F04C27FA}" dt="2023-10-05T12:48:07.350" v="664" actId="1076"/>
          <ac:picMkLst>
            <pc:docMk/>
            <pc:sldMk cId="3174207669" sldId="1037"/>
            <ac:picMk id="3" creationId="{C4FED812-B3E3-7D0F-F289-33925D9BFBD7}"/>
          </ac:picMkLst>
        </pc:picChg>
      </pc:sldChg>
      <pc:sldChg chg="addSp delSp modSp mod modShow">
        <pc:chgData name="Mag Selwa" userId="5dc855b3-2456-4cd0-96ca-6ce2d9ee3cae" providerId="ADAL" clId="{D15AB611-28A1-4DF2-BA70-11C6F04C27FA}" dt="2023-10-05T12:48:46.367" v="666"/>
        <pc:sldMkLst>
          <pc:docMk/>
          <pc:sldMk cId="2538089334" sldId="1038"/>
        </pc:sldMkLst>
        <pc:picChg chg="add del mod">
          <ac:chgData name="Mag Selwa" userId="5dc855b3-2456-4cd0-96ca-6ce2d9ee3cae" providerId="ADAL" clId="{D15AB611-28A1-4DF2-BA70-11C6F04C27FA}" dt="2023-10-05T12:48:46.367" v="666"/>
          <ac:picMkLst>
            <pc:docMk/>
            <pc:sldMk cId="2538089334" sldId="1038"/>
            <ac:picMk id="5" creationId="{D92CD341-4A44-55D2-DC01-B1523C3131B3}"/>
          </ac:picMkLst>
        </pc:picChg>
      </pc:sldChg>
      <pc:sldChg chg="addSp delSp modSp mod">
        <pc:chgData name="Mag Selwa" userId="5dc855b3-2456-4cd0-96ca-6ce2d9ee3cae" providerId="ADAL" clId="{D15AB611-28A1-4DF2-BA70-11C6F04C27FA}" dt="2023-10-05T07:34:25.711" v="457" actId="1035"/>
        <pc:sldMkLst>
          <pc:docMk/>
          <pc:sldMk cId="2881425688" sldId="1042"/>
        </pc:sldMkLst>
        <pc:spChg chg="add mod">
          <ac:chgData name="Mag Selwa" userId="5dc855b3-2456-4cd0-96ca-6ce2d9ee3cae" providerId="ADAL" clId="{D15AB611-28A1-4DF2-BA70-11C6F04C27FA}" dt="2023-10-05T07:32:55.932" v="423" actId="1076"/>
          <ac:spMkLst>
            <pc:docMk/>
            <pc:sldMk cId="2881425688" sldId="1042"/>
            <ac:spMk id="2" creationId="{C5DFB4DF-94A4-2044-55F6-F7E71202EA86}"/>
          </ac:spMkLst>
        </pc:spChg>
        <pc:spChg chg="add mod">
          <ac:chgData name="Mag Selwa" userId="5dc855b3-2456-4cd0-96ca-6ce2d9ee3cae" providerId="ADAL" clId="{D15AB611-28A1-4DF2-BA70-11C6F04C27FA}" dt="2023-10-05T07:33:03.197" v="425" actId="1076"/>
          <ac:spMkLst>
            <pc:docMk/>
            <pc:sldMk cId="2881425688" sldId="1042"/>
            <ac:spMk id="3" creationId="{C06A6DCC-6819-918B-40E9-A2A28F538E2A}"/>
          </ac:spMkLst>
        </pc:spChg>
        <pc:spChg chg="add del mod">
          <ac:chgData name="Mag Selwa" userId="5dc855b3-2456-4cd0-96ca-6ce2d9ee3cae" providerId="ADAL" clId="{D15AB611-28A1-4DF2-BA70-11C6F04C27FA}" dt="2023-10-05T07:33:09.033" v="429"/>
          <ac:spMkLst>
            <pc:docMk/>
            <pc:sldMk cId="2881425688" sldId="1042"/>
            <ac:spMk id="5" creationId="{55750BE4-D0FF-5094-9BB2-439BDE607EB5}"/>
          </ac:spMkLst>
        </pc:spChg>
        <pc:spChg chg="add mod">
          <ac:chgData name="Mag Selwa" userId="5dc855b3-2456-4cd0-96ca-6ce2d9ee3cae" providerId="ADAL" clId="{D15AB611-28A1-4DF2-BA70-11C6F04C27FA}" dt="2023-10-05T07:33:15.832" v="431" actId="1076"/>
          <ac:spMkLst>
            <pc:docMk/>
            <pc:sldMk cId="2881425688" sldId="1042"/>
            <ac:spMk id="7" creationId="{D1DBF41F-04EA-EEA1-C756-46BD5ED6B7CB}"/>
          </ac:spMkLst>
        </pc:spChg>
        <pc:spChg chg="add mod">
          <ac:chgData name="Mag Selwa" userId="5dc855b3-2456-4cd0-96ca-6ce2d9ee3cae" providerId="ADAL" clId="{D15AB611-28A1-4DF2-BA70-11C6F04C27FA}" dt="2023-10-05T07:33:22.367" v="433" actId="1076"/>
          <ac:spMkLst>
            <pc:docMk/>
            <pc:sldMk cId="2881425688" sldId="1042"/>
            <ac:spMk id="8" creationId="{96644AF1-37B8-2E65-0754-34800A972D35}"/>
          </ac:spMkLst>
        </pc:spChg>
        <pc:spChg chg="add mod">
          <ac:chgData name="Mag Selwa" userId="5dc855b3-2456-4cd0-96ca-6ce2d9ee3cae" providerId="ADAL" clId="{D15AB611-28A1-4DF2-BA70-11C6F04C27FA}" dt="2023-10-05T07:33:37.332" v="438" actId="1076"/>
          <ac:spMkLst>
            <pc:docMk/>
            <pc:sldMk cId="2881425688" sldId="1042"/>
            <ac:spMk id="9" creationId="{69A276CB-9C0F-5CC2-A8CA-CF3EAD52FC18}"/>
          </ac:spMkLst>
        </pc:spChg>
        <pc:spChg chg="add mod">
          <ac:chgData name="Mag Selwa" userId="5dc855b3-2456-4cd0-96ca-6ce2d9ee3cae" providerId="ADAL" clId="{D15AB611-28A1-4DF2-BA70-11C6F04C27FA}" dt="2023-10-05T07:33:41.951" v="440" actId="1076"/>
          <ac:spMkLst>
            <pc:docMk/>
            <pc:sldMk cId="2881425688" sldId="1042"/>
            <ac:spMk id="11" creationId="{85A1DB7A-DB82-0F6D-C7E5-3DA8B4A9AE2D}"/>
          </ac:spMkLst>
        </pc:spChg>
        <pc:spChg chg="add mod">
          <ac:chgData name="Mag Selwa" userId="5dc855b3-2456-4cd0-96ca-6ce2d9ee3cae" providerId="ADAL" clId="{D15AB611-28A1-4DF2-BA70-11C6F04C27FA}" dt="2023-10-05T07:33:46.206" v="442" actId="1076"/>
          <ac:spMkLst>
            <pc:docMk/>
            <pc:sldMk cId="2881425688" sldId="1042"/>
            <ac:spMk id="13" creationId="{88837E3E-4F71-A1C6-BE0B-ADEC6321705B}"/>
          </ac:spMkLst>
        </pc:spChg>
        <pc:spChg chg="add mod">
          <ac:chgData name="Mag Selwa" userId="5dc855b3-2456-4cd0-96ca-6ce2d9ee3cae" providerId="ADAL" clId="{D15AB611-28A1-4DF2-BA70-11C6F04C27FA}" dt="2023-10-05T07:33:51.653" v="444" actId="1076"/>
          <ac:spMkLst>
            <pc:docMk/>
            <pc:sldMk cId="2881425688" sldId="1042"/>
            <ac:spMk id="14" creationId="{E38F948D-8BCE-93B1-79F7-7FBACDD595B2}"/>
          </ac:spMkLst>
        </pc:spChg>
        <pc:spChg chg="add mod">
          <ac:chgData name="Mag Selwa" userId="5dc855b3-2456-4cd0-96ca-6ce2d9ee3cae" providerId="ADAL" clId="{D15AB611-28A1-4DF2-BA70-11C6F04C27FA}" dt="2023-10-05T07:34:25.711" v="457" actId="1035"/>
          <ac:spMkLst>
            <pc:docMk/>
            <pc:sldMk cId="2881425688" sldId="1042"/>
            <ac:spMk id="15" creationId="{08E928F4-FF81-DEC0-E874-F2A91CB13205}"/>
          </ac:spMkLst>
        </pc:spChg>
        <pc:spChg chg="add mod">
          <ac:chgData name="Mag Selwa" userId="5dc855b3-2456-4cd0-96ca-6ce2d9ee3cae" providerId="ADAL" clId="{D15AB611-28A1-4DF2-BA70-11C6F04C27FA}" dt="2023-10-05T07:34:07.552" v="448" actId="1076"/>
          <ac:spMkLst>
            <pc:docMk/>
            <pc:sldMk cId="2881425688" sldId="1042"/>
            <ac:spMk id="16" creationId="{C63F4A82-536A-4B32-D831-97FED77971AE}"/>
          </ac:spMkLst>
        </pc:spChg>
        <pc:spChg chg="add mod">
          <ac:chgData name="Mag Selwa" userId="5dc855b3-2456-4cd0-96ca-6ce2d9ee3cae" providerId="ADAL" clId="{D15AB611-28A1-4DF2-BA70-11C6F04C27FA}" dt="2023-10-05T07:34:12.502" v="450" actId="1076"/>
          <ac:spMkLst>
            <pc:docMk/>
            <pc:sldMk cId="2881425688" sldId="1042"/>
            <ac:spMk id="17" creationId="{EAEC40DC-DB12-04B1-B7FF-39E93F1108FB}"/>
          </ac:spMkLst>
        </pc:spChg>
        <pc:spChg chg="add mod">
          <ac:chgData name="Mag Selwa" userId="5dc855b3-2456-4cd0-96ca-6ce2d9ee3cae" providerId="ADAL" clId="{D15AB611-28A1-4DF2-BA70-11C6F04C27FA}" dt="2023-10-05T07:34:21.069" v="454" actId="1076"/>
          <ac:spMkLst>
            <pc:docMk/>
            <pc:sldMk cId="2881425688" sldId="1042"/>
            <ac:spMk id="18" creationId="{4459DF31-B47D-2CA3-C91C-8F710F7AC292}"/>
          </ac:spMkLst>
        </pc:spChg>
      </pc:sldChg>
      <pc:sldChg chg="addSp modSp mod">
        <pc:chgData name="Mag Selwa" userId="5dc855b3-2456-4cd0-96ca-6ce2d9ee3cae" providerId="ADAL" clId="{D15AB611-28A1-4DF2-BA70-11C6F04C27FA}" dt="2023-10-05T04:00:43.508" v="280" actId="1037"/>
        <pc:sldMkLst>
          <pc:docMk/>
          <pc:sldMk cId="3943863263" sldId="1045"/>
        </pc:sldMkLst>
        <pc:spChg chg="add mod">
          <ac:chgData name="Mag Selwa" userId="5dc855b3-2456-4cd0-96ca-6ce2d9ee3cae" providerId="ADAL" clId="{D15AB611-28A1-4DF2-BA70-11C6F04C27FA}" dt="2023-10-05T04:00:43.508" v="280" actId="1037"/>
          <ac:spMkLst>
            <pc:docMk/>
            <pc:sldMk cId="3943863263" sldId="1045"/>
            <ac:spMk id="5" creationId="{613DB697-0CC7-269C-B107-29F441C52F3B}"/>
          </ac:spMkLst>
        </pc:spChg>
        <pc:spChg chg="add mod">
          <ac:chgData name="Mag Selwa" userId="5dc855b3-2456-4cd0-96ca-6ce2d9ee3cae" providerId="ADAL" clId="{D15AB611-28A1-4DF2-BA70-11C6F04C27FA}" dt="2023-10-05T04:00:28.599" v="268" actId="1076"/>
          <ac:spMkLst>
            <pc:docMk/>
            <pc:sldMk cId="3943863263" sldId="1045"/>
            <ac:spMk id="7" creationId="{8439A219-3696-691C-9A3E-E5A3CC25D30C}"/>
          </ac:spMkLst>
        </pc:spChg>
        <pc:spChg chg="add mod">
          <ac:chgData name="Mag Selwa" userId="5dc855b3-2456-4cd0-96ca-6ce2d9ee3cae" providerId="ADAL" clId="{D15AB611-28A1-4DF2-BA70-11C6F04C27FA}" dt="2023-10-05T04:00:34.244" v="270" actId="1076"/>
          <ac:spMkLst>
            <pc:docMk/>
            <pc:sldMk cId="3943863263" sldId="1045"/>
            <ac:spMk id="8" creationId="{1D0EAF87-703E-150E-D994-1D3241C39E6F}"/>
          </ac:spMkLst>
        </pc:spChg>
        <pc:spChg chg="add mod">
          <ac:chgData name="Mag Selwa" userId="5dc855b3-2456-4cd0-96ca-6ce2d9ee3cae" providerId="ADAL" clId="{D15AB611-28A1-4DF2-BA70-11C6F04C27FA}" dt="2023-10-05T04:00:38.820" v="272" actId="1076"/>
          <ac:spMkLst>
            <pc:docMk/>
            <pc:sldMk cId="3943863263" sldId="1045"/>
            <ac:spMk id="9" creationId="{4B9F760A-28AD-D4D4-5B63-16C86EA7C6B5}"/>
          </ac:spMkLst>
        </pc:spChg>
      </pc:sldChg>
      <pc:sldChg chg="addSp delSp modSp mod">
        <pc:chgData name="Mag Selwa" userId="5dc855b3-2456-4cd0-96ca-6ce2d9ee3cae" providerId="ADAL" clId="{D15AB611-28A1-4DF2-BA70-11C6F04C27FA}" dt="2023-10-05T04:00:13.315" v="264" actId="1076"/>
        <pc:sldMkLst>
          <pc:docMk/>
          <pc:sldMk cId="943216197" sldId="1046"/>
        </pc:sldMkLst>
        <pc:spChg chg="add del mod">
          <ac:chgData name="Mag Selwa" userId="5dc855b3-2456-4cd0-96ca-6ce2d9ee3cae" providerId="ADAL" clId="{D15AB611-28A1-4DF2-BA70-11C6F04C27FA}" dt="2023-10-05T03:31:49.697" v="110" actId="478"/>
          <ac:spMkLst>
            <pc:docMk/>
            <pc:sldMk cId="943216197" sldId="1046"/>
            <ac:spMk id="5" creationId="{D4EBEC51-9C7B-9D41-48FC-72F8BA3B1C84}"/>
          </ac:spMkLst>
        </pc:spChg>
        <pc:spChg chg="add mod">
          <ac:chgData name="Mag Selwa" userId="5dc855b3-2456-4cd0-96ca-6ce2d9ee3cae" providerId="ADAL" clId="{D15AB611-28A1-4DF2-BA70-11C6F04C27FA}" dt="2023-10-05T03:59:49.706" v="257" actId="1076"/>
          <ac:spMkLst>
            <pc:docMk/>
            <pc:sldMk cId="943216197" sldId="1046"/>
            <ac:spMk id="6" creationId="{91D05B6B-7484-44E1-5474-7503208477CE}"/>
          </ac:spMkLst>
        </pc:spChg>
        <pc:spChg chg="add mod">
          <ac:chgData name="Mag Selwa" userId="5dc855b3-2456-4cd0-96ca-6ce2d9ee3cae" providerId="ADAL" clId="{D15AB611-28A1-4DF2-BA70-11C6F04C27FA}" dt="2023-10-05T04:00:00.117" v="260" actId="1076"/>
          <ac:spMkLst>
            <pc:docMk/>
            <pc:sldMk cId="943216197" sldId="1046"/>
            <ac:spMk id="7" creationId="{CDE84102-87D1-9B72-EA74-1C63C1D15E4B}"/>
          </ac:spMkLst>
        </pc:spChg>
        <pc:spChg chg="add mod">
          <ac:chgData name="Mag Selwa" userId="5dc855b3-2456-4cd0-96ca-6ce2d9ee3cae" providerId="ADAL" clId="{D15AB611-28A1-4DF2-BA70-11C6F04C27FA}" dt="2023-10-05T04:00:05.306" v="262" actId="1076"/>
          <ac:spMkLst>
            <pc:docMk/>
            <pc:sldMk cId="943216197" sldId="1046"/>
            <ac:spMk id="8" creationId="{D47819D0-F460-3BE4-5C11-8FCD7067AC71}"/>
          </ac:spMkLst>
        </pc:spChg>
        <pc:spChg chg="add mod">
          <ac:chgData name="Mag Selwa" userId="5dc855b3-2456-4cd0-96ca-6ce2d9ee3cae" providerId="ADAL" clId="{D15AB611-28A1-4DF2-BA70-11C6F04C27FA}" dt="2023-10-05T04:00:13.315" v="264" actId="1076"/>
          <ac:spMkLst>
            <pc:docMk/>
            <pc:sldMk cId="943216197" sldId="1046"/>
            <ac:spMk id="9" creationId="{82841BBE-006D-86E8-E2AC-F99E24283DCE}"/>
          </ac:spMkLst>
        </pc:spChg>
      </pc:sldChg>
      <pc:sldChg chg="add del">
        <pc:chgData name="Mag Selwa" userId="5dc855b3-2456-4cd0-96ca-6ce2d9ee3cae" providerId="ADAL" clId="{D15AB611-28A1-4DF2-BA70-11C6F04C27FA}" dt="2023-10-05T12:38:54.940" v="540" actId="47"/>
        <pc:sldMkLst>
          <pc:docMk/>
          <pc:sldMk cId="58223725" sldId="1053"/>
        </pc:sldMkLst>
      </pc:sldChg>
      <pc:sldChg chg="addSp delSp modSp add mod modAnim modShow">
        <pc:chgData name="Mag Selwa" userId="5dc855b3-2456-4cd0-96ca-6ce2d9ee3cae" providerId="ADAL" clId="{D15AB611-28A1-4DF2-BA70-11C6F04C27FA}" dt="2023-10-05T12:52:23.815" v="703" actId="1076"/>
        <pc:sldMkLst>
          <pc:docMk/>
          <pc:sldMk cId="1246369181" sldId="1053"/>
        </pc:sldMkLst>
        <pc:spChg chg="del">
          <ac:chgData name="Mag Selwa" userId="5dc855b3-2456-4cd0-96ca-6ce2d9ee3cae" providerId="ADAL" clId="{D15AB611-28A1-4DF2-BA70-11C6F04C27FA}" dt="2023-10-05T12:51:54.115" v="696" actId="478"/>
          <ac:spMkLst>
            <pc:docMk/>
            <pc:sldMk cId="1246369181" sldId="1053"/>
            <ac:spMk id="9" creationId="{5029C8ED-30C5-4D4F-9672-749FA3B1491C}"/>
          </ac:spMkLst>
        </pc:spChg>
        <pc:spChg chg="mod">
          <ac:chgData name="Mag Selwa" userId="5dc855b3-2456-4cd0-96ca-6ce2d9ee3cae" providerId="ADAL" clId="{D15AB611-28A1-4DF2-BA70-11C6F04C27FA}" dt="2023-10-05T12:49:46.475" v="680" actId="1076"/>
          <ac:spMkLst>
            <pc:docMk/>
            <pc:sldMk cId="1246369181" sldId="1053"/>
            <ac:spMk id="11" creationId="{C6DC0E35-F370-43D5-A273-91AA8AC05AEF}"/>
          </ac:spMkLst>
        </pc:spChg>
        <pc:spChg chg="add mod">
          <ac:chgData name="Mag Selwa" userId="5dc855b3-2456-4cd0-96ca-6ce2d9ee3cae" providerId="ADAL" clId="{D15AB611-28A1-4DF2-BA70-11C6F04C27FA}" dt="2023-10-05T12:52:07.415" v="699" actId="1076"/>
          <ac:spMkLst>
            <pc:docMk/>
            <pc:sldMk cId="1246369181" sldId="1053"/>
            <ac:spMk id="12" creationId="{9D38644B-0354-BBEF-91F3-7178A6ABCAB9}"/>
          </ac:spMkLst>
        </pc:spChg>
        <pc:spChg chg="add mod">
          <ac:chgData name="Mag Selwa" userId="5dc855b3-2456-4cd0-96ca-6ce2d9ee3cae" providerId="ADAL" clId="{D15AB611-28A1-4DF2-BA70-11C6F04C27FA}" dt="2023-10-05T12:52:23.815" v="703" actId="1076"/>
          <ac:spMkLst>
            <pc:docMk/>
            <pc:sldMk cId="1246369181" sldId="1053"/>
            <ac:spMk id="13" creationId="{D9EFD142-B145-5E86-B9E0-1724459F67D4}"/>
          </ac:spMkLst>
        </pc:spChg>
        <pc:picChg chg="del mod">
          <ac:chgData name="Mag Selwa" userId="5dc855b3-2456-4cd0-96ca-6ce2d9ee3cae" providerId="ADAL" clId="{D15AB611-28A1-4DF2-BA70-11C6F04C27FA}" dt="2023-10-05T12:48:59.227" v="671" actId="478"/>
          <ac:picMkLst>
            <pc:docMk/>
            <pc:sldMk cId="1246369181" sldId="1053"/>
            <ac:picMk id="3" creationId="{C4FED812-B3E3-7D0F-F289-33925D9BFBD7}"/>
          </ac:picMkLst>
        </pc:picChg>
        <pc:picChg chg="add mod ord">
          <ac:chgData name="Mag Selwa" userId="5dc855b3-2456-4cd0-96ca-6ce2d9ee3cae" providerId="ADAL" clId="{D15AB611-28A1-4DF2-BA70-11C6F04C27FA}" dt="2023-10-05T12:49:42.791" v="679" actId="1076"/>
          <ac:picMkLst>
            <pc:docMk/>
            <pc:sldMk cId="1246369181" sldId="1053"/>
            <ac:picMk id="5" creationId="{B08FFA7C-12E6-8841-2F93-0F30AEC20FB9}"/>
          </ac:picMkLst>
        </pc:picChg>
        <pc:picChg chg="del">
          <ac:chgData name="Mag Selwa" userId="5dc855b3-2456-4cd0-96ca-6ce2d9ee3cae" providerId="ADAL" clId="{D15AB611-28A1-4DF2-BA70-11C6F04C27FA}" dt="2023-10-05T12:48:56.699" v="669" actId="478"/>
          <ac:picMkLst>
            <pc:docMk/>
            <pc:sldMk cId="1246369181" sldId="1053"/>
            <ac:picMk id="7" creationId="{BFDAB657-9E8B-4881-96B7-EA4A1FD5916A}"/>
          </ac:picMkLst>
        </pc:picChg>
        <pc:picChg chg="add mod">
          <ac:chgData name="Mag Selwa" userId="5dc855b3-2456-4cd0-96ca-6ce2d9ee3cae" providerId="ADAL" clId="{D15AB611-28A1-4DF2-BA70-11C6F04C27FA}" dt="2023-10-05T12:52:04.472" v="698" actId="14100"/>
          <ac:picMkLst>
            <pc:docMk/>
            <pc:sldMk cId="1246369181" sldId="1053"/>
            <ac:picMk id="8" creationId="{CF5311DA-F0B3-3A09-6FA4-8D9DB39B06D2}"/>
          </ac:picMkLst>
        </pc:picChg>
      </pc:sldChg>
      <pc:sldChg chg="new del">
        <pc:chgData name="Mag Selwa" userId="5dc855b3-2456-4cd0-96ca-6ce2d9ee3cae" providerId="ADAL" clId="{D15AB611-28A1-4DF2-BA70-11C6F04C27FA}" dt="2023-10-05T04:09:28.225" v="419" actId="680"/>
        <pc:sldMkLst>
          <pc:docMk/>
          <pc:sldMk cId="30542166" sldId="1054"/>
        </pc:sldMkLst>
      </pc:sldChg>
      <pc:sldChg chg="add del">
        <pc:chgData name="Mag Selwa" userId="5dc855b3-2456-4cd0-96ca-6ce2d9ee3cae" providerId="ADAL" clId="{D15AB611-28A1-4DF2-BA70-11C6F04C27FA}" dt="2023-10-05T12:50:58.613" v="687" actId="47"/>
        <pc:sldMkLst>
          <pc:docMk/>
          <pc:sldMk cId="1974255549" sldId="1054"/>
        </pc:sldMkLst>
      </pc:sldChg>
      <pc:sldChg chg="add del">
        <pc:chgData name="Mag Selwa" userId="5dc855b3-2456-4cd0-96ca-6ce2d9ee3cae" providerId="ADAL" clId="{D15AB611-28A1-4DF2-BA70-11C6F04C27FA}" dt="2023-10-05T12:49:12.968" v="673"/>
        <pc:sldMkLst>
          <pc:docMk/>
          <pc:sldMk cId="3437943755" sldId="1054"/>
        </pc:sldMkLst>
      </pc:sldChg>
      <pc:sldChg chg="addSp delSp modSp add mod delAnim">
        <pc:chgData name="Mag Selwa" userId="5dc855b3-2456-4cd0-96ca-6ce2d9ee3cae" providerId="ADAL" clId="{D15AB611-28A1-4DF2-BA70-11C6F04C27FA}" dt="2023-10-05T12:56:32.257" v="766" actId="1076"/>
        <pc:sldMkLst>
          <pc:docMk/>
          <pc:sldMk cId="3824264497" sldId="1054"/>
        </pc:sldMkLst>
        <pc:spChg chg="mod">
          <ac:chgData name="Mag Selwa" userId="5dc855b3-2456-4cd0-96ca-6ce2d9ee3cae" providerId="ADAL" clId="{D15AB611-28A1-4DF2-BA70-11C6F04C27FA}" dt="2023-10-05T12:52:46.305" v="708" actId="1076"/>
          <ac:spMkLst>
            <pc:docMk/>
            <pc:sldMk cId="3824264497" sldId="1054"/>
            <ac:spMk id="4" creationId="{00000000-0000-0000-0000-000000000000}"/>
          </ac:spMkLst>
        </pc:spChg>
        <pc:spChg chg="mod">
          <ac:chgData name="Mag Selwa" userId="5dc855b3-2456-4cd0-96ca-6ce2d9ee3cae" providerId="ADAL" clId="{D15AB611-28A1-4DF2-BA70-11C6F04C27FA}" dt="2023-10-05T12:55:46.676" v="760" actId="20577"/>
          <ac:spMkLst>
            <pc:docMk/>
            <pc:sldMk cId="3824264497" sldId="1054"/>
            <ac:spMk id="9" creationId="{5029C8ED-30C5-4D4F-9672-749FA3B1491C}"/>
          </ac:spMkLst>
        </pc:spChg>
        <pc:spChg chg="del mod">
          <ac:chgData name="Mag Selwa" userId="5dc855b3-2456-4cd0-96ca-6ce2d9ee3cae" providerId="ADAL" clId="{D15AB611-28A1-4DF2-BA70-11C6F04C27FA}" dt="2023-10-05T12:55:32.296" v="751" actId="478"/>
          <ac:spMkLst>
            <pc:docMk/>
            <pc:sldMk cId="3824264497" sldId="1054"/>
            <ac:spMk id="10" creationId="{F27D105C-C174-475A-B080-E7A0935AAC28}"/>
          </ac:spMkLst>
        </pc:spChg>
        <pc:spChg chg="del mod">
          <ac:chgData name="Mag Selwa" userId="5dc855b3-2456-4cd0-96ca-6ce2d9ee3cae" providerId="ADAL" clId="{D15AB611-28A1-4DF2-BA70-11C6F04C27FA}" dt="2023-10-05T12:55:34.077" v="752" actId="478"/>
          <ac:spMkLst>
            <pc:docMk/>
            <pc:sldMk cId="3824264497" sldId="1054"/>
            <ac:spMk id="11" creationId="{C6DC0E35-F370-43D5-A273-91AA8AC05AEF}"/>
          </ac:spMkLst>
        </pc:spChg>
        <pc:spChg chg="del mod">
          <ac:chgData name="Mag Selwa" userId="5dc855b3-2456-4cd0-96ca-6ce2d9ee3cae" providerId="ADAL" clId="{D15AB611-28A1-4DF2-BA70-11C6F04C27FA}" dt="2023-10-05T12:55:37.417" v="754" actId="478"/>
          <ac:spMkLst>
            <pc:docMk/>
            <pc:sldMk cId="3824264497" sldId="1054"/>
            <ac:spMk id="12" creationId="{9D38644B-0354-BBEF-91F3-7178A6ABCAB9}"/>
          </ac:spMkLst>
        </pc:spChg>
        <pc:spChg chg="add mod">
          <ac:chgData name="Mag Selwa" userId="5dc855b3-2456-4cd0-96ca-6ce2d9ee3cae" providerId="ADAL" clId="{D15AB611-28A1-4DF2-BA70-11C6F04C27FA}" dt="2023-10-05T12:56:32.257" v="766" actId="1076"/>
          <ac:spMkLst>
            <pc:docMk/>
            <pc:sldMk cId="3824264497" sldId="1054"/>
            <ac:spMk id="13" creationId="{85E08A4E-B05A-CD80-CC0A-CDBF2A51165A}"/>
          </ac:spMkLst>
        </pc:spChg>
        <pc:picChg chg="add mod ord">
          <ac:chgData name="Mag Selwa" userId="5dc855b3-2456-4cd0-96ca-6ce2d9ee3cae" providerId="ADAL" clId="{D15AB611-28A1-4DF2-BA70-11C6F04C27FA}" dt="2023-10-05T12:55:39.596" v="755" actId="1076"/>
          <ac:picMkLst>
            <pc:docMk/>
            <pc:sldMk cId="3824264497" sldId="1054"/>
            <ac:picMk id="3" creationId="{D23452E7-313C-58F1-A3D5-FF00B74B5F71}"/>
          </ac:picMkLst>
        </pc:picChg>
        <pc:picChg chg="del mod">
          <ac:chgData name="Mag Selwa" userId="5dc855b3-2456-4cd0-96ca-6ce2d9ee3cae" providerId="ADAL" clId="{D15AB611-28A1-4DF2-BA70-11C6F04C27FA}" dt="2023-10-05T12:52:59.819" v="710" actId="478"/>
          <ac:picMkLst>
            <pc:docMk/>
            <pc:sldMk cId="3824264497" sldId="1054"/>
            <ac:picMk id="5" creationId="{B08FFA7C-12E6-8841-2F93-0F30AEC20FB9}"/>
          </ac:picMkLst>
        </pc:picChg>
        <pc:picChg chg="add mod">
          <ac:chgData name="Mag Selwa" userId="5dc855b3-2456-4cd0-96ca-6ce2d9ee3cae" providerId="ADAL" clId="{D15AB611-28A1-4DF2-BA70-11C6F04C27FA}" dt="2023-10-05T12:55:51.939" v="762" actId="1076"/>
          <ac:picMkLst>
            <pc:docMk/>
            <pc:sldMk cId="3824264497" sldId="1054"/>
            <ac:picMk id="7" creationId="{00F68367-293E-9516-3F9A-3E7DF1122F43}"/>
          </ac:picMkLst>
        </pc:picChg>
        <pc:picChg chg="del mod">
          <ac:chgData name="Mag Selwa" userId="5dc855b3-2456-4cd0-96ca-6ce2d9ee3cae" providerId="ADAL" clId="{D15AB611-28A1-4DF2-BA70-11C6F04C27FA}" dt="2023-10-05T12:52:12.275" v="700" actId="478"/>
          <ac:picMkLst>
            <pc:docMk/>
            <pc:sldMk cId="3824264497" sldId="1054"/>
            <ac:picMk id="8" creationId="{CF5311DA-F0B3-3A09-6FA4-8D9DB39B06D2}"/>
          </ac:picMkLst>
        </pc:picChg>
      </pc:sldChg>
    </pc:docChg>
  </pc:docChgLst>
  <pc:docChgLst>
    <pc:chgData name="Mag Selwa" userId="5dc855b3-2456-4cd0-96ca-6ce2d9ee3cae" providerId="ADAL" clId="{C84FD3D4-4E71-4D74-A644-8D04FF586B06}"/>
    <pc:docChg chg="undo custSel addSld delSld modSld delSection modSection">
      <pc:chgData name="Mag Selwa" userId="5dc855b3-2456-4cd0-96ca-6ce2d9ee3cae" providerId="ADAL" clId="{C84FD3D4-4E71-4D74-A644-8D04FF586B06}" dt="2023-10-16T02:13:09.317" v="1658" actId="20577"/>
      <pc:docMkLst>
        <pc:docMk/>
      </pc:docMkLst>
      <pc:sldChg chg="addSp delSp modSp mod">
        <pc:chgData name="Mag Selwa" userId="5dc855b3-2456-4cd0-96ca-6ce2d9ee3cae" providerId="ADAL" clId="{C84FD3D4-4E71-4D74-A644-8D04FF586B06}" dt="2023-10-15T20:13:38.752" v="74" actId="255"/>
        <pc:sldMkLst>
          <pc:docMk/>
          <pc:sldMk cId="2169410716" sldId="256"/>
        </pc:sldMkLst>
        <pc:spChg chg="mod">
          <ac:chgData name="Mag Selwa" userId="5dc855b3-2456-4cd0-96ca-6ce2d9ee3cae" providerId="ADAL" clId="{C84FD3D4-4E71-4D74-A644-8D04FF586B06}" dt="2023-10-15T20:13:38.752" v="74" actId="255"/>
          <ac:spMkLst>
            <pc:docMk/>
            <pc:sldMk cId="2169410716" sldId="256"/>
            <ac:spMk id="2" creationId="{00000000-0000-0000-0000-000000000000}"/>
          </ac:spMkLst>
        </pc:spChg>
        <pc:spChg chg="mod">
          <ac:chgData name="Mag Selwa" userId="5dc855b3-2456-4cd0-96ca-6ce2d9ee3cae" providerId="ADAL" clId="{C84FD3D4-4E71-4D74-A644-8D04FF586B06}" dt="2023-10-15T19:53:31.327" v="26" actId="6549"/>
          <ac:spMkLst>
            <pc:docMk/>
            <pc:sldMk cId="2169410716" sldId="256"/>
            <ac:spMk id="9" creationId="{00000000-0000-0000-0000-000000000000}"/>
          </ac:spMkLst>
        </pc:spChg>
        <pc:picChg chg="add mod">
          <ac:chgData name="Mag Selwa" userId="5dc855b3-2456-4cd0-96ca-6ce2d9ee3cae" providerId="ADAL" clId="{C84FD3D4-4E71-4D74-A644-8D04FF586B06}" dt="2023-10-15T19:53:42.728" v="31" actId="962"/>
          <ac:picMkLst>
            <pc:docMk/>
            <pc:sldMk cId="2169410716" sldId="256"/>
            <ac:picMk id="4" creationId="{EA27B1F8-923C-46B3-318C-9AD507045FFE}"/>
          </ac:picMkLst>
        </pc:picChg>
        <pc:picChg chg="del">
          <ac:chgData name="Mag Selwa" userId="5dc855b3-2456-4cd0-96ca-6ce2d9ee3cae" providerId="ADAL" clId="{C84FD3D4-4E71-4D74-A644-8D04FF586B06}" dt="2023-10-15T19:53:33.393" v="27" actId="478"/>
          <ac:picMkLst>
            <pc:docMk/>
            <pc:sldMk cId="2169410716" sldId="256"/>
            <ac:picMk id="16" creationId="{C158E1D6-8B21-448F-BC72-06DD68D6BB73}"/>
          </ac:picMkLst>
        </pc:picChg>
      </pc:sldChg>
      <pc:sldChg chg="del">
        <pc:chgData name="Mag Selwa" userId="5dc855b3-2456-4cd0-96ca-6ce2d9ee3cae" providerId="ADAL" clId="{C84FD3D4-4E71-4D74-A644-8D04FF586B06}" dt="2023-10-16T00:15:00.463" v="214" actId="47"/>
        <pc:sldMkLst>
          <pc:docMk/>
          <pc:sldMk cId="2453654080" sldId="427"/>
        </pc:sldMkLst>
      </pc:sldChg>
      <pc:sldChg chg="del">
        <pc:chgData name="Mag Selwa" userId="5dc855b3-2456-4cd0-96ca-6ce2d9ee3cae" providerId="ADAL" clId="{C84FD3D4-4E71-4D74-A644-8D04FF586B06}" dt="2023-10-16T00:15:00.463" v="214" actId="47"/>
        <pc:sldMkLst>
          <pc:docMk/>
          <pc:sldMk cId="3795445463" sldId="447"/>
        </pc:sldMkLst>
      </pc:sldChg>
      <pc:sldChg chg="del">
        <pc:chgData name="Mag Selwa" userId="5dc855b3-2456-4cd0-96ca-6ce2d9ee3cae" providerId="ADAL" clId="{C84FD3D4-4E71-4D74-A644-8D04FF586B06}" dt="2023-10-16T00:15:00.463" v="214" actId="47"/>
        <pc:sldMkLst>
          <pc:docMk/>
          <pc:sldMk cId="267978708" sldId="450"/>
        </pc:sldMkLst>
      </pc:sldChg>
      <pc:sldChg chg="del">
        <pc:chgData name="Mag Selwa" userId="5dc855b3-2456-4cd0-96ca-6ce2d9ee3cae" providerId="ADAL" clId="{C84FD3D4-4E71-4D74-A644-8D04FF586B06}" dt="2023-10-16T00:15:00.463" v="214" actId="47"/>
        <pc:sldMkLst>
          <pc:docMk/>
          <pc:sldMk cId="2849014399" sldId="451"/>
        </pc:sldMkLst>
      </pc:sldChg>
      <pc:sldChg chg="del">
        <pc:chgData name="Mag Selwa" userId="5dc855b3-2456-4cd0-96ca-6ce2d9ee3cae" providerId="ADAL" clId="{C84FD3D4-4E71-4D74-A644-8D04FF586B06}" dt="2023-10-16T00:15:00.463" v="214" actId="47"/>
        <pc:sldMkLst>
          <pc:docMk/>
          <pc:sldMk cId="236474989" sldId="515"/>
        </pc:sldMkLst>
      </pc:sldChg>
      <pc:sldChg chg="del">
        <pc:chgData name="Mag Selwa" userId="5dc855b3-2456-4cd0-96ca-6ce2d9ee3cae" providerId="ADAL" clId="{C84FD3D4-4E71-4D74-A644-8D04FF586B06}" dt="2023-10-16T00:15:00.463" v="214" actId="47"/>
        <pc:sldMkLst>
          <pc:docMk/>
          <pc:sldMk cId="191506479" sldId="519"/>
        </pc:sldMkLst>
      </pc:sldChg>
      <pc:sldChg chg="del">
        <pc:chgData name="Mag Selwa" userId="5dc855b3-2456-4cd0-96ca-6ce2d9ee3cae" providerId="ADAL" clId="{C84FD3D4-4E71-4D74-A644-8D04FF586B06}" dt="2023-10-16T00:15:00.463" v="214" actId="47"/>
        <pc:sldMkLst>
          <pc:docMk/>
          <pc:sldMk cId="1846367558" sldId="520"/>
        </pc:sldMkLst>
      </pc:sldChg>
      <pc:sldChg chg="del">
        <pc:chgData name="Mag Selwa" userId="5dc855b3-2456-4cd0-96ca-6ce2d9ee3cae" providerId="ADAL" clId="{C84FD3D4-4E71-4D74-A644-8D04FF586B06}" dt="2023-10-16T00:15:00.463" v="214" actId="47"/>
        <pc:sldMkLst>
          <pc:docMk/>
          <pc:sldMk cId="2853584404" sldId="538"/>
        </pc:sldMkLst>
      </pc:sldChg>
      <pc:sldChg chg="del">
        <pc:chgData name="Mag Selwa" userId="5dc855b3-2456-4cd0-96ca-6ce2d9ee3cae" providerId="ADAL" clId="{C84FD3D4-4E71-4D74-A644-8D04FF586B06}" dt="2023-10-16T00:15:00.463" v="214" actId="47"/>
        <pc:sldMkLst>
          <pc:docMk/>
          <pc:sldMk cId="3260346455" sldId="607"/>
        </pc:sldMkLst>
      </pc:sldChg>
      <pc:sldChg chg="del">
        <pc:chgData name="Mag Selwa" userId="5dc855b3-2456-4cd0-96ca-6ce2d9ee3cae" providerId="ADAL" clId="{C84FD3D4-4E71-4D74-A644-8D04FF586B06}" dt="2023-10-16T00:15:00.463" v="214" actId="47"/>
        <pc:sldMkLst>
          <pc:docMk/>
          <pc:sldMk cId="1227349168" sldId="662"/>
        </pc:sldMkLst>
      </pc:sldChg>
      <pc:sldChg chg="del">
        <pc:chgData name="Mag Selwa" userId="5dc855b3-2456-4cd0-96ca-6ce2d9ee3cae" providerId="ADAL" clId="{C84FD3D4-4E71-4D74-A644-8D04FF586B06}" dt="2023-10-16T00:15:00.463" v="214" actId="47"/>
        <pc:sldMkLst>
          <pc:docMk/>
          <pc:sldMk cId="3267353450" sldId="663"/>
        </pc:sldMkLst>
      </pc:sldChg>
      <pc:sldChg chg="del">
        <pc:chgData name="Mag Selwa" userId="5dc855b3-2456-4cd0-96ca-6ce2d9ee3cae" providerId="ADAL" clId="{C84FD3D4-4E71-4D74-A644-8D04FF586B06}" dt="2023-10-16T00:15:00.463" v="214" actId="47"/>
        <pc:sldMkLst>
          <pc:docMk/>
          <pc:sldMk cId="1239246726" sldId="664"/>
        </pc:sldMkLst>
      </pc:sldChg>
      <pc:sldChg chg="del">
        <pc:chgData name="Mag Selwa" userId="5dc855b3-2456-4cd0-96ca-6ce2d9ee3cae" providerId="ADAL" clId="{C84FD3D4-4E71-4D74-A644-8D04FF586B06}" dt="2023-10-16T00:15:00.463" v="214" actId="47"/>
        <pc:sldMkLst>
          <pc:docMk/>
          <pc:sldMk cId="1182894800" sldId="778"/>
        </pc:sldMkLst>
      </pc:sldChg>
      <pc:sldChg chg="del">
        <pc:chgData name="Mag Selwa" userId="5dc855b3-2456-4cd0-96ca-6ce2d9ee3cae" providerId="ADAL" clId="{C84FD3D4-4E71-4D74-A644-8D04FF586B06}" dt="2023-10-16T00:15:00.463" v="214" actId="47"/>
        <pc:sldMkLst>
          <pc:docMk/>
          <pc:sldMk cId="2358921075" sldId="779"/>
        </pc:sldMkLst>
      </pc:sldChg>
      <pc:sldChg chg="del">
        <pc:chgData name="Mag Selwa" userId="5dc855b3-2456-4cd0-96ca-6ce2d9ee3cae" providerId="ADAL" clId="{C84FD3D4-4E71-4D74-A644-8D04FF586B06}" dt="2023-10-16T00:15:00.463" v="214" actId="47"/>
        <pc:sldMkLst>
          <pc:docMk/>
          <pc:sldMk cId="3477355372" sldId="781"/>
        </pc:sldMkLst>
      </pc:sldChg>
      <pc:sldChg chg="del">
        <pc:chgData name="Mag Selwa" userId="5dc855b3-2456-4cd0-96ca-6ce2d9ee3cae" providerId="ADAL" clId="{C84FD3D4-4E71-4D74-A644-8D04FF586B06}" dt="2023-10-16T00:15:00.463" v="214" actId="47"/>
        <pc:sldMkLst>
          <pc:docMk/>
          <pc:sldMk cId="4055875847" sldId="782"/>
        </pc:sldMkLst>
      </pc:sldChg>
      <pc:sldChg chg="del">
        <pc:chgData name="Mag Selwa" userId="5dc855b3-2456-4cd0-96ca-6ce2d9ee3cae" providerId="ADAL" clId="{C84FD3D4-4E71-4D74-A644-8D04FF586B06}" dt="2023-10-16T00:15:00.463" v="214" actId="47"/>
        <pc:sldMkLst>
          <pc:docMk/>
          <pc:sldMk cId="2533212099" sldId="784"/>
        </pc:sldMkLst>
      </pc:sldChg>
      <pc:sldChg chg="del">
        <pc:chgData name="Mag Selwa" userId="5dc855b3-2456-4cd0-96ca-6ce2d9ee3cae" providerId="ADAL" clId="{C84FD3D4-4E71-4D74-A644-8D04FF586B06}" dt="2023-10-16T00:15:00.463" v="214" actId="47"/>
        <pc:sldMkLst>
          <pc:docMk/>
          <pc:sldMk cId="3326245369" sldId="785"/>
        </pc:sldMkLst>
      </pc:sldChg>
      <pc:sldChg chg="del">
        <pc:chgData name="Mag Selwa" userId="5dc855b3-2456-4cd0-96ca-6ce2d9ee3cae" providerId="ADAL" clId="{C84FD3D4-4E71-4D74-A644-8D04FF586B06}" dt="2023-10-16T00:15:00.463" v="214" actId="47"/>
        <pc:sldMkLst>
          <pc:docMk/>
          <pc:sldMk cId="3794369254" sldId="786"/>
        </pc:sldMkLst>
      </pc:sldChg>
      <pc:sldChg chg="del">
        <pc:chgData name="Mag Selwa" userId="5dc855b3-2456-4cd0-96ca-6ce2d9ee3cae" providerId="ADAL" clId="{C84FD3D4-4E71-4D74-A644-8D04FF586B06}" dt="2023-10-16T00:15:00.463" v="214" actId="47"/>
        <pc:sldMkLst>
          <pc:docMk/>
          <pc:sldMk cId="62438941" sldId="787"/>
        </pc:sldMkLst>
      </pc:sldChg>
      <pc:sldChg chg="del">
        <pc:chgData name="Mag Selwa" userId="5dc855b3-2456-4cd0-96ca-6ce2d9ee3cae" providerId="ADAL" clId="{C84FD3D4-4E71-4D74-A644-8D04FF586B06}" dt="2023-10-16T00:15:00.463" v="214" actId="47"/>
        <pc:sldMkLst>
          <pc:docMk/>
          <pc:sldMk cId="549320990" sldId="788"/>
        </pc:sldMkLst>
      </pc:sldChg>
      <pc:sldChg chg="del">
        <pc:chgData name="Mag Selwa" userId="5dc855b3-2456-4cd0-96ca-6ce2d9ee3cae" providerId="ADAL" clId="{C84FD3D4-4E71-4D74-A644-8D04FF586B06}" dt="2023-10-16T00:15:00.463" v="214" actId="47"/>
        <pc:sldMkLst>
          <pc:docMk/>
          <pc:sldMk cId="2874024050" sldId="789"/>
        </pc:sldMkLst>
      </pc:sldChg>
      <pc:sldChg chg="del">
        <pc:chgData name="Mag Selwa" userId="5dc855b3-2456-4cd0-96ca-6ce2d9ee3cae" providerId="ADAL" clId="{C84FD3D4-4E71-4D74-A644-8D04FF586B06}" dt="2023-10-16T00:15:00.463" v="214" actId="47"/>
        <pc:sldMkLst>
          <pc:docMk/>
          <pc:sldMk cId="2341058789" sldId="790"/>
        </pc:sldMkLst>
      </pc:sldChg>
      <pc:sldChg chg="del">
        <pc:chgData name="Mag Selwa" userId="5dc855b3-2456-4cd0-96ca-6ce2d9ee3cae" providerId="ADAL" clId="{C84FD3D4-4E71-4D74-A644-8D04FF586B06}" dt="2023-10-16T00:15:00.463" v="214" actId="47"/>
        <pc:sldMkLst>
          <pc:docMk/>
          <pc:sldMk cId="3925963887" sldId="791"/>
        </pc:sldMkLst>
      </pc:sldChg>
      <pc:sldChg chg="del">
        <pc:chgData name="Mag Selwa" userId="5dc855b3-2456-4cd0-96ca-6ce2d9ee3cae" providerId="ADAL" clId="{C84FD3D4-4E71-4D74-A644-8D04FF586B06}" dt="2023-10-16T00:15:00.463" v="214" actId="47"/>
        <pc:sldMkLst>
          <pc:docMk/>
          <pc:sldMk cId="1561173847" sldId="792"/>
        </pc:sldMkLst>
      </pc:sldChg>
      <pc:sldChg chg="del">
        <pc:chgData name="Mag Selwa" userId="5dc855b3-2456-4cd0-96ca-6ce2d9ee3cae" providerId="ADAL" clId="{C84FD3D4-4E71-4D74-A644-8D04FF586B06}" dt="2023-10-16T00:15:00.463" v="214" actId="47"/>
        <pc:sldMkLst>
          <pc:docMk/>
          <pc:sldMk cId="314354615" sldId="796"/>
        </pc:sldMkLst>
      </pc:sldChg>
      <pc:sldChg chg="del">
        <pc:chgData name="Mag Selwa" userId="5dc855b3-2456-4cd0-96ca-6ce2d9ee3cae" providerId="ADAL" clId="{C84FD3D4-4E71-4D74-A644-8D04FF586B06}" dt="2023-10-16T00:15:00.463" v="214" actId="47"/>
        <pc:sldMkLst>
          <pc:docMk/>
          <pc:sldMk cId="2431351196" sldId="798"/>
        </pc:sldMkLst>
      </pc:sldChg>
      <pc:sldChg chg="del">
        <pc:chgData name="Mag Selwa" userId="5dc855b3-2456-4cd0-96ca-6ce2d9ee3cae" providerId="ADAL" clId="{C84FD3D4-4E71-4D74-A644-8D04FF586B06}" dt="2023-10-16T00:15:00.463" v="214" actId="47"/>
        <pc:sldMkLst>
          <pc:docMk/>
          <pc:sldMk cId="4061473880" sldId="799"/>
        </pc:sldMkLst>
      </pc:sldChg>
      <pc:sldChg chg="del">
        <pc:chgData name="Mag Selwa" userId="5dc855b3-2456-4cd0-96ca-6ce2d9ee3cae" providerId="ADAL" clId="{C84FD3D4-4E71-4D74-A644-8D04FF586B06}" dt="2023-10-16T00:15:00.463" v="214" actId="47"/>
        <pc:sldMkLst>
          <pc:docMk/>
          <pc:sldMk cId="3233699549" sldId="801"/>
        </pc:sldMkLst>
      </pc:sldChg>
      <pc:sldChg chg="del">
        <pc:chgData name="Mag Selwa" userId="5dc855b3-2456-4cd0-96ca-6ce2d9ee3cae" providerId="ADAL" clId="{C84FD3D4-4E71-4D74-A644-8D04FF586B06}" dt="2023-10-16T00:15:00.463" v="214" actId="47"/>
        <pc:sldMkLst>
          <pc:docMk/>
          <pc:sldMk cId="1461715780" sldId="803"/>
        </pc:sldMkLst>
      </pc:sldChg>
      <pc:sldChg chg="del">
        <pc:chgData name="Mag Selwa" userId="5dc855b3-2456-4cd0-96ca-6ce2d9ee3cae" providerId="ADAL" clId="{C84FD3D4-4E71-4D74-A644-8D04FF586B06}" dt="2023-10-16T00:15:00.463" v="214" actId="47"/>
        <pc:sldMkLst>
          <pc:docMk/>
          <pc:sldMk cId="2073100471" sldId="804"/>
        </pc:sldMkLst>
      </pc:sldChg>
      <pc:sldChg chg="del">
        <pc:chgData name="Mag Selwa" userId="5dc855b3-2456-4cd0-96ca-6ce2d9ee3cae" providerId="ADAL" clId="{C84FD3D4-4E71-4D74-A644-8D04FF586B06}" dt="2023-10-16T00:15:00.463" v="214" actId="47"/>
        <pc:sldMkLst>
          <pc:docMk/>
          <pc:sldMk cId="2385391651" sldId="806"/>
        </pc:sldMkLst>
      </pc:sldChg>
      <pc:sldChg chg="del">
        <pc:chgData name="Mag Selwa" userId="5dc855b3-2456-4cd0-96ca-6ce2d9ee3cae" providerId="ADAL" clId="{C84FD3D4-4E71-4D74-A644-8D04FF586B06}" dt="2023-10-16T00:15:00.463" v="214" actId="47"/>
        <pc:sldMkLst>
          <pc:docMk/>
          <pc:sldMk cId="1313455058" sldId="807"/>
        </pc:sldMkLst>
      </pc:sldChg>
      <pc:sldChg chg="del">
        <pc:chgData name="Mag Selwa" userId="5dc855b3-2456-4cd0-96ca-6ce2d9ee3cae" providerId="ADAL" clId="{C84FD3D4-4E71-4D74-A644-8D04FF586B06}" dt="2023-10-16T00:15:00.463" v="214" actId="47"/>
        <pc:sldMkLst>
          <pc:docMk/>
          <pc:sldMk cId="128403093" sldId="808"/>
        </pc:sldMkLst>
      </pc:sldChg>
      <pc:sldChg chg="del">
        <pc:chgData name="Mag Selwa" userId="5dc855b3-2456-4cd0-96ca-6ce2d9ee3cae" providerId="ADAL" clId="{C84FD3D4-4E71-4D74-A644-8D04FF586B06}" dt="2023-10-16T00:15:00.463" v="214" actId="47"/>
        <pc:sldMkLst>
          <pc:docMk/>
          <pc:sldMk cId="166964839" sldId="809"/>
        </pc:sldMkLst>
      </pc:sldChg>
      <pc:sldChg chg="del">
        <pc:chgData name="Mag Selwa" userId="5dc855b3-2456-4cd0-96ca-6ce2d9ee3cae" providerId="ADAL" clId="{C84FD3D4-4E71-4D74-A644-8D04FF586B06}" dt="2023-10-16T00:15:00.463" v="214" actId="47"/>
        <pc:sldMkLst>
          <pc:docMk/>
          <pc:sldMk cId="426718492" sldId="810"/>
        </pc:sldMkLst>
      </pc:sldChg>
      <pc:sldChg chg="del">
        <pc:chgData name="Mag Selwa" userId="5dc855b3-2456-4cd0-96ca-6ce2d9ee3cae" providerId="ADAL" clId="{C84FD3D4-4E71-4D74-A644-8D04FF586B06}" dt="2023-10-16T00:15:00.463" v="214" actId="47"/>
        <pc:sldMkLst>
          <pc:docMk/>
          <pc:sldMk cId="404148602" sldId="811"/>
        </pc:sldMkLst>
      </pc:sldChg>
      <pc:sldChg chg="del">
        <pc:chgData name="Mag Selwa" userId="5dc855b3-2456-4cd0-96ca-6ce2d9ee3cae" providerId="ADAL" clId="{C84FD3D4-4E71-4D74-A644-8D04FF586B06}" dt="2023-10-16T00:15:00.463" v="214" actId="47"/>
        <pc:sldMkLst>
          <pc:docMk/>
          <pc:sldMk cId="2784320381" sldId="812"/>
        </pc:sldMkLst>
      </pc:sldChg>
      <pc:sldChg chg="del">
        <pc:chgData name="Mag Selwa" userId="5dc855b3-2456-4cd0-96ca-6ce2d9ee3cae" providerId="ADAL" clId="{C84FD3D4-4E71-4D74-A644-8D04FF586B06}" dt="2023-10-16T00:15:00.463" v="214" actId="47"/>
        <pc:sldMkLst>
          <pc:docMk/>
          <pc:sldMk cId="1122039800" sldId="813"/>
        </pc:sldMkLst>
      </pc:sldChg>
      <pc:sldChg chg="del">
        <pc:chgData name="Mag Selwa" userId="5dc855b3-2456-4cd0-96ca-6ce2d9ee3cae" providerId="ADAL" clId="{C84FD3D4-4E71-4D74-A644-8D04FF586B06}" dt="2023-10-16T00:15:00.463" v="214" actId="47"/>
        <pc:sldMkLst>
          <pc:docMk/>
          <pc:sldMk cId="2994747154" sldId="815"/>
        </pc:sldMkLst>
      </pc:sldChg>
      <pc:sldChg chg="del">
        <pc:chgData name="Mag Selwa" userId="5dc855b3-2456-4cd0-96ca-6ce2d9ee3cae" providerId="ADAL" clId="{C84FD3D4-4E71-4D74-A644-8D04FF586B06}" dt="2023-10-16T00:15:00.463" v="214" actId="47"/>
        <pc:sldMkLst>
          <pc:docMk/>
          <pc:sldMk cId="1472852431" sldId="816"/>
        </pc:sldMkLst>
      </pc:sldChg>
      <pc:sldChg chg="del">
        <pc:chgData name="Mag Selwa" userId="5dc855b3-2456-4cd0-96ca-6ce2d9ee3cae" providerId="ADAL" clId="{C84FD3D4-4E71-4D74-A644-8D04FF586B06}" dt="2023-10-16T00:15:00.463" v="214" actId="47"/>
        <pc:sldMkLst>
          <pc:docMk/>
          <pc:sldMk cId="2030396553" sldId="817"/>
        </pc:sldMkLst>
      </pc:sldChg>
      <pc:sldChg chg="del">
        <pc:chgData name="Mag Selwa" userId="5dc855b3-2456-4cd0-96ca-6ce2d9ee3cae" providerId="ADAL" clId="{C84FD3D4-4E71-4D74-A644-8D04FF586B06}" dt="2023-10-16T00:15:00.463" v="214" actId="47"/>
        <pc:sldMkLst>
          <pc:docMk/>
          <pc:sldMk cId="4206137597" sldId="818"/>
        </pc:sldMkLst>
      </pc:sldChg>
      <pc:sldChg chg="del">
        <pc:chgData name="Mag Selwa" userId="5dc855b3-2456-4cd0-96ca-6ce2d9ee3cae" providerId="ADAL" clId="{C84FD3D4-4E71-4D74-A644-8D04FF586B06}" dt="2023-10-16T00:15:00.463" v="214" actId="47"/>
        <pc:sldMkLst>
          <pc:docMk/>
          <pc:sldMk cId="258713304" sldId="820"/>
        </pc:sldMkLst>
      </pc:sldChg>
      <pc:sldChg chg="del">
        <pc:chgData name="Mag Selwa" userId="5dc855b3-2456-4cd0-96ca-6ce2d9ee3cae" providerId="ADAL" clId="{C84FD3D4-4E71-4D74-A644-8D04FF586B06}" dt="2023-10-16T00:15:00.463" v="214" actId="47"/>
        <pc:sldMkLst>
          <pc:docMk/>
          <pc:sldMk cId="1232687355" sldId="832"/>
        </pc:sldMkLst>
      </pc:sldChg>
      <pc:sldChg chg="del">
        <pc:chgData name="Mag Selwa" userId="5dc855b3-2456-4cd0-96ca-6ce2d9ee3cae" providerId="ADAL" clId="{C84FD3D4-4E71-4D74-A644-8D04FF586B06}" dt="2023-10-16T00:15:00.463" v="214" actId="47"/>
        <pc:sldMkLst>
          <pc:docMk/>
          <pc:sldMk cId="3299062720" sldId="838"/>
        </pc:sldMkLst>
      </pc:sldChg>
      <pc:sldChg chg="del">
        <pc:chgData name="Mag Selwa" userId="5dc855b3-2456-4cd0-96ca-6ce2d9ee3cae" providerId="ADAL" clId="{C84FD3D4-4E71-4D74-A644-8D04FF586B06}" dt="2023-10-16T00:15:00.463" v="214" actId="47"/>
        <pc:sldMkLst>
          <pc:docMk/>
          <pc:sldMk cId="2310691819" sldId="839"/>
        </pc:sldMkLst>
      </pc:sldChg>
      <pc:sldChg chg="del">
        <pc:chgData name="Mag Selwa" userId="5dc855b3-2456-4cd0-96ca-6ce2d9ee3cae" providerId="ADAL" clId="{C84FD3D4-4E71-4D74-A644-8D04FF586B06}" dt="2023-10-16T00:15:00.463" v="214" actId="47"/>
        <pc:sldMkLst>
          <pc:docMk/>
          <pc:sldMk cId="539879015" sldId="840"/>
        </pc:sldMkLst>
      </pc:sldChg>
      <pc:sldChg chg="del">
        <pc:chgData name="Mag Selwa" userId="5dc855b3-2456-4cd0-96ca-6ce2d9ee3cae" providerId="ADAL" clId="{C84FD3D4-4E71-4D74-A644-8D04FF586B06}" dt="2023-10-16T00:15:00.463" v="214" actId="47"/>
        <pc:sldMkLst>
          <pc:docMk/>
          <pc:sldMk cId="2027619325" sldId="844"/>
        </pc:sldMkLst>
      </pc:sldChg>
      <pc:sldChg chg="del">
        <pc:chgData name="Mag Selwa" userId="5dc855b3-2456-4cd0-96ca-6ce2d9ee3cae" providerId="ADAL" clId="{C84FD3D4-4E71-4D74-A644-8D04FF586B06}" dt="2023-10-16T00:15:00.463" v="214" actId="47"/>
        <pc:sldMkLst>
          <pc:docMk/>
          <pc:sldMk cId="1198423756" sldId="845"/>
        </pc:sldMkLst>
      </pc:sldChg>
      <pc:sldChg chg="del">
        <pc:chgData name="Mag Selwa" userId="5dc855b3-2456-4cd0-96ca-6ce2d9ee3cae" providerId="ADAL" clId="{C84FD3D4-4E71-4D74-A644-8D04FF586B06}" dt="2023-10-16T00:15:00.463" v="214" actId="47"/>
        <pc:sldMkLst>
          <pc:docMk/>
          <pc:sldMk cId="12553737" sldId="846"/>
        </pc:sldMkLst>
      </pc:sldChg>
      <pc:sldChg chg="del">
        <pc:chgData name="Mag Selwa" userId="5dc855b3-2456-4cd0-96ca-6ce2d9ee3cae" providerId="ADAL" clId="{C84FD3D4-4E71-4D74-A644-8D04FF586B06}" dt="2023-10-16T00:15:00.463" v="214" actId="47"/>
        <pc:sldMkLst>
          <pc:docMk/>
          <pc:sldMk cId="400528975" sldId="847"/>
        </pc:sldMkLst>
      </pc:sldChg>
      <pc:sldChg chg="del">
        <pc:chgData name="Mag Selwa" userId="5dc855b3-2456-4cd0-96ca-6ce2d9ee3cae" providerId="ADAL" clId="{C84FD3D4-4E71-4D74-A644-8D04FF586B06}" dt="2023-10-16T00:15:00.463" v="214" actId="47"/>
        <pc:sldMkLst>
          <pc:docMk/>
          <pc:sldMk cId="70424205" sldId="849"/>
        </pc:sldMkLst>
      </pc:sldChg>
      <pc:sldChg chg="del">
        <pc:chgData name="Mag Selwa" userId="5dc855b3-2456-4cd0-96ca-6ce2d9ee3cae" providerId="ADAL" clId="{C84FD3D4-4E71-4D74-A644-8D04FF586B06}" dt="2023-10-16T00:15:00.463" v="214" actId="47"/>
        <pc:sldMkLst>
          <pc:docMk/>
          <pc:sldMk cId="1996285170" sldId="850"/>
        </pc:sldMkLst>
      </pc:sldChg>
      <pc:sldChg chg="del">
        <pc:chgData name="Mag Selwa" userId="5dc855b3-2456-4cd0-96ca-6ce2d9ee3cae" providerId="ADAL" clId="{C84FD3D4-4E71-4D74-A644-8D04FF586B06}" dt="2023-10-16T00:15:00.463" v="214" actId="47"/>
        <pc:sldMkLst>
          <pc:docMk/>
          <pc:sldMk cId="401300027" sldId="851"/>
        </pc:sldMkLst>
      </pc:sldChg>
      <pc:sldChg chg="del">
        <pc:chgData name="Mag Selwa" userId="5dc855b3-2456-4cd0-96ca-6ce2d9ee3cae" providerId="ADAL" clId="{C84FD3D4-4E71-4D74-A644-8D04FF586B06}" dt="2023-10-16T00:15:00.463" v="214" actId="47"/>
        <pc:sldMkLst>
          <pc:docMk/>
          <pc:sldMk cId="3273645351" sldId="852"/>
        </pc:sldMkLst>
      </pc:sldChg>
      <pc:sldChg chg="del">
        <pc:chgData name="Mag Selwa" userId="5dc855b3-2456-4cd0-96ca-6ce2d9ee3cae" providerId="ADAL" clId="{C84FD3D4-4E71-4D74-A644-8D04FF586B06}" dt="2023-10-16T00:15:00.463" v="214" actId="47"/>
        <pc:sldMkLst>
          <pc:docMk/>
          <pc:sldMk cId="849405239" sldId="853"/>
        </pc:sldMkLst>
      </pc:sldChg>
      <pc:sldChg chg="del">
        <pc:chgData name="Mag Selwa" userId="5dc855b3-2456-4cd0-96ca-6ce2d9ee3cae" providerId="ADAL" clId="{C84FD3D4-4E71-4D74-A644-8D04FF586B06}" dt="2023-10-16T00:15:00.463" v="214" actId="47"/>
        <pc:sldMkLst>
          <pc:docMk/>
          <pc:sldMk cId="1156422293" sldId="854"/>
        </pc:sldMkLst>
      </pc:sldChg>
      <pc:sldChg chg="del">
        <pc:chgData name="Mag Selwa" userId="5dc855b3-2456-4cd0-96ca-6ce2d9ee3cae" providerId="ADAL" clId="{C84FD3D4-4E71-4D74-A644-8D04FF586B06}" dt="2023-10-16T00:15:00.463" v="214" actId="47"/>
        <pc:sldMkLst>
          <pc:docMk/>
          <pc:sldMk cId="3017133310" sldId="855"/>
        </pc:sldMkLst>
      </pc:sldChg>
      <pc:sldChg chg="del">
        <pc:chgData name="Mag Selwa" userId="5dc855b3-2456-4cd0-96ca-6ce2d9ee3cae" providerId="ADAL" clId="{C84FD3D4-4E71-4D74-A644-8D04FF586B06}" dt="2023-10-16T00:15:00.463" v="214" actId="47"/>
        <pc:sldMkLst>
          <pc:docMk/>
          <pc:sldMk cId="1771423732" sldId="856"/>
        </pc:sldMkLst>
      </pc:sldChg>
      <pc:sldChg chg="del">
        <pc:chgData name="Mag Selwa" userId="5dc855b3-2456-4cd0-96ca-6ce2d9ee3cae" providerId="ADAL" clId="{C84FD3D4-4E71-4D74-A644-8D04FF586B06}" dt="2023-10-16T00:15:00.463" v="214" actId="47"/>
        <pc:sldMkLst>
          <pc:docMk/>
          <pc:sldMk cId="2558159338" sldId="857"/>
        </pc:sldMkLst>
      </pc:sldChg>
      <pc:sldChg chg="modSp add del mod">
        <pc:chgData name="Mag Selwa" userId="5dc855b3-2456-4cd0-96ca-6ce2d9ee3cae" providerId="ADAL" clId="{C84FD3D4-4E71-4D74-A644-8D04FF586B06}" dt="2023-10-16T00:31:14.490" v="383"/>
        <pc:sldMkLst>
          <pc:docMk/>
          <pc:sldMk cId="2416771452" sldId="858"/>
        </pc:sldMkLst>
        <pc:spChg chg="mod">
          <ac:chgData name="Mag Selwa" userId="5dc855b3-2456-4cd0-96ca-6ce2d9ee3cae" providerId="ADAL" clId="{C84FD3D4-4E71-4D74-A644-8D04FF586B06}" dt="2023-10-16T00:31:14.490" v="383"/>
          <ac:spMkLst>
            <pc:docMk/>
            <pc:sldMk cId="2416771452" sldId="858"/>
            <ac:spMk id="4" creationId="{00000000-0000-0000-0000-000000000000}"/>
          </ac:spMkLst>
        </pc:spChg>
      </pc:sldChg>
      <pc:sldChg chg="del">
        <pc:chgData name="Mag Selwa" userId="5dc855b3-2456-4cd0-96ca-6ce2d9ee3cae" providerId="ADAL" clId="{C84FD3D4-4E71-4D74-A644-8D04FF586B06}" dt="2023-10-16T00:15:00.463" v="214" actId="47"/>
        <pc:sldMkLst>
          <pc:docMk/>
          <pc:sldMk cId="2919337259" sldId="859"/>
        </pc:sldMkLst>
      </pc:sldChg>
      <pc:sldChg chg="del">
        <pc:chgData name="Mag Selwa" userId="5dc855b3-2456-4cd0-96ca-6ce2d9ee3cae" providerId="ADAL" clId="{C84FD3D4-4E71-4D74-A644-8D04FF586B06}" dt="2023-10-16T00:15:00.463" v="214" actId="47"/>
        <pc:sldMkLst>
          <pc:docMk/>
          <pc:sldMk cId="1840843290" sldId="860"/>
        </pc:sldMkLst>
      </pc:sldChg>
      <pc:sldChg chg="del">
        <pc:chgData name="Mag Selwa" userId="5dc855b3-2456-4cd0-96ca-6ce2d9ee3cae" providerId="ADAL" clId="{C84FD3D4-4E71-4D74-A644-8D04FF586B06}" dt="2023-10-16T00:15:00.463" v="214" actId="47"/>
        <pc:sldMkLst>
          <pc:docMk/>
          <pc:sldMk cId="506628916" sldId="861"/>
        </pc:sldMkLst>
      </pc:sldChg>
      <pc:sldChg chg="del">
        <pc:chgData name="Mag Selwa" userId="5dc855b3-2456-4cd0-96ca-6ce2d9ee3cae" providerId="ADAL" clId="{C84FD3D4-4E71-4D74-A644-8D04FF586B06}" dt="2023-10-16T00:15:00.463" v="214" actId="47"/>
        <pc:sldMkLst>
          <pc:docMk/>
          <pc:sldMk cId="3991576772" sldId="862"/>
        </pc:sldMkLst>
      </pc:sldChg>
      <pc:sldChg chg="del">
        <pc:chgData name="Mag Selwa" userId="5dc855b3-2456-4cd0-96ca-6ce2d9ee3cae" providerId="ADAL" clId="{C84FD3D4-4E71-4D74-A644-8D04FF586B06}" dt="2023-10-16T00:15:00.463" v="214" actId="47"/>
        <pc:sldMkLst>
          <pc:docMk/>
          <pc:sldMk cId="3891730086" sldId="863"/>
        </pc:sldMkLst>
      </pc:sldChg>
      <pc:sldChg chg="del">
        <pc:chgData name="Mag Selwa" userId="5dc855b3-2456-4cd0-96ca-6ce2d9ee3cae" providerId="ADAL" clId="{C84FD3D4-4E71-4D74-A644-8D04FF586B06}" dt="2023-10-16T00:15:00.463" v="214" actId="47"/>
        <pc:sldMkLst>
          <pc:docMk/>
          <pc:sldMk cId="887475988" sldId="864"/>
        </pc:sldMkLst>
      </pc:sldChg>
      <pc:sldChg chg="del">
        <pc:chgData name="Mag Selwa" userId="5dc855b3-2456-4cd0-96ca-6ce2d9ee3cae" providerId="ADAL" clId="{C84FD3D4-4E71-4D74-A644-8D04FF586B06}" dt="2023-10-16T00:15:00.463" v="214" actId="47"/>
        <pc:sldMkLst>
          <pc:docMk/>
          <pc:sldMk cId="621093271" sldId="865"/>
        </pc:sldMkLst>
      </pc:sldChg>
      <pc:sldChg chg="del">
        <pc:chgData name="Mag Selwa" userId="5dc855b3-2456-4cd0-96ca-6ce2d9ee3cae" providerId="ADAL" clId="{C84FD3D4-4E71-4D74-A644-8D04FF586B06}" dt="2023-10-16T00:15:00.463" v="214" actId="47"/>
        <pc:sldMkLst>
          <pc:docMk/>
          <pc:sldMk cId="321107570" sldId="866"/>
        </pc:sldMkLst>
      </pc:sldChg>
      <pc:sldChg chg="del">
        <pc:chgData name="Mag Selwa" userId="5dc855b3-2456-4cd0-96ca-6ce2d9ee3cae" providerId="ADAL" clId="{C84FD3D4-4E71-4D74-A644-8D04FF586B06}" dt="2023-10-16T00:15:00.463" v="214" actId="47"/>
        <pc:sldMkLst>
          <pc:docMk/>
          <pc:sldMk cId="2316837187" sldId="867"/>
        </pc:sldMkLst>
      </pc:sldChg>
      <pc:sldChg chg="del">
        <pc:chgData name="Mag Selwa" userId="5dc855b3-2456-4cd0-96ca-6ce2d9ee3cae" providerId="ADAL" clId="{C84FD3D4-4E71-4D74-A644-8D04FF586B06}" dt="2023-10-16T00:15:00.463" v="214" actId="47"/>
        <pc:sldMkLst>
          <pc:docMk/>
          <pc:sldMk cId="3938188226" sldId="868"/>
        </pc:sldMkLst>
      </pc:sldChg>
      <pc:sldChg chg="del">
        <pc:chgData name="Mag Selwa" userId="5dc855b3-2456-4cd0-96ca-6ce2d9ee3cae" providerId="ADAL" clId="{C84FD3D4-4E71-4D74-A644-8D04FF586B06}" dt="2023-10-16T00:15:00.463" v="214" actId="47"/>
        <pc:sldMkLst>
          <pc:docMk/>
          <pc:sldMk cId="184072530" sldId="869"/>
        </pc:sldMkLst>
      </pc:sldChg>
      <pc:sldChg chg="del">
        <pc:chgData name="Mag Selwa" userId="5dc855b3-2456-4cd0-96ca-6ce2d9ee3cae" providerId="ADAL" clId="{C84FD3D4-4E71-4D74-A644-8D04FF586B06}" dt="2023-10-16T00:15:00.463" v="214" actId="47"/>
        <pc:sldMkLst>
          <pc:docMk/>
          <pc:sldMk cId="3396385262" sldId="870"/>
        </pc:sldMkLst>
      </pc:sldChg>
      <pc:sldChg chg="del">
        <pc:chgData name="Mag Selwa" userId="5dc855b3-2456-4cd0-96ca-6ce2d9ee3cae" providerId="ADAL" clId="{C84FD3D4-4E71-4D74-A644-8D04FF586B06}" dt="2023-10-16T00:15:00.463" v="214" actId="47"/>
        <pc:sldMkLst>
          <pc:docMk/>
          <pc:sldMk cId="2678377257" sldId="871"/>
        </pc:sldMkLst>
      </pc:sldChg>
      <pc:sldChg chg="del">
        <pc:chgData name="Mag Selwa" userId="5dc855b3-2456-4cd0-96ca-6ce2d9ee3cae" providerId="ADAL" clId="{C84FD3D4-4E71-4D74-A644-8D04FF586B06}" dt="2023-10-16T00:15:00.463" v="214" actId="47"/>
        <pc:sldMkLst>
          <pc:docMk/>
          <pc:sldMk cId="2803602927" sldId="873"/>
        </pc:sldMkLst>
      </pc:sldChg>
      <pc:sldChg chg="del">
        <pc:chgData name="Mag Selwa" userId="5dc855b3-2456-4cd0-96ca-6ce2d9ee3cae" providerId="ADAL" clId="{C84FD3D4-4E71-4D74-A644-8D04FF586B06}" dt="2023-10-16T00:15:00.463" v="214" actId="47"/>
        <pc:sldMkLst>
          <pc:docMk/>
          <pc:sldMk cId="2694664393" sldId="874"/>
        </pc:sldMkLst>
      </pc:sldChg>
      <pc:sldChg chg="del">
        <pc:chgData name="Mag Selwa" userId="5dc855b3-2456-4cd0-96ca-6ce2d9ee3cae" providerId="ADAL" clId="{C84FD3D4-4E71-4D74-A644-8D04FF586B06}" dt="2023-10-16T00:15:00.463" v="214" actId="47"/>
        <pc:sldMkLst>
          <pc:docMk/>
          <pc:sldMk cId="599554201" sldId="876"/>
        </pc:sldMkLst>
      </pc:sldChg>
      <pc:sldChg chg="del">
        <pc:chgData name="Mag Selwa" userId="5dc855b3-2456-4cd0-96ca-6ce2d9ee3cae" providerId="ADAL" clId="{C84FD3D4-4E71-4D74-A644-8D04FF586B06}" dt="2023-10-16T00:15:00.463" v="214" actId="47"/>
        <pc:sldMkLst>
          <pc:docMk/>
          <pc:sldMk cId="2773016807" sldId="877"/>
        </pc:sldMkLst>
      </pc:sldChg>
      <pc:sldChg chg="del">
        <pc:chgData name="Mag Selwa" userId="5dc855b3-2456-4cd0-96ca-6ce2d9ee3cae" providerId="ADAL" clId="{C84FD3D4-4E71-4D74-A644-8D04FF586B06}" dt="2023-10-16T00:15:00.463" v="214" actId="47"/>
        <pc:sldMkLst>
          <pc:docMk/>
          <pc:sldMk cId="1257996931" sldId="878"/>
        </pc:sldMkLst>
      </pc:sldChg>
      <pc:sldChg chg="del">
        <pc:chgData name="Mag Selwa" userId="5dc855b3-2456-4cd0-96ca-6ce2d9ee3cae" providerId="ADAL" clId="{C84FD3D4-4E71-4D74-A644-8D04FF586B06}" dt="2023-10-16T00:15:00.463" v="214" actId="47"/>
        <pc:sldMkLst>
          <pc:docMk/>
          <pc:sldMk cId="2507243272" sldId="879"/>
        </pc:sldMkLst>
      </pc:sldChg>
      <pc:sldChg chg="del">
        <pc:chgData name="Mag Selwa" userId="5dc855b3-2456-4cd0-96ca-6ce2d9ee3cae" providerId="ADAL" clId="{C84FD3D4-4E71-4D74-A644-8D04FF586B06}" dt="2023-10-16T00:15:00.463" v="214" actId="47"/>
        <pc:sldMkLst>
          <pc:docMk/>
          <pc:sldMk cId="753807331" sldId="880"/>
        </pc:sldMkLst>
      </pc:sldChg>
      <pc:sldChg chg="del">
        <pc:chgData name="Mag Selwa" userId="5dc855b3-2456-4cd0-96ca-6ce2d9ee3cae" providerId="ADAL" clId="{C84FD3D4-4E71-4D74-A644-8D04FF586B06}" dt="2023-10-16T00:15:00.463" v="214" actId="47"/>
        <pc:sldMkLst>
          <pc:docMk/>
          <pc:sldMk cId="919335003" sldId="882"/>
        </pc:sldMkLst>
      </pc:sldChg>
      <pc:sldChg chg="del">
        <pc:chgData name="Mag Selwa" userId="5dc855b3-2456-4cd0-96ca-6ce2d9ee3cae" providerId="ADAL" clId="{C84FD3D4-4E71-4D74-A644-8D04FF586B06}" dt="2023-10-16T00:15:00.463" v="214" actId="47"/>
        <pc:sldMkLst>
          <pc:docMk/>
          <pc:sldMk cId="3101431758" sldId="883"/>
        </pc:sldMkLst>
      </pc:sldChg>
      <pc:sldChg chg="del">
        <pc:chgData name="Mag Selwa" userId="5dc855b3-2456-4cd0-96ca-6ce2d9ee3cae" providerId="ADAL" clId="{C84FD3D4-4E71-4D74-A644-8D04FF586B06}" dt="2023-10-16T00:15:00.463" v="214" actId="47"/>
        <pc:sldMkLst>
          <pc:docMk/>
          <pc:sldMk cId="3242526087" sldId="884"/>
        </pc:sldMkLst>
      </pc:sldChg>
      <pc:sldChg chg="del">
        <pc:chgData name="Mag Selwa" userId="5dc855b3-2456-4cd0-96ca-6ce2d9ee3cae" providerId="ADAL" clId="{C84FD3D4-4E71-4D74-A644-8D04FF586B06}" dt="2023-10-16T00:15:00.463" v="214" actId="47"/>
        <pc:sldMkLst>
          <pc:docMk/>
          <pc:sldMk cId="2334233185" sldId="885"/>
        </pc:sldMkLst>
      </pc:sldChg>
      <pc:sldChg chg="del">
        <pc:chgData name="Mag Selwa" userId="5dc855b3-2456-4cd0-96ca-6ce2d9ee3cae" providerId="ADAL" clId="{C84FD3D4-4E71-4D74-A644-8D04FF586B06}" dt="2023-10-16T00:15:00.463" v="214" actId="47"/>
        <pc:sldMkLst>
          <pc:docMk/>
          <pc:sldMk cId="4291169524" sldId="887"/>
        </pc:sldMkLst>
      </pc:sldChg>
      <pc:sldChg chg="del">
        <pc:chgData name="Mag Selwa" userId="5dc855b3-2456-4cd0-96ca-6ce2d9ee3cae" providerId="ADAL" clId="{C84FD3D4-4E71-4D74-A644-8D04FF586B06}" dt="2023-10-16T00:15:00.463" v="214" actId="47"/>
        <pc:sldMkLst>
          <pc:docMk/>
          <pc:sldMk cId="2171798517" sldId="888"/>
        </pc:sldMkLst>
      </pc:sldChg>
      <pc:sldChg chg="del">
        <pc:chgData name="Mag Selwa" userId="5dc855b3-2456-4cd0-96ca-6ce2d9ee3cae" providerId="ADAL" clId="{C84FD3D4-4E71-4D74-A644-8D04FF586B06}" dt="2023-10-16T00:15:00.463" v="214" actId="47"/>
        <pc:sldMkLst>
          <pc:docMk/>
          <pc:sldMk cId="325404647" sldId="889"/>
        </pc:sldMkLst>
      </pc:sldChg>
      <pc:sldChg chg="del">
        <pc:chgData name="Mag Selwa" userId="5dc855b3-2456-4cd0-96ca-6ce2d9ee3cae" providerId="ADAL" clId="{C84FD3D4-4E71-4D74-A644-8D04FF586B06}" dt="2023-10-16T00:15:00.463" v="214" actId="47"/>
        <pc:sldMkLst>
          <pc:docMk/>
          <pc:sldMk cId="3908184386" sldId="890"/>
        </pc:sldMkLst>
      </pc:sldChg>
      <pc:sldChg chg="del">
        <pc:chgData name="Mag Selwa" userId="5dc855b3-2456-4cd0-96ca-6ce2d9ee3cae" providerId="ADAL" clId="{C84FD3D4-4E71-4D74-A644-8D04FF586B06}" dt="2023-10-16T00:15:00.463" v="214" actId="47"/>
        <pc:sldMkLst>
          <pc:docMk/>
          <pc:sldMk cId="4294093601" sldId="891"/>
        </pc:sldMkLst>
      </pc:sldChg>
      <pc:sldChg chg="del">
        <pc:chgData name="Mag Selwa" userId="5dc855b3-2456-4cd0-96ca-6ce2d9ee3cae" providerId="ADAL" clId="{C84FD3D4-4E71-4D74-A644-8D04FF586B06}" dt="2023-10-16T00:15:00.463" v="214" actId="47"/>
        <pc:sldMkLst>
          <pc:docMk/>
          <pc:sldMk cId="1863111477" sldId="896"/>
        </pc:sldMkLst>
      </pc:sldChg>
      <pc:sldChg chg="del">
        <pc:chgData name="Mag Selwa" userId="5dc855b3-2456-4cd0-96ca-6ce2d9ee3cae" providerId="ADAL" clId="{C84FD3D4-4E71-4D74-A644-8D04FF586B06}" dt="2023-10-16T00:15:00.463" v="214" actId="47"/>
        <pc:sldMkLst>
          <pc:docMk/>
          <pc:sldMk cId="201613972" sldId="897"/>
        </pc:sldMkLst>
      </pc:sldChg>
      <pc:sldChg chg="del">
        <pc:chgData name="Mag Selwa" userId="5dc855b3-2456-4cd0-96ca-6ce2d9ee3cae" providerId="ADAL" clId="{C84FD3D4-4E71-4D74-A644-8D04FF586B06}" dt="2023-10-16T00:15:00.463" v="214" actId="47"/>
        <pc:sldMkLst>
          <pc:docMk/>
          <pc:sldMk cId="3960014898" sldId="898"/>
        </pc:sldMkLst>
      </pc:sldChg>
      <pc:sldChg chg="del">
        <pc:chgData name="Mag Selwa" userId="5dc855b3-2456-4cd0-96ca-6ce2d9ee3cae" providerId="ADAL" clId="{C84FD3D4-4E71-4D74-A644-8D04FF586B06}" dt="2023-10-16T00:15:00.463" v="214" actId="47"/>
        <pc:sldMkLst>
          <pc:docMk/>
          <pc:sldMk cId="1943239866" sldId="901"/>
        </pc:sldMkLst>
      </pc:sldChg>
      <pc:sldChg chg="del">
        <pc:chgData name="Mag Selwa" userId="5dc855b3-2456-4cd0-96ca-6ce2d9ee3cae" providerId="ADAL" clId="{C84FD3D4-4E71-4D74-A644-8D04FF586B06}" dt="2023-10-16T00:15:00.463" v="214" actId="47"/>
        <pc:sldMkLst>
          <pc:docMk/>
          <pc:sldMk cId="4140515216" sldId="902"/>
        </pc:sldMkLst>
      </pc:sldChg>
      <pc:sldChg chg="del">
        <pc:chgData name="Mag Selwa" userId="5dc855b3-2456-4cd0-96ca-6ce2d9ee3cae" providerId="ADAL" clId="{C84FD3D4-4E71-4D74-A644-8D04FF586B06}" dt="2023-10-16T00:15:00.463" v="214" actId="47"/>
        <pc:sldMkLst>
          <pc:docMk/>
          <pc:sldMk cId="3117093656" sldId="903"/>
        </pc:sldMkLst>
      </pc:sldChg>
      <pc:sldChg chg="del">
        <pc:chgData name="Mag Selwa" userId="5dc855b3-2456-4cd0-96ca-6ce2d9ee3cae" providerId="ADAL" clId="{C84FD3D4-4E71-4D74-A644-8D04FF586B06}" dt="2023-10-16T00:15:00.463" v="214" actId="47"/>
        <pc:sldMkLst>
          <pc:docMk/>
          <pc:sldMk cId="4164349390" sldId="904"/>
        </pc:sldMkLst>
      </pc:sldChg>
      <pc:sldChg chg="del">
        <pc:chgData name="Mag Selwa" userId="5dc855b3-2456-4cd0-96ca-6ce2d9ee3cae" providerId="ADAL" clId="{C84FD3D4-4E71-4D74-A644-8D04FF586B06}" dt="2023-10-16T00:15:00.463" v="214" actId="47"/>
        <pc:sldMkLst>
          <pc:docMk/>
          <pc:sldMk cId="1058962465" sldId="905"/>
        </pc:sldMkLst>
      </pc:sldChg>
      <pc:sldChg chg="del">
        <pc:chgData name="Mag Selwa" userId="5dc855b3-2456-4cd0-96ca-6ce2d9ee3cae" providerId="ADAL" clId="{C84FD3D4-4E71-4D74-A644-8D04FF586B06}" dt="2023-10-16T00:15:00.463" v="214" actId="47"/>
        <pc:sldMkLst>
          <pc:docMk/>
          <pc:sldMk cId="148017844" sldId="906"/>
        </pc:sldMkLst>
      </pc:sldChg>
      <pc:sldChg chg="del">
        <pc:chgData name="Mag Selwa" userId="5dc855b3-2456-4cd0-96ca-6ce2d9ee3cae" providerId="ADAL" clId="{C84FD3D4-4E71-4D74-A644-8D04FF586B06}" dt="2023-10-16T00:15:00.463" v="214" actId="47"/>
        <pc:sldMkLst>
          <pc:docMk/>
          <pc:sldMk cId="2037786028" sldId="907"/>
        </pc:sldMkLst>
      </pc:sldChg>
      <pc:sldChg chg="del">
        <pc:chgData name="Mag Selwa" userId="5dc855b3-2456-4cd0-96ca-6ce2d9ee3cae" providerId="ADAL" clId="{C84FD3D4-4E71-4D74-A644-8D04FF586B06}" dt="2023-10-16T00:15:00.463" v="214" actId="47"/>
        <pc:sldMkLst>
          <pc:docMk/>
          <pc:sldMk cId="153125782" sldId="908"/>
        </pc:sldMkLst>
      </pc:sldChg>
      <pc:sldChg chg="del">
        <pc:chgData name="Mag Selwa" userId="5dc855b3-2456-4cd0-96ca-6ce2d9ee3cae" providerId="ADAL" clId="{C84FD3D4-4E71-4D74-A644-8D04FF586B06}" dt="2023-10-16T00:15:00.463" v="214" actId="47"/>
        <pc:sldMkLst>
          <pc:docMk/>
          <pc:sldMk cId="2179822234" sldId="909"/>
        </pc:sldMkLst>
      </pc:sldChg>
      <pc:sldChg chg="del">
        <pc:chgData name="Mag Selwa" userId="5dc855b3-2456-4cd0-96ca-6ce2d9ee3cae" providerId="ADAL" clId="{C84FD3D4-4E71-4D74-A644-8D04FF586B06}" dt="2023-10-16T00:15:00.463" v="214" actId="47"/>
        <pc:sldMkLst>
          <pc:docMk/>
          <pc:sldMk cId="3163762993" sldId="910"/>
        </pc:sldMkLst>
      </pc:sldChg>
      <pc:sldChg chg="del">
        <pc:chgData name="Mag Selwa" userId="5dc855b3-2456-4cd0-96ca-6ce2d9ee3cae" providerId="ADAL" clId="{C84FD3D4-4E71-4D74-A644-8D04FF586B06}" dt="2023-10-16T00:15:00.463" v="214" actId="47"/>
        <pc:sldMkLst>
          <pc:docMk/>
          <pc:sldMk cId="1102735918" sldId="911"/>
        </pc:sldMkLst>
      </pc:sldChg>
      <pc:sldChg chg="del">
        <pc:chgData name="Mag Selwa" userId="5dc855b3-2456-4cd0-96ca-6ce2d9ee3cae" providerId="ADAL" clId="{C84FD3D4-4E71-4D74-A644-8D04FF586B06}" dt="2023-10-16T00:15:00.463" v="214" actId="47"/>
        <pc:sldMkLst>
          <pc:docMk/>
          <pc:sldMk cId="1427569714" sldId="912"/>
        </pc:sldMkLst>
      </pc:sldChg>
      <pc:sldChg chg="del">
        <pc:chgData name="Mag Selwa" userId="5dc855b3-2456-4cd0-96ca-6ce2d9ee3cae" providerId="ADAL" clId="{C84FD3D4-4E71-4D74-A644-8D04FF586B06}" dt="2023-10-16T00:15:00.463" v="214" actId="47"/>
        <pc:sldMkLst>
          <pc:docMk/>
          <pc:sldMk cId="3909811712" sldId="913"/>
        </pc:sldMkLst>
      </pc:sldChg>
      <pc:sldChg chg="del">
        <pc:chgData name="Mag Selwa" userId="5dc855b3-2456-4cd0-96ca-6ce2d9ee3cae" providerId="ADAL" clId="{C84FD3D4-4E71-4D74-A644-8D04FF586B06}" dt="2023-10-16T00:15:00.463" v="214" actId="47"/>
        <pc:sldMkLst>
          <pc:docMk/>
          <pc:sldMk cId="4291826692" sldId="914"/>
        </pc:sldMkLst>
      </pc:sldChg>
      <pc:sldChg chg="del">
        <pc:chgData name="Mag Selwa" userId="5dc855b3-2456-4cd0-96ca-6ce2d9ee3cae" providerId="ADAL" clId="{C84FD3D4-4E71-4D74-A644-8D04FF586B06}" dt="2023-10-16T00:15:00.463" v="214" actId="47"/>
        <pc:sldMkLst>
          <pc:docMk/>
          <pc:sldMk cId="4277656204" sldId="915"/>
        </pc:sldMkLst>
      </pc:sldChg>
      <pc:sldChg chg="del">
        <pc:chgData name="Mag Selwa" userId="5dc855b3-2456-4cd0-96ca-6ce2d9ee3cae" providerId="ADAL" clId="{C84FD3D4-4E71-4D74-A644-8D04FF586B06}" dt="2023-10-16T00:15:00.463" v="214" actId="47"/>
        <pc:sldMkLst>
          <pc:docMk/>
          <pc:sldMk cId="2296056778" sldId="916"/>
        </pc:sldMkLst>
      </pc:sldChg>
      <pc:sldChg chg="del">
        <pc:chgData name="Mag Selwa" userId="5dc855b3-2456-4cd0-96ca-6ce2d9ee3cae" providerId="ADAL" clId="{C84FD3D4-4E71-4D74-A644-8D04FF586B06}" dt="2023-10-16T00:15:00.463" v="214" actId="47"/>
        <pc:sldMkLst>
          <pc:docMk/>
          <pc:sldMk cId="4119945786" sldId="918"/>
        </pc:sldMkLst>
      </pc:sldChg>
      <pc:sldChg chg="del">
        <pc:chgData name="Mag Selwa" userId="5dc855b3-2456-4cd0-96ca-6ce2d9ee3cae" providerId="ADAL" clId="{C84FD3D4-4E71-4D74-A644-8D04FF586B06}" dt="2023-10-16T00:15:00.463" v="214" actId="47"/>
        <pc:sldMkLst>
          <pc:docMk/>
          <pc:sldMk cId="3381789227" sldId="919"/>
        </pc:sldMkLst>
      </pc:sldChg>
      <pc:sldChg chg="del">
        <pc:chgData name="Mag Selwa" userId="5dc855b3-2456-4cd0-96ca-6ce2d9ee3cae" providerId="ADAL" clId="{C84FD3D4-4E71-4D74-A644-8D04FF586B06}" dt="2023-10-16T00:15:00.463" v="214" actId="47"/>
        <pc:sldMkLst>
          <pc:docMk/>
          <pc:sldMk cId="679584170" sldId="920"/>
        </pc:sldMkLst>
      </pc:sldChg>
      <pc:sldChg chg="del">
        <pc:chgData name="Mag Selwa" userId="5dc855b3-2456-4cd0-96ca-6ce2d9ee3cae" providerId="ADAL" clId="{C84FD3D4-4E71-4D74-A644-8D04FF586B06}" dt="2023-10-16T00:15:00.463" v="214" actId="47"/>
        <pc:sldMkLst>
          <pc:docMk/>
          <pc:sldMk cId="4188825561" sldId="921"/>
        </pc:sldMkLst>
      </pc:sldChg>
      <pc:sldChg chg="del">
        <pc:chgData name="Mag Selwa" userId="5dc855b3-2456-4cd0-96ca-6ce2d9ee3cae" providerId="ADAL" clId="{C84FD3D4-4E71-4D74-A644-8D04FF586B06}" dt="2023-10-16T00:15:00.463" v="214" actId="47"/>
        <pc:sldMkLst>
          <pc:docMk/>
          <pc:sldMk cId="136934513" sldId="922"/>
        </pc:sldMkLst>
      </pc:sldChg>
      <pc:sldChg chg="del">
        <pc:chgData name="Mag Selwa" userId="5dc855b3-2456-4cd0-96ca-6ce2d9ee3cae" providerId="ADAL" clId="{C84FD3D4-4E71-4D74-A644-8D04FF586B06}" dt="2023-10-16T00:15:00.463" v="214" actId="47"/>
        <pc:sldMkLst>
          <pc:docMk/>
          <pc:sldMk cId="2644164824" sldId="923"/>
        </pc:sldMkLst>
      </pc:sldChg>
      <pc:sldChg chg="del">
        <pc:chgData name="Mag Selwa" userId="5dc855b3-2456-4cd0-96ca-6ce2d9ee3cae" providerId="ADAL" clId="{C84FD3D4-4E71-4D74-A644-8D04FF586B06}" dt="2023-10-16T00:15:00.463" v="214" actId="47"/>
        <pc:sldMkLst>
          <pc:docMk/>
          <pc:sldMk cId="3653413219" sldId="924"/>
        </pc:sldMkLst>
      </pc:sldChg>
      <pc:sldChg chg="del">
        <pc:chgData name="Mag Selwa" userId="5dc855b3-2456-4cd0-96ca-6ce2d9ee3cae" providerId="ADAL" clId="{C84FD3D4-4E71-4D74-A644-8D04FF586B06}" dt="2023-10-16T00:15:00.463" v="214" actId="47"/>
        <pc:sldMkLst>
          <pc:docMk/>
          <pc:sldMk cId="1670389824" sldId="925"/>
        </pc:sldMkLst>
      </pc:sldChg>
      <pc:sldChg chg="del">
        <pc:chgData name="Mag Selwa" userId="5dc855b3-2456-4cd0-96ca-6ce2d9ee3cae" providerId="ADAL" clId="{C84FD3D4-4E71-4D74-A644-8D04FF586B06}" dt="2023-10-16T00:15:00.463" v="214" actId="47"/>
        <pc:sldMkLst>
          <pc:docMk/>
          <pc:sldMk cId="912900890" sldId="926"/>
        </pc:sldMkLst>
      </pc:sldChg>
      <pc:sldChg chg="del">
        <pc:chgData name="Mag Selwa" userId="5dc855b3-2456-4cd0-96ca-6ce2d9ee3cae" providerId="ADAL" clId="{C84FD3D4-4E71-4D74-A644-8D04FF586B06}" dt="2023-10-16T00:15:00.463" v="214" actId="47"/>
        <pc:sldMkLst>
          <pc:docMk/>
          <pc:sldMk cId="98795476" sldId="927"/>
        </pc:sldMkLst>
      </pc:sldChg>
      <pc:sldChg chg="del">
        <pc:chgData name="Mag Selwa" userId="5dc855b3-2456-4cd0-96ca-6ce2d9ee3cae" providerId="ADAL" clId="{C84FD3D4-4E71-4D74-A644-8D04FF586B06}" dt="2023-10-16T00:15:00.463" v="214" actId="47"/>
        <pc:sldMkLst>
          <pc:docMk/>
          <pc:sldMk cId="365703827" sldId="928"/>
        </pc:sldMkLst>
      </pc:sldChg>
      <pc:sldChg chg="del">
        <pc:chgData name="Mag Selwa" userId="5dc855b3-2456-4cd0-96ca-6ce2d9ee3cae" providerId="ADAL" clId="{C84FD3D4-4E71-4D74-A644-8D04FF586B06}" dt="2023-10-16T00:15:00.463" v="214" actId="47"/>
        <pc:sldMkLst>
          <pc:docMk/>
          <pc:sldMk cId="2649536678" sldId="929"/>
        </pc:sldMkLst>
      </pc:sldChg>
      <pc:sldChg chg="del">
        <pc:chgData name="Mag Selwa" userId="5dc855b3-2456-4cd0-96ca-6ce2d9ee3cae" providerId="ADAL" clId="{C84FD3D4-4E71-4D74-A644-8D04FF586B06}" dt="2023-10-16T00:15:00.463" v="214" actId="47"/>
        <pc:sldMkLst>
          <pc:docMk/>
          <pc:sldMk cId="2690751951" sldId="931"/>
        </pc:sldMkLst>
      </pc:sldChg>
      <pc:sldChg chg="del">
        <pc:chgData name="Mag Selwa" userId="5dc855b3-2456-4cd0-96ca-6ce2d9ee3cae" providerId="ADAL" clId="{C84FD3D4-4E71-4D74-A644-8D04FF586B06}" dt="2023-10-16T00:15:00.463" v="214" actId="47"/>
        <pc:sldMkLst>
          <pc:docMk/>
          <pc:sldMk cId="1967942065" sldId="932"/>
        </pc:sldMkLst>
      </pc:sldChg>
      <pc:sldChg chg="del">
        <pc:chgData name="Mag Selwa" userId="5dc855b3-2456-4cd0-96ca-6ce2d9ee3cae" providerId="ADAL" clId="{C84FD3D4-4E71-4D74-A644-8D04FF586B06}" dt="2023-10-16T00:15:00.463" v="214" actId="47"/>
        <pc:sldMkLst>
          <pc:docMk/>
          <pc:sldMk cId="3350490715" sldId="933"/>
        </pc:sldMkLst>
      </pc:sldChg>
      <pc:sldChg chg="del">
        <pc:chgData name="Mag Selwa" userId="5dc855b3-2456-4cd0-96ca-6ce2d9ee3cae" providerId="ADAL" clId="{C84FD3D4-4E71-4D74-A644-8D04FF586B06}" dt="2023-10-16T00:15:00.463" v="214" actId="47"/>
        <pc:sldMkLst>
          <pc:docMk/>
          <pc:sldMk cId="501187027" sldId="936"/>
        </pc:sldMkLst>
      </pc:sldChg>
      <pc:sldChg chg="del">
        <pc:chgData name="Mag Selwa" userId="5dc855b3-2456-4cd0-96ca-6ce2d9ee3cae" providerId="ADAL" clId="{C84FD3D4-4E71-4D74-A644-8D04FF586B06}" dt="2023-10-16T00:15:00.463" v="214" actId="47"/>
        <pc:sldMkLst>
          <pc:docMk/>
          <pc:sldMk cId="2901203248" sldId="937"/>
        </pc:sldMkLst>
      </pc:sldChg>
      <pc:sldChg chg="add del">
        <pc:chgData name="Mag Selwa" userId="5dc855b3-2456-4cd0-96ca-6ce2d9ee3cae" providerId="ADAL" clId="{C84FD3D4-4E71-4D74-A644-8D04FF586B06}" dt="2023-10-16T01:05:15.445" v="895" actId="47"/>
        <pc:sldMkLst>
          <pc:docMk/>
          <pc:sldMk cId="3041255341" sldId="947"/>
        </pc:sldMkLst>
      </pc:sldChg>
      <pc:sldChg chg="del">
        <pc:chgData name="Mag Selwa" userId="5dc855b3-2456-4cd0-96ca-6ce2d9ee3cae" providerId="ADAL" clId="{C84FD3D4-4E71-4D74-A644-8D04FF586B06}" dt="2023-10-16T00:15:00.463" v="214" actId="47"/>
        <pc:sldMkLst>
          <pc:docMk/>
          <pc:sldMk cId="3661757126" sldId="948"/>
        </pc:sldMkLst>
      </pc:sldChg>
      <pc:sldChg chg="add del">
        <pc:chgData name="Mag Selwa" userId="5dc855b3-2456-4cd0-96ca-6ce2d9ee3cae" providerId="ADAL" clId="{C84FD3D4-4E71-4D74-A644-8D04FF586B06}" dt="2023-10-16T01:05:15.445" v="895" actId="47"/>
        <pc:sldMkLst>
          <pc:docMk/>
          <pc:sldMk cId="4114202874" sldId="949"/>
        </pc:sldMkLst>
      </pc:sldChg>
      <pc:sldChg chg="add del">
        <pc:chgData name="Mag Selwa" userId="5dc855b3-2456-4cd0-96ca-6ce2d9ee3cae" providerId="ADAL" clId="{C84FD3D4-4E71-4D74-A644-8D04FF586B06}" dt="2023-10-16T01:05:19.689" v="896" actId="47"/>
        <pc:sldMkLst>
          <pc:docMk/>
          <pc:sldMk cId="3279874095" sldId="950"/>
        </pc:sldMkLst>
      </pc:sldChg>
      <pc:sldChg chg="del">
        <pc:chgData name="Mag Selwa" userId="5dc855b3-2456-4cd0-96ca-6ce2d9ee3cae" providerId="ADAL" clId="{C84FD3D4-4E71-4D74-A644-8D04FF586B06}" dt="2023-10-16T00:15:00.463" v="214" actId="47"/>
        <pc:sldMkLst>
          <pc:docMk/>
          <pc:sldMk cId="1250198283" sldId="952"/>
        </pc:sldMkLst>
      </pc:sldChg>
      <pc:sldChg chg="del">
        <pc:chgData name="Mag Selwa" userId="5dc855b3-2456-4cd0-96ca-6ce2d9ee3cae" providerId="ADAL" clId="{C84FD3D4-4E71-4D74-A644-8D04FF586B06}" dt="2023-10-16T00:15:00.463" v="214" actId="47"/>
        <pc:sldMkLst>
          <pc:docMk/>
          <pc:sldMk cId="2557680716" sldId="953"/>
        </pc:sldMkLst>
      </pc:sldChg>
      <pc:sldChg chg="del">
        <pc:chgData name="Mag Selwa" userId="5dc855b3-2456-4cd0-96ca-6ce2d9ee3cae" providerId="ADAL" clId="{C84FD3D4-4E71-4D74-A644-8D04FF586B06}" dt="2023-10-16T00:15:00.463" v="214" actId="47"/>
        <pc:sldMkLst>
          <pc:docMk/>
          <pc:sldMk cId="697750722" sldId="954"/>
        </pc:sldMkLst>
      </pc:sldChg>
      <pc:sldChg chg="del">
        <pc:chgData name="Mag Selwa" userId="5dc855b3-2456-4cd0-96ca-6ce2d9ee3cae" providerId="ADAL" clId="{C84FD3D4-4E71-4D74-A644-8D04FF586B06}" dt="2023-10-16T00:15:00.463" v="214" actId="47"/>
        <pc:sldMkLst>
          <pc:docMk/>
          <pc:sldMk cId="132552758" sldId="955"/>
        </pc:sldMkLst>
      </pc:sldChg>
      <pc:sldChg chg="del">
        <pc:chgData name="Mag Selwa" userId="5dc855b3-2456-4cd0-96ca-6ce2d9ee3cae" providerId="ADAL" clId="{C84FD3D4-4E71-4D74-A644-8D04FF586B06}" dt="2023-10-16T00:15:00.463" v="214" actId="47"/>
        <pc:sldMkLst>
          <pc:docMk/>
          <pc:sldMk cId="546043207" sldId="956"/>
        </pc:sldMkLst>
      </pc:sldChg>
      <pc:sldChg chg="del">
        <pc:chgData name="Mag Selwa" userId="5dc855b3-2456-4cd0-96ca-6ce2d9ee3cae" providerId="ADAL" clId="{C84FD3D4-4E71-4D74-A644-8D04FF586B06}" dt="2023-10-16T00:15:00.463" v="214" actId="47"/>
        <pc:sldMkLst>
          <pc:docMk/>
          <pc:sldMk cId="3443459520" sldId="957"/>
        </pc:sldMkLst>
      </pc:sldChg>
      <pc:sldChg chg="del">
        <pc:chgData name="Mag Selwa" userId="5dc855b3-2456-4cd0-96ca-6ce2d9ee3cae" providerId="ADAL" clId="{C84FD3D4-4E71-4D74-A644-8D04FF586B06}" dt="2023-10-16T00:15:00.463" v="214" actId="47"/>
        <pc:sldMkLst>
          <pc:docMk/>
          <pc:sldMk cId="2190600137" sldId="958"/>
        </pc:sldMkLst>
      </pc:sldChg>
      <pc:sldChg chg="del">
        <pc:chgData name="Mag Selwa" userId="5dc855b3-2456-4cd0-96ca-6ce2d9ee3cae" providerId="ADAL" clId="{C84FD3D4-4E71-4D74-A644-8D04FF586B06}" dt="2023-10-16T00:15:00.463" v="214" actId="47"/>
        <pc:sldMkLst>
          <pc:docMk/>
          <pc:sldMk cId="2042536802" sldId="959"/>
        </pc:sldMkLst>
      </pc:sldChg>
      <pc:sldChg chg="del">
        <pc:chgData name="Mag Selwa" userId="5dc855b3-2456-4cd0-96ca-6ce2d9ee3cae" providerId="ADAL" clId="{C84FD3D4-4E71-4D74-A644-8D04FF586B06}" dt="2023-10-16T00:15:00.463" v="214" actId="47"/>
        <pc:sldMkLst>
          <pc:docMk/>
          <pc:sldMk cId="278340246" sldId="960"/>
        </pc:sldMkLst>
      </pc:sldChg>
      <pc:sldChg chg="del">
        <pc:chgData name="Mag Selwa" userId="5dc855b3-2456-4cd0-96ca-6ce2d9ee3cae" providerId="ADAL" clId="{C84FD3D4-4E71-4D74-A644-8D04FF586B06}" dt="2023-10-16T00:15:00.463" v="214" actId="47"/>
        <pc:sldMkLst>
          <pc:docMk/>
          <pc:sldMk cId="864042816" sldId="961"/>
        </pc:sldMkLst>
      </pc:sldChg>
      <pc:sldChg chg="del">
        <pc:chgData name="Mag Selwa" userId="5dc855b3-2456-4cd0-96ca-6ce2d9ee3cae" providerId="ADAL" clId="{C84FD3D4-4E71-4D74-A644-8D04FF586B06}" dt="2023-10-16T00:15:00.463" v="214" actId="47"/>
        <pc:sldMkLst>
          <pc:docMk/>
          <pc:sldMk cId="3416098931" sldId="962"/>
        </pc:sldMkLst>
      </pc:sldChg>
      <pc:sldChg chg="del">
        <pc:chgData name="Mag Selwa" userId="5dc855b3-2456-4cd0-96ca-6ce2d9ee3cae" providerId="ADAL" clId="{C84FD3D4-4E71-4D74-A644-8D04FF586B06}" dt="2023-10-16T00:15:00.463" v="214" actId="47"/>
        <pc:sldMkLst>
          <pc:docMk/>
          <pc:sldMk cId="1002092128" sldId="963"/>
        </pc:sldMkLst>
      </pc:sldChg>
      <pc:sldChg chg="del">
        <pc:chgData name="Mag Selwa" userId="5dc855b3-2456-4cd0-96ca-6ce2d9ee3cae" providerId="ADAL" clId="{C84FD3D4-4E71-4D74-A644-8D04FF586B06}" dt="2023-10-16T00:15:00.463" v="214" actId="47"/>
        <pc:sldMkLst>
          <pc:docMk/>
          <pc:sldMk cId="2743827457" sldId="964"/>
        </pc:sldMkLst>
      </pc:sldChg>
      <pc:sldChg chg="del">
        <pc:chgData name="Mag Selwa" userId="5dc855b3-2456-4cd0-96ca-6ce2d9ee3cae" providerId="ADAL" clId="{C84FD3D4-4E71-4D74-A644-8D04FF586B06}" dt="2023-10-16T00:15:00.463" v="214" actId="47"/>
        <pc:sldMkLst>
          <pc:docMk/>
          <pc:sldMk cId="2498165691" sldId="965"/>
        </pc:sldMkLst>
      </pc:sldChg>
      <pc:sldChg chg="del">
        <pc:chgData name="Mag Selwa" userId="5dc855b3-2456-4cd0-96ca-6ce2d9ee3cae" providerId="ADAL" clId="{C84FD3D4-4E71-4D74-A644-8D04FF586B06}" dt="2023-10-16T00:15:00.463" v="214" actId="47"/>
        <pc:sldMkLst>
          <pc:docMk/>
          <pc:sldMk cId="1469234015" sldId="966"/>
        </pc:sldMkLst>
      </pc:sldChg>
      <pc:sldChg chg="del">
        <pc:chgData name="Mag Selwa" userId="5dc855b3-2456-4cd0-96ca-6ce2d9ee3cae" providerId="ADAL" clId="{C84FD3D4-4E71-4D74-A644-8D04FF586B06}" dt="2023-10-16T00:15:00.463" v="214" actId="47"/>
        <pc:sldMkLst>
          <pc:docMk/>
          <pc:sldMk cId="1504899027" sldId="969"/>
        </pc:sldMkLst>
      </pc:sldChg>
      <pc:sldChg chg="del">
        <pc:chgData name="Mag Selwa" userId="5dc855b3-2456-4cd0-96ca-6ce2d9ee3cae" providerId="ADAL" clId="{C84FD3D4-4E71-4D74-A644-8D04FF586B06}" dt="2023-10-16T00:15:00.463" v="214" actId="47"/>
        <pc:sldMkLst>
          <pc:docMk/>
          <pc:sldMk cId="258513103" sldId="970"/>
        </pc:sldMkLst>
      </pc:sldChg>
      <pc:sldChg chg="del">
        <pc:chgData name="Mag Selwa" userId="5dc855b3-2456-4cd0-96ca-6ce2d9ee3cae" providerId="ADAL" clId="{C84FD3D4-4E71-4D74-A644-8D04FF586B06}" dt="2023-10-16T00:15:00.463" v="214" actId="47"/>
        <pc:sldMkLst>
          <pc:docMk/>
          <pc:sldMk cId="2514967869" sldId="971"/>
        </pc:sldMkLst>
      </pc:sldChg>
      <pc:sldChg chg="del">
        <pc:chgData name="Mag Selwa" userId="5dc855b3-2456-4cd0-96ca-6ce2d9ee3cae" providerId="ADAL" clId="{C84FD3D4-4E71-4D74-A644-8D04FF586B06}" dt="2023-10-16T00:15:00.463" v="214" actId="47"/>
        <pc:sldMkLst>
          <pc:docMk/>
          <pc:sldMk cId="2028465049" sldId="973"/>
        </pc:sldMkLst>
      </pc:sldChg>
      <pc:sldChg chg="del">
        <pc:chgData name="Mag Selwa" userId="5dc855b3-2456-4cd0-96ca-6ce2d9ee3cae" providerId="ADAL" clId="{C84FD3D4-4E71-4D74-A644-8D04FF586B06}" dt="2023-10-16T00:15:00.463" v="214" actId="47"/>
        <pc:sldMkLst>
          <pc:docMk/>
          <pc:sldMk cId="2292083031" sldId="974"/>
        </pc:sldMkLst>
      </pc:sldChg>
      <pc:sldChg chg="del">
        <pc:chgData name="Mag Selwa" userId="5dc855b3-2456-4cd0-96ca-6ce2d9ee3cae" providerId="ADAL" clId="{C84FD3D4-4E71-4D74-A644-8D04FF586B06}" dt="2023-10-16T00:15:00.463" v="214" actId="47"/>
        <pc:sldMkLst>
          <pc:docMk/>
          <pc:sldMk cId="4103554550" sldId="975"/>
        </pc:sldMkLst>
      </pc:sldChg>
      <pc:sldChg chg="del">
        <pc:chgData name="Mag Selwa" userId="5dc855b3-2456-4cd0-96ca-6ce2d9ee3cae" providerId="ADAL" clId="{C84FD3D4-4E71-4D74-A644-8D04FF586B06}" dt="2023-10-16T00:15:00.463" v="214" actId="47"/>
        <pc:sldMkLst>
          <pc:docMk/>
          <pc:sldMk cId="1489014328" sldId="976"/>
        </pc:sldMkLst>
      </pc:sldChg>
      <pc:sldChg chg="del">
        <pc:chgData name="Mag Selwa" userId="5dc855b3-2456-4cd0-96ca-6ce2d9ee3cae" providerId="ADAL" clId="{C84FD3D4-4E71-4D74-A644-8D04FF586B06}" dt="2023-10-16T00:15:00.463" v="214" actId="47"/>
        <pc:sldMkLst>
          <pc:docMk/>
          <pc:sldMk cId="924283331" sldId="977"/>
        </pc:sldMkLst>
      </pc:sldChg>
      <pc:sldChg chg="modSp mod">
        <pc:chgData name="Mag Selwa" userId="5dc855b3-2456-4cd0-96ca-6ce2d9ee3cae" providerId="ADAL" clId="{C84FD3D4-4E71-4D74-A644-8D04FF586B06}" dt="2023-10-16T02:13:09.317" v="1658" actId="20577"/>
        <pc:sldMkLst>
          <pc:docMk/>
          <pc:sldMk cId="1300917897" sldId="979"/>
        </pc:sldMkLst>
        <pc:spChg chg="mod">
          <ac:chgData name="Mag Selwa" userId="5dc855b3-2456-4cd0-96ca-6ce2d9ee3cae" providerId="ADAL" clId="{C84FD3D4-4E71-4D74-A644-8D04FF586B06}" dt="2023-10-16T02:13:09.317" v="1658" actId="20577"/>
          <ac:spMkLst>
            <pc:docMk/>
            <pc:sldMk cId="1300917897" sldId="979"/>
            <ac:spMk id="10" creationId="{00000000-0000-0000-0000-000000000000}"/>
          </ac:spMkLst>
        </pc:spChg>
      </pc:sldChg>
      <pc:sldChg chg="del">
        <pc:chgData name="Mag Selwa" userId="5dc855b3-2456-4cd0-96ca-6ce2d9ee3cae" providerId="ADAL" clId="{C84FD3D4-4E71-4D74-A644-8D04FF586B06}" dt="2023-10-16T00:15:00.463" v="214" actId="47"/>
        <pc:sldMkLst>
          <pc:docMk/>
          <pc:sldMk cId="2993933615" sldId="981"/>
        </pc:sldMkLst>
      </pc:sldChg>
      <pc:sldChg chg="del">
        <pc:chgData name="Mag Selwa" userId="5dc855b3-2456-4cd0-96ca-6ce2d9ee3cae" providerId="ADAL" clId="{C84FD3D4-4E71-4D74-A644-8D04FF586B06}" dt="2023-10-16T00:15:00.463" v="214" actId="47"/>
        <pc:sldMkLst>
          <pc:docMk/>
          <pc:sldMk cId="338619950" sldId="982"/>
        </pc:sldMkLst>
      </pc:sldChg>
      <pc:sldChg chg="del">
        <pc:chgData name="Mag Selwa" userId="5dc855b3-2456-4cd0-96ca-6ce2d9ee3cae" providerId="ADAL" clId="{C84FD3D4-4E71-4D74-A644-8D04FF586B06}" dt="2023-10-16T00:15:00.463" v="214" actId="47"/>
        <pc:sldMkLst>
          <pc:docMk/>
          <pc:sldMk cId="1286450999" sldId="983"/>
        </pc:sldMkLst>
      </pc:sldChg>
      <pc:sldChg chg="del">
        <pc:chgData name="Mag Selwa" userId="5dc855b3-2456-4cd0-96ca-6ce2d9ee3cae" providerId="ADAL" clId="{C84FD3D4-4E71-4D74-A644-8D04FF586B06}" dt="2023-10-16T00:15:00.463" v="214" actId="47"/>
        <pc:sldMkLst>
          <pc:docMk/>
          <pc:sldMk cId="2751468526" sldId="984"/>
        </pc:sldMkLst>
      </pc:sldChg>
      <pc:sldChg chg="del">
        <pc:chgData name="Mag Selwa" userId="5dc855b3-2456-4cd0-96ca-6ce2d9ee3cae" providerId="ADAL" clId="{C84FD3D4-4E71-4D74-A644-8D04FF586B06}" dt="2023-10-16T00:15:00.463" v="214" actId="47"/>
        <pc:sldMkLst>
          <pc:docMk/>
          <pc:sldMk cId="3604893943" sldId="985"/>
        </pc:sldMkLst>
      </pc:sldChg>
      <pc:sldChg chg="del">
        <pc:chgData name="Mag Selwa" userId="5dc855b3-2456-4cd0-96ca-6ce2d9ee3cae" providerId="ADAL" clId="{C84FD3D4-4E71-4D74-A644-8D04FF586B06}" dt="2023-10-16T00:15:00.463" v="214" actId="47"/>
        <pc:sldMkLst>
          <pc:docMk/>
          <pc:sldMk cId="4138087577" sldId="986"/>
        </pc:sldMkLst>
      </pc:sldChg>
      <pc:sldChg chg="del">
        <pc:chgData name="Mag Selwa" userId="5dc855b3-2456-4cd0-96ca-6ce2d9ee3cae" providerId="ADAL" clId="{C84FD3D4-4E71-4D74-A644-8D04FF586B06}" dt="2023-10-16T00:15:00.463" v="214" actId="47"/>
        <pc:sldMkLst>
          <pc:docMk/>
          <pc:sldMk cId="4280303139" sldId="987"/>
        </pc:sldMkLst>
      </pc:sldChg>
      <pc:sldChg chg="del">
        <pc:chgData name="Mag Selwa" userId="5dc855b3-2456-4cd0-96ca-6ce2d9ee3cae" providerId="ADAL" clId="{C84FD3D4-4E71-4D74-A644-8D04FF586B06}" dt="2023-10-16T00:15:00.463" v="214" actId="47"/>
        <pc:sldMkLst>
          <pc:docMk/>
          <pc:sldMk cId="3903897303" sldId="988"/>
        </pc:sldMkLst>
      </pc:sldChg>
      <pc:sldChg chg="del">
        <pc:chgData name="Mag Selwa" userId="5dc855b3-2456-4cd0-96ca-6ce2d9ee3cae" providerId="ADAL" clId="{C84FD3D4-4E71-4D74-A644-8D04FF586B06}" dt="2023-10-16T00:15:00.463" v="214" actId="47"/>
        <pc:sldMkLst>
          <pc:docMk/>
          <pc:sldMk cId="2730400273" sldId="989"/>
        </pc:sldMkLst>
      </pc:sldChg>
      <pc:sldChg chg="del">
        <pc:chgData name="Mag Selwa" userId="5dc855b3-2456-4cd0-96ca-6ce2d9ee3cae" providerId="ADAL" clId="{C84FD3D4-4E71-4D74-A644-8D04FF586B06}" dt="2023-10-16T00:15:00.463" v="214" actId="47"/>
        <pc:sldMkLst>
          <pc:docMk/>
          <pc:sldMk cId="2364495083" sldId="990"/>
        </pc:sldMkLst>
      </pc:sldChg>
      <pc:sldChg chg="del">
        <pc:chgData name="Mag Selwa" userId="5dc855b3-2456-4cd0-96ca-6ce2d9ee3cae" providerId="ADAL" clId="{C84FD3D4-4E71-4D74-A644-8D04FF586B06}" dt="2023-10-16T00:15:00.463" v="214" actId="47"/>
        <pc:sldMkLst>
          <pc:docMk/>
          <pc:sldMk cId="984925597" sldId="991"/>
        </pc:sldMkLst>
      </pc:sldChg>
      <pc:sldChg chg="del">
        <pc:chgData name="Mag Selwa" userId="5dc855b3-2456-4cd0-96ca-6ce2d9ee3cae" providerId="ADAL" clId="{C84FD3D4-4E71-4D74-A644-8D04FF586B06}" dt="2023-10-16T00:15:00.463" v="214" actId="47"/>
        <pc:sldMkLst>
          <pc:docMk/>
          <pc:sldMk cId="52043678" sldId="992"/>
        </pc:sldMkLst>
      </pc:sldChg>
      <pc:sldChg chg="del">
        <pc:chgData name="Mag Selwa" userId="5dc855b3-2456-4cd0-96ca-6ce2d9ee3cae" providerId="ADAL" clId="{C84FD3D4-4E71-4D74-A644-8D04FF586B06}" dt="2023-10-15T19:53:48.432" v="32" actId="47"/>
        <pc:sldMkLst>
          <pc:docMk/>
          <pc:sldMk cId="1902056639" sldId="1035"/>
        </pc:sldMkLst>
      </pc:sldChg>
      <pc:sldChg chg="delSp mod">
        <pc:chgData name="Mag Selwa" userId="5dc855b3-2456-4cd0-96ca-6ce2d9ee3cae" providerId="ADAL" clId="{C84FD3D4-4E71-4D74-A644-8D04FF586B06}" dt="2023-10-16T02:12:54.704" v="1646" actId="478"/>
        <pc:sldMkLst>
          <pc:docMk/>
          <pc:sldMk cId="3274189672" sldId="1036"/>
        </pc:sldMkLst>
        <pc:spChg chg="del">
          <ac:chgData name="Mag Selwa" userId="5dc855b3-2456-4cd0-96ca-6ce2d9ee3cae" providerId="ADAL" clId="{C84FD3D4-4E71-4D74-A644-8D04FF586B06}" dt="2023-10-16T02:12:54.704" v="1646" actId="478"/>
          <ac:spMkLst>
            <pc:docMk/>
            <pc:sldMk cId="3274189672" sldId="1036"/>
            <ac:spMk id="39" creationId="{23097DC5-1666-4A99-8380-41E01E1A7D02}"/>
          </ac:spMkLst>
        </pc:spChg>
      </pc:sldChg>
      <pc:sldChg chg="del">
        <pc:chgData name="Mag Selwa" userId="5dc855b3-2456-4cd0-96ca-6ce2d9ee3cae" providerId="ADAL" clId="{C84FD3D4-4E71-4D74-A644-8D04FF586B06}" dt="2023-10-16T00:15:00.463" v="214" actId="47"/>
        <pc:sldMkLst>
          <pc:docMk/>
          <pc:sldMk cId="3174207669" sldId="1037"/>
        </pc:sldMkLst>
      </pc:sldChg>
      <pc:sldChg chg="del">
        <pc:chgData name="Mag Selwa" userId="5dc855b3-2456-4cd0-96ca-6ce2d9ee3cae" providerId="ADAL" clId="{C84FD3D4-4E71-4D74-A644-8D04FF586B06}" dt="2023-10-16T00:15:00.463" v="214" actId="47"/>
        <pc:sldMkLst>
          <pc:docMk/>
          <pc:sldMk cId="2538089334" sldId="1038"/>
        </pc:sldMkLst>
      </pc:sldChg>
      <pc:sldChg chg="del">
        <pc:chgData name="Mag Selwa" userId="5dc855b3-2456-4cd0-96ca-6ce2d9ee3cae" providerId="ADAL" clId="{C84FD3D4-4E71-4D74-A644-8D04FF586B06}" dt="2023-10-16T00:15:00.463" v="214" actId="47"/>
        <pc:sldMkLst>
          <pc:docMk/>
          <pc:sldMk cId="2009061358" sldId="1040"/>
        </pc:sldMkLst>
      </pc:sldChg>
      <pc:sldChg chg="del">
        <pc:chgData name="Mag Selwa" userId="5dc855b3-2456-4cd0-96ca-6ce2d9ee3cae" providerId="ADAL" clId="{C84FD3D4-4E71-4D74-A644-8D04FF586B06}" dt="2023-10-16T00:15:00.463" v="214" actId="47"/>
        <pc:sldMkLst>
          <pc:docMk/>
          <pc:sldMk cId="2881425688" sldId="1042"/>
        </pc:sldMkLst>
      </pc:sldChg>
      <pc:sldChg chg="del">
        <pc:chgData name="Mag Selwa" userId="5dc855b3-2456-4cd0-96ca-6ce2d9ee3cae" providerId="ADAL" clId="{C84FD3D4-4E71-4D74-A644-8D04FF586B06}" dt="2023-10-16T00:15:00.463" v="214" actId="47"/>
        <pc:sldMkLst>
          <pc:docMk/>
          <pc:sldMk cId="1417618207" sldId="1043"/>
        </pc:sldMkLst>
      </pc:sldChg>
      <pc:sldChg chg="del">
        <pc:chgData name="Mag Selwa" userId="5dc855b3-2456-4cd0-96ca-6ce2d9ee3cae" providerId="ADAL" clId="{C84FD3D4-4E71-4D74-A644-8D04FF586B06}" dt="2023-10-16T00:15:00.463" v="214" actId="47"/>
        <pc:sldMkLst>
          <pc:docMk/>
          <pc:sldMk cId="3045158428" sldId="1044"/>
        </pc:sldMkLst>
      </pc:sldChg>
      <pc:sldChg chg="del">
        <pc:chgData name="Mag Selwa" userId="5dc855b3-2456-4cd0-96ca-6ce2d9ee3cae" providerId="ADAL" clId="{C84FD3D4-4E71-4D74-A644-8D04FF586B06}" dt="2023-10-16T00:15:00.463" v="214" actId="47"/>
        <pc:sldMkLst>
          <pc:docMk/>
          <pc:sldMk cId="3943863263" sldId="1045"/>
        </pc:sldMkLst>
      </pc:sldChg>
      <pc:sldChg chg="del">
        <pc:chgData name="Mag Selwa" userId="5dc855b3-2456-4cd0-96ca-6ce2d9ee3cae" providerId="ADAL" clId="{C84FD3D4-4E71-4D74-A644-8D04FF586B06}" dt="2023-10-16T00:15:00.463" v="214" actId="47"/>
        <pc:sldMkLst>
          <pc:docMk/>
          <pc:sldMk cId="943216197" sldId="1046"/>
        </pc:sldMkLst>
      </pc:sldChg>
      <pc:sldChg chg="del">
        <pc:chgData name="Mag Selwa" userId="5dc855b3-2456-4cd0-96ca-6ce2d9ee3cae" providerId="ADAL" clId="{C84FD3D4-4E71-4D74-A644-8D04FF586B06}" dt="2023-10-16T00:15:00.463" v="214" actId="47"/>
        <pc:sldMkLst>
          <pc:docMk/>
          <pc:sldMk cId="2960374062" sldId="1047"/>
        </pc:sldMkLst>
      </pc:sldChg>
      <pc:sldChg chg="del">
        <pc:chgData name="Mag Selwa" userId="5dc855b3-2456-4cd0-96ca-6ce2d9ee3cae" providerId="ADAL" clId="{C84FD3D4-4E71-4D74-A644-8D04FF586B06}" dt="2023-10-16T00:15:00.463" v="214" actId="47"/>
        <pc:sldMkLst>
          <pc:docMk/>
          <pc:sldMk cId="852117262" sldId="1048"/>
        </pc:sldMkLst>
      </pc:sldChg>
      <pc:sldChg chg="del">
        <pc:chgData name="Mag Selwa" userId="5dc855b3-2456-4cd0-96ca-6ce2d9ee3cae" providerId="ADAL" clId="{C84FD3D4-4E71-4D74-A644-8D04FF586B06}" dt="2023-10-16T00:15:00.463" v="214" actId="47"/>
        <pc:sldMkLst>
          <pc:docMk/>
          <pc:sldMk cId="120094465" sldId="1049"/>
        </pc:sldMkLst>
      </pc:sldChg>
      <pc:sldChg chg="del">
        <pc:chgData name="Mag Selwa" userId="5dc855b3-2456-4cd0-96ca-6ce2d9ee3cae" providerId="ADAL" clId="{C84FD3D4-4E71-4D74-A644-8D04FF586B06}" dt="2023-10-16T00:15:00.463" v="214" actId="47"/>
        <pc:sldMkLst>
          <pc:docMk/>
          <pc:sldMk cId="560989872" sldId="1050"/>
        </pc:sldMkLst>
      </pc:sldChg>
      <pc:sldChg chg="del">
        <pc:chgData name="Mag Selwa" userId="5dc855b3-2456-4cd0-96ca-6ce2d9ee3cae" providerId="ADAL" clId="{C84FD3D4-4E71-4D74-A644-8D04FF586B06}" dt="2023-10-16T00:15:00.463" v="214" actId="47"/>
        <pc:sldMkLst>
          <pc:docMk/>
          <pc:sldMk cId="4019256311" sldId="1051"/>
        </pc:sldMkLst>
      </pc:sldChg>
      <pc:sldChg chg="del">
        <pc:chgData name="Mag Selwa" userId="5dc855b3-2456-4cd0-96ca-6ce2d9ee3cae" providerId="ADAL" clId="{C84FD3D4-4E71-4D74-A644-8D04FF586B06}" dt="2023-10-16T00:15:00.463" v="214" actId="47"/>
        <pc:sldMkLst>
          <pc:docMk/>
          <pc:sldMk cId="452153275" sldId="1052"/>
        </pc:sldMkLst>
      </pc:sldChg>
      <pc:sldChg chg="del">
        <pc:chgData name="Mag Selwa" userId="5dc855b3-2456-4cd0-96ca-6ce2d9ee3cae" providerId="ADAL" clId="{C84FD3D4-4E71-4D74-A644-8D04FF586B06}" dt="2023-10-16T00:15:00.463" v="214" actId="47"/>
        <pc:sldMkLst>
          <pc:docMk/>
          <pc:sldMk cId="1246369181" sldId="1053"/>
        </pc:sldMkLst>
      </pc:sldChg>
      <pc:sldChg chg="del">
        <pc:chgData name="Mag Selwa" userId="5dc855b3-2456-4cd0-96ca-6ce2d9ee3cae" providerId="ADAL" clId="{C84FD3D4-4E71-4D74-A644-8D04FF586B06}" dt="2023-10-16T00:15:00.463" v="214" actId="47"/>
        <pc:sldMkLst>
          <pc:docMk/>
          <pc:sldMk cId="3824264497" sldId="1054"/>
        </pc:sldMkLst>
      </pc:sldChg>
      <pc:sldChg chg="add del">
        <pc:chgData name="Mag Selwa" userId="5dc855b3-2456-4cd0-96ca-6ce2d9ee3cae" providerId="ADAL" clId="{C84FD3D4-4E71-4D74-A644-8D04FF586B06}" dt="2023-10-16T01:05:15.445" v="895" actId="47"/>
        <pc:sldMkLst>
          <pc:docMk/>
          <pc:sldMk cId="332804337" sldId="1132"/>
        </pc:sldMkLst>
      </pc:sldChg>
      <pc:sldChg chg="add del">
        <pc:chgData name="Mag Selwa" userId="5dc855b3-2456-4cd0-96ca-6ce2d9ee3cae" providerId="ADAL" clId="{C84FD3D4-4E71-4D74-A644-8D04FF586B06}" dt="2023-10-16T01:05:15.445" v="895" actId="47"/>
        <pc:sldMkLst>
          <pc:docMk/>
          <pc:sldMk cId="4226889764" sldId="1133"/>
        </pc:sldMkLst>
      </pc:sldChg>
      <pc:sldChg chg="add del">
        <pc:chgData name="Mag Selwa" userId="5dc855b3-2456-4cd0-96ca-6ce2d9ee3cae" providerId="ADAL" clId="{C84FD3D4-4E71-4D74-A644-8D04FF586B06}" dt="2023-10-16T01:05:15.445" v="895" actId="47"/>
        <pc:sldMkLst>
          <pc:docMk/>
          <pc:sldMk cId="3383674798" sldId="1136"/>
        </pc:sldMkLst>
      </pc:sldChg>
      <pc:sldChg chg="add del">
        <pc:chgData name="Mag Selwa" userId="5dc855b3-2456-4cd0-96ca-6ce2d9ee3cae" providerId="ADAL" clId="{C84FD3D4-4E71-4D74-A644-8D04FF586B06}" dt="2023-10-16T01:05:15.445" v="895" actId="47"/>
        <pc:sldMkLst>
          <pc:docMk/>
          <pc:sldMk cId="967087498" sldId="1137"/>
        </pc:sldMkLst>
      </pc:sldChg>
      <pc:sldChg chg="modSp add del mod">
        <pc:chgData name="Mag Selwa" userId="5dc855b3-2456-4cd0-96ca-6ce2d9ee3cae" providerId="ADAL" clId="{C84FD3D4-4E71-4D74-A644-8D04FF586B06}" dt="2023-10-16T01:05:15.445" v="895" actId="47"/>
        <pc:sldMkLst>
          <pc:docMk/>
          <pc:sldMk cId="1870491829" sldId="1138"/>
        </pc:sldMkLst>
        <pc:spChg chg="mod">
          <ac:chgData name="Mag Selwa" userId="5dc855b3-2456-4cd0-96ca-6ce2d9ee3cae" providerId="ADAL" clId="{C84FD3D4-4E71-4D74-A644-8D04FF586B06}" dt="2023-10-15T19:54:27.016" v="37" actId="27636"/>
          <ac:spMkLst>
            <pc:docMk/>
            <pc:sldMk cId="1870491829" sldId="1138"/>
            <ac:spMk id="547843" creationId="{00000000-0000-0000-0000-000000000000}"/>
          </ac:spMkLst>
        </pc:spChg>
      </pc:sldChg>
      <pc:sldChg chg="add del">
        <pc:chgData name="Mag Selwa" userId="5dc855b3-2456-4cd0-96ca-6ce2d9ee3cae" providerId="ADAL" clId="{C84FD3D4-4E71-4D74-A644-8D04FF586B06}" dt="2023-10-16T01:05:15.445" v="895" actId="47"/>
        <pc:sldMkLst>
          <pc:docMk/>
          <pc:sldMk cId="85762359" sldId="1140"/>
        </pc:sldMkLst>
      </pc:sldChg>
      <pc:sldChg chg="add del">
        <pc:chgData name="Mag Selwa" userId="5dc855b3-2456-4cd0-96ca-6ce2d9ee3cae" providerId="ADAL" clId="{C84FD3D4-4E71-4D74-A644-8D04FF586B06}" dt="2023-10-16T01:05:15.445" v="895" actId="47"/>
        <pc:sldMkLst>
          <pc:docMk/>
          <pc:sldMk cId="582506544" sldId="1141"/>
        </pc:sldMkLst>
      </pc:sldChg>
      <pc:sldChg chg="add del">
        <pc:chgData name="Mag Selwa" userId="5dc855b3-2456-4cd0-96ca-6ce2d9ee3cae" providerId="ADAL" clId="{C84FD3D4-4E71-4D74-A644-8D04FF586B06}" dt="2023-10-16T01:05:15.445" v="895" actId="47"/>
        <pc:sldMkLst>
          <pc:docMk/>
          <pc:sldMk cId="1283882786" sldId="1144"/>
        </pc:sldMkLst>
      </pc:sldChg>
      <pc:sldChg chg="modSp add del mod">
        <pc:chgData name="Mag Selwa" userId="5dc855b3-2456-4cd0-96ca-6ce2d9ee3cae" providerId="ADAL" clId="{C84FD3D4-4E71-4D74-A644-8D04FF586B06}" dt="2023-10-16T01:05:15.445" v="895" actId="47"/>
        <pc:sldMkLst>
          <pc:docMk/>
          <pc:sldMk cId="4252004899" sldId="1145"/>
        </pc:sldMkLst>
        <pc:spChg chg="mod">
          <ac:chgData name="Mag Selwa" userId="5dc855b3-2456-4cd0-96ca-6ce2d9ee3cae" providerId="ADAL" clId="{C84FD3D4-4E71-4D74-A644-8D04FF586B06}" dt="2023-10-15T19:54:27.055" v="40" actId="27636"/>
          <ac:spMkLst>
            <pc:docMk/>
            <pc:sldMk cId="4252004899" sldId="1145"/>
            <ac:spMk id="556034" creationId="{00000000-0000-0000-0000-000000000000}"/>
          </ac:spMkLst>
        </pc:spChg>
      </pc:sldChg>
      <pc:sldChg chg="add del">
        <pc:chgData name="Mag Selwa" userId="5dc855b3-2456-4cd0-96ca-6ce2d9ee3cae" providerId="ADAL" clId="{C84FD3D4-4E71-4D74-A644-8D04FF586B06}" dt="2023-10-16T01:05:15.445" v="895" actId="47"/>
        <pc:sldMkLst>
          <pc:docMk/>
          <pc:sldMk cId="4252030874" sldId="1146"/>
        </pc:sldMkLst>
      </pc:sldChg>
      <pc:sldChg chg="add del">
        <pc:chgData name="Mag Selwa" userId="5dc855b3-2456-4cd0-96ca-6ce2d9ee3cae" providerId="ADAL" clId="{C84FD3D4-4E71-4D74-A644-8D04FF586B06}" dt="2023-10-16T01:05:15.445" v="895" actId="47"/>
        <pc:sldMkLst>
          <pc:docMk/>
          <pc:sldMk cId="811717264" sldId="1147"/>
        </pc:sldMkLst>
      </pc:sldChg>
      <pc:sldChg chg="add del">
        <pc:chgData name="Mag Selwa" userId="5dc855b3-2456-4cd0-96ca-6ce2d9ee3cae" providerId="ADAL" clId="{C84FD3D4-4E71-4D74-A644-8D04FF586B06}" dt="2023-10-16T01:05:15.445" v="895" actId="47"/>
        <pc:sldMkLst>
          <pc:docMk/>
          <pc:sldMk cId="3956584551" sldId="1148"/>
        </pc:sldMkLst>
      </pc:sldChg>
      <pc:sldChg chg="add del">
        <pc:chgData name="Mag Selwa" userId="5dc855b3-2456-4cd0-96ca-6ce2d9ee3cae" providerId="ADAL" clId="{C84FD3D4-4E71-4D74-A644-8D04FF586B06}" dt="2023-10-16T01:05:15.445" v="895" actId="47"/>
        <pc:sldMkLst>
          <pc:docMk/>
          <pc:sldMk cId="31546525" sldId="1149"/>
        </pc:sldMkLst>
      </pc:sldChg>
      <pc:sldChg chg="modSp add del mod">
        <pc:chgData name="Mag Selwa" userId="5dc855b3-2456-4cd0-96ca-6ce2d9ee3cae" providerId="ADAL" clId="{C84FD3D4-4E71-4D74-A644-8D04FF586B06}" dt="2023-10-16T01:05:15.445" v="895" actId="47"/>
        <pc:sldMkLst>
          <pc:docMk/>
          <pc:sldMk cId="1332583307" sldId="1151"/>
        </pc:sldMkLst>
        <pc:spChg chg="mod">
          <ac:chgData name="Mag Selwa" userId="5dc855b3-2456-4cd0-96ca-6ce2d9ee3cae" providerId="ADAL" clId="{C84FD3D4-4E71-4D74-A644-8D04FF586B06}" dt="2023-10-15T19:54:27.094" v="43" actId="27636"/>
          <ac:spMkLst>
            <pc:docMk/>
            <pc:sldMk cId="1332583307" sldId="1151"/>
            <ac:spMk id="542723" creationId="{00000000-0000-0000-0000-000000000000}"/>
          </ac:spMkLst>
        </pc:spChg>
      </pc:sldChg>
      <pc:sldChg chg="add del">
        <pc:chgData name="Mag Selwa" userId="5dc855b3-2456-4cd0-96ca-6ce2d9ee3cae" providerId="ADAL" clId="{C84FD3D4-4E71-4D74-A644-8D04FF586B06}" dt="2023-10-16T01:05:15.445" v="895" actId="47"/>
        <pc:sldMkLst>
          <pc:docMk/>
          <pc:sldMk cId="2226625726" sldId="1152"/>
        </pc:sldMkLst>
      </pc:sldChg>
      <pc:sldChg chg="add del">
        <pc:chgData name="Mag Selwa" userId="5dc855b3-2456-4cd0-96ca-6ce2d9ee3cae" providerId="ADAL" clId="{C84FD3D4-4E71-4D74-A644-8D04FF586B06}" dt="2023-10-16T01:05:15.445" v="895" actId="47"/>
        <pc:sldMkLst>
          <pc:docMk/>
          <pc:sldMk cId="26976217" sldId="1153"/>
        </pc:sldMkLst>
      </pc:sldChg>
      <pc:sldChg chg="add del">
        <pc:chgData name="Mag Selwa" userId="5dc855b3-2456-4cd0-96ca-6ce2d9ee3cae" providerId="ADAL" clId="{C84FD3D4-4E71-4D74-A644-8D04FF586B06}" dt="2023-10-16T01:05:15.445" v="895" actId="47"/>
        <pc:sldMkLst>
          <pc:docMk/>
          <pc:sldMk cId="2366764290" sldId="1154"/>
        </pc:sldMkLst>
      </pc:sldChg>
      <pc:sldChg chg="add del">
        <pc:chgData name="Mag Selwa" userId="5dc855b3-2456-4cd0-96ca-6ce2d9ee3cae" providerId="ADAL" clId="{C84FD3D4-4E71-4D74-A644-8D04FF586B06}" dt="2023-10-16T01:05:15.445" v="895" actId="47"/>
        <pc:sldMkLst>
          <pc:docMk/>
          <pc:sldMk cId="3767430655" sldId="1155"/>
        </pc:sldMkLst>
      </pc:sldChg>
      <pc:sldChg chg="add del">
        <pc:chgData name="Mag Selwa" userId="5dc855b3-2456-4cd0-96ca-6ce2d9ee3cae" providerId="ADAL" clId="{C84FD3D4-4E71-4D74-A644-8D04FF586B06}" dt="2023-10-16T01:05:15.445" v="895" actId="47"/>
        <pc:sldMkLst>
          <pc:docMk/>
          <pc:sldMk cId="1541280406" sldId="1156"/>
        </pc:sldMkLst>
      </pc:sldChg>
      <pc:sldChg chg="add del">
        <pc:chgData name="Mag Selwa" userId="5dc855b3-2456-4cd0-96ca-6ce2d9ee3cae" providerId="ADAL" clId="{C84FD3D4-4E71-4D74-A644-8D04FF586B06}" dt="2023-10-16T01:05:15.445" v="895" actId="47"/>
        <pc:sldMkLst>
          <pc:docMk/>
          <pc:sldMk cId="2760613650" sldId="1157"/>
        </pc:sldMkLst>
      </pc:sldChg>
      <pc:sldChg chg="add del">
        <pc:chgData name="Mag Selwa" userId="5dc855b3-2456-4cd0-96ca-6ce2d9ee3cae" providerId="ADAL" clId="{C84FD3D4-4E71-4D74-A644-8D04FF586B06}" dt="2023-10-16T01:05:15.445" v="895" actId="47"/>
        <pc:sldMkLst>
          <pc:docMk/>
          <pc:sldMk cId="664204611" sldId="1158"/>
        </pc:sldMkLst>
      </pc:sldChg>
      <pc:sldChg chg="add del">
        <pc:chgData name="Mag Selwa" userId="5dc855b3-2456-4cd0-96ca-6ce2d9ee3cae" providerId="ADAL" clId="{C84FD3D4-4E71-4D74-A644-8D04FF586B06}" dt="2023-10-16T01:05:15.445" v="895" actId="47"/>
        <pc:sldMkLst>
          <pc:docMk/>
          <pc:sldMk cId="569768982" sldId="1159"/>
        </pc:sldMkLst>
      </pc:sldChg>
      <pc:sldChg chg="add del">
        <pc:chgData name="Mag Selwa" userId="5dc855b3-2456-4cd0-96ca-6ce2d9ee3cae" providerId="ADAL" clId="{C84FD3D4-4E71-4D74-A644-8D04FF586B06}" dt="2023-10-16T01:05:15.445" v="895" actId="47"/>
        <pc:sldMkLst>
          <pc:docMk/>
          <pc:sldMk cId="1364438418" sldId="1160"/>
        </pc:sldMkLst>
      </pc:sldChg>
      <pc:sldChg chg="add del">
        <pc:chgData name="Mag Selwa" userId="5dc855b3-2456-4cd0-96ca-6ce2d9ee3cae" providerId="ADAL" clId="{C84FD3D4-4E71-4D74-A644-8D04FF586B06}" dt="2023-10-16T01:05:15.445" v="895" actId="47"/>
        <pc:sldMkLst>
          <pc:docMk/>
          <pc:sldMk cId="2082917906" sldId="1161"/>
        </pc:sldMkLst>
      </pc:sldChg>
      <pc:sldChg chg="add del">
        <pc:chgData name="Mag Selwa" userId="5dc855b3-2456-4cd0-96ca-6ce2d9ee3cae" providerId="ADAL" clId="{C84FD3D4-4E71-4D74-A644-8D04FF586B06}" dt="2023-10-16T01:05:15.445" v="895" actId="47"/>
        <pc:sldMkLst>
          <pc:docMk/>
          <pc:sldMk cId="11990604" sldId="1162"/>
        </pc:sldMkLst>
      </pc:sldChg>
      <pc:sldChg chg="add del">
        <pc:chgData name="Mag Selwa" userId="5dc855b3-2456-4cd0-96ca-6ce2d9ee3cae" providerId="ADAL" clId="{C84FD3D4-4E71-4D74-A644-8D04FF586B06}" dt="2023-10-16T01:05:15.445" v="895" actId="47"/>
        <pc:sldMkLst>
          <pc:docMk/>
          <pc:sldMk cId="3811734596" sldId="1163"/>
        </pc:sldMkLst>
      </pc:sldChg>
      <pc:sldChg chg="add del">
        <pc:chgData name="Mag Selwa" userId="5dc855b3-2456-4cd0-96ca-6ce2d9ee3cae" providerId="ADAL" clId="{C84FD3D4-4E71-4D74-A644-8D04FF586B06}" dt="2023-10-16T01:05:15.445" v="895" actId="47"/>
        <pc:sldMkLst>
          <pc:docMk/>
          <pc:sldMk cId="1823805146" sldId="1164"/>
        </pc:sldMkLst>
      </pc:sldChg>
      <pc:sldChg chg="add del">
        <pc:chgData name="Mag Selwa" userId="5dc855b3-2456-4cd0-96ca-6ce2d9ee3cae" providerId="ADAL" clId="{C84FD3D4-4E71-4D74-A644-8D04FF586B06}" dt="2023-10-16T01:05:15.445" v="895" actId="47"/>
        <pc:sldMkLst>
          <pc:docMk/>
          <pc:sldMk cId="957849528" sldId="1165"/>
        </pc:sldMkLst>
      </pc:sldChg>
      <pc:sldChg chg="add del">
        <pc:chgData name="Mag Selwa" userId="5dc855b3-2456-4cd0-96ca-6ce2d9ee3cae" providerId="ADAL" clId="{C84FD3D4-4E71-4D74-A644-8D04FF586B06}" dt="2023-10-16T01:05:15.445" v="895" actId="47"/>
        <pc:sldMkLst>
          <pc:docMk/>
          <pc:sldMk cId="3188825937" sldId="1166"/>
        </pc:sldMkLst>
      </pc:sldChg>
      <pc:sldChg chg="add del">
        <pc:chgData name="Mag Selwa" userId="5dc855b3-2456-4cd0-96ca-6ce2d9ee3cae" providerId="ADAL" clId="{C84FD3D4-4E71-4D74-A644-8D04FF586B06}" dt="2023-10-16T01:05:15.445" v="895" actId="47"/>
        <pc:sldMkLst>
          <pc:docMk/>
          <pc:sldMk cId="4043551931" sldId="1167"/>
        </pc:sldMkLst>
      </pc:sldChg>
      <pc:sldChg chg="add del">
        <pc:chgData name="Mag Selwa" userId="5dc855b3-2456-4cd0-96ca-6ce2d9ee3cae" providerId="ADAL" clId="{C84FD3D4-4E71-4D74-A644-8D04FF586B06}" dt="2023-10-16T01:05:15.445" v="895" actId="47"/>
        <pc:sldMkLst>
          <pc:docMk/>
          <pc:sldMk cId="405048865" sldId="1168"/>
        </pc:sldMkLst>
      </pc:sldChg>
      <pc:sldChg chg="add del">
        <pc:chgData name="Mag Selwa" userId="5dc855b3-2456-4cd0-96ca-6ce2d9ee3cae" providerId="ADAL" clId="{C84FD3D4-4E71-4D74-A644-8D04FF586B06}" dt="2023-10-16T01:05:15.445" v="895" actId="47"/>
        <pc:sldMkLst>
          <pc:docMk/>
          <pc:sldMk cId="38772143" sldId="1169"/>
        </pc:sldMkLst>
      </pc:sldChg>
      <pc:sldChg chg="modSp add del mod">
        <pc:chgData name="Mag Selwa" userId="5dc855b3-2456-4cd0-96ca-6ce2d9ee3cae" providerId="ADAL" clId="{C84FD3D4-4E71-4D74-A644-8D04FF586B06}" dt="2023-10-16T01:05:15.445" v="895" actId="47"/>
        <pc:sldMkLst>
          <pc:docMk/>
          <pc:sldMk cId="3175478132" sldId="1170"/>
        </pc:sldMkLst>
        <pc:spChg chg="mod">
          <ac:chgData name="Mag Selwa" userId="5dc855b3-2456-4cd0-96ca-6ce2d9ee3cae" providerId="ADAL" clId="{C84FD3D4-4E71-4D74-A644-8D04FF586B06}" dt="2023-10-15T19:54:27.130" v="44" actId="27636"/>
          <ac:spMkLst>
            <pc:docMk/>
            <pc:sldMk cId="3175478132" sldId="1170"/>
            <ac:spMk id="524291" creationId="{00000000-0000-0000-0000-000000000000}"/>
          </ac:spMkLst>
        </pc:spChg>
      </pc:sldChg>
      <pc:sldChg chg="add del">
        <pc:chgData name="Mag Selwa" userId="5dc855b3-2456-4cd0-96ca-6ce2d9ee3cae" providerId="ADAL" clId="{C84FD3D4-4E71-4D74-A644-8D04FF586B06}" dt="2023-10-16T01:05:15.445" v="895" actId="47"/>
        <pc:sldMkLst>
          <pc:docMk/>
          <pc:sldMk cId="1616454492" sldId="1171"/>
        </pc:sldMkLst>
      </pc:sldChg>
      <pc:sldChg chg="add del">
        <pc:chgData name="Mag Selwa" userId="5dc855b3-2456-4cd0-96ca-6ce2d9ee3cae" providerId="ADAL" clId="{C84FD3D4-4E71-4D74-A644-8D04FF586B06}" dt="2023-10-16T01:05:15.445" v="895" actId="47"/>
        <pc:sldMkLst>
          <pc:docMk/>
          <pc:sldMk cId="263286024" sldId="1172"/>
        </pc:sldMkLst>
      </pc:sldChg>
      <pc:sldChg chg="add del">
        <pc:chgData name="Mag Selwa" userId="5dc855b3-2456-4cd0-96ca-6ce2d9ee3cae" providerId="ADAL" clId="{C84FD3D4-4E71-4D74-A644-8D04FF586B06}" dt="2023-10-16T01:05:15.445" v="895" actId="47"/>
        <pc:sldMkLst>
          <pc:docMk/>
          <pc:sldMk cId="898802254" sldId="1173"/>
        </pc:sldMkLst>
      </pc:sldChg>
      <pc:sldChg chg="modSp add del mod">
        <pc:chgData name="Mag Selwa" userId="5dc855b3-2456-4cd0-96ca-6ce2d9ee3cae" providerId="ADAL" clId="{C84FD3D4-4E71-4D74-A644-8D04FF586B06}" dt="2023-10-16T01:05:15.445" v="895" actId="47"/>
        <pc:sldMkLst>
          <pc:docMk/>
          <pc:sldMk cId="2863681233" sldId="1174"/>
        </pc:sldMkLst>
        <pc:spChg chg="mod">
          <ac:chgData name="Mag Selwa" userId="5dc855b3-2456-4cd0-96ca-6ce2d9ee3cae" providerId="ADAL" clId="{C84FD3D4-4E71-4D74-A644-8D04FF586B06}" dt="2023-10-15T19:54:27.148" v="46" actId="27636"/>
          <ac:spMkLst>
            <pc:docMk/>
            <pc:sldMk cId="2863681233" sldId="1174"/>
            <ac:spMk id="527363" creationId="{00000000-0000-0000-0000-000000000000}"/>
          </ac:spMkLst>
        </pc:spChg>
      </pc:sldChg>
      <pc:sldChg chg="add del">
        <pc:chgData name="Mag Selwa" userId="5dc855b3-2456-4cd0-96ca-6ce2d9ee3cae" providerId="ADAL" clId="{C84FD3D4-4E71-4D74-A644-8D04FF586B06}" dt="2023-10-16T01:05:15.445" v="895" actId="47"/>
        <pc:sldMkLst>
          <pc:docMk/>
          <pc:sldMk cId="2547572851" sldId="1175"/>
        </pc:sldMkLst>
      </pc:sldChg>
      <pc:sldChg chg="add del">
        <pc:chgData name="Mag Selwa" userId="5dc855b3-2456-4cd0-96ca-6ce2d9ee3cae" providerId="ADAL" clId="{C84FD3D4-4E71-4D74-A644-8D04FF586B06}" dt="2023-10-16T01:05:15.445" v="895" actId="47"/>
        <pc:sldMkLst>
          <pc:docMk/>
          <pc:sldMk cId="3593991784" sldId="1176"/>
        </pc:sldMkLst>
      </pc:sldChg>
      <pc:sldChg chg="modSp add del mod">
        <pc:chgData name="Mag Selwa" userId="5dc855b3-2456-4cd0-96ca-6ce2d9ee3cae" providerId="ADAL" clId="{C84FD3D4-4E71-4D74-A644-8D04FF586B06}" dt="2023-10-16T01:05:15.445" v="895" actId="47"/>
        <pc:sldMkLst>
          <pc:docMk/>
          <pc:sldMk cId="2055813488" sldId="1177"/>
        </pc:sldMkLst>
        <pc:spChg chg="mod">
          <ac:chgData name="Mag Selwa" userId="5dc855b3-2456-4cd0-96ca-6ce2d9ee3cae" providerId="ADAL" clId="{C84FD3D4-4E71-4D74-A644-8D04FF586B06}" dt="2023-10-15T19:54:27.151" v="47" actId="27636"/>
          <ac:spMkLst>
            <pc:docMk/>
            <pc:sldMk cId="2055813488" sldId="1177"/>
            <ac:spMk id="533507" creationId="{00000000-0000-0000-0000-000000000000}"/>
          </ac:spMkLst>
        </pc:spChg>
      </pc:sldChg>
      <pc:sldChg chg="add del">
        <pc:chgData name="Mag Selwa" userId="5dc855b3-2456-4cd0-96ca-6ce2d9ee3cae" providerId="ADAL" clId="{C84FD3D4-4E71-4D74-A644-8D04FF586B06}" dt="2023-10-16T01:05:15.445" v="895" actId="47"/>
        <pc:sldMkLst>
          <pc:docMk/>
          <pc:sldMk cId="1913057444" sldId="1178"/>
        </pc:sldMkLst>
      </pc:sldChg>
      <pc:sldChg chg="add del">
        <pc:chgData name="Mag Selwa" userId="5dc855b3-2456-4cd0-96ca-6ce2d9ee3cae" providerId="ADAL" clId="{C84FD3D4-4E71-4D74-A644-8D04FF586B06}" dt="2023-10-16T01:05:15.445" v="895" actId="47"/>
        <pc:sldMkLst>
          <pc:docMk/>
          <pc:sldMk cId="3386019581" sldId="1179"/>
        </pc:sldMkLst>
      </pc:sldChg>
      <pc:sldChg chg="add del">
        <pc:chgData name="Mag Selwa" userId="5dc855b3-2456-4cd0-96ca-6ce2d9ee3cae" providerId="ADAL" clId="{C84FD3D4-4E71-4D74-A644-8D04FF586B06}" dt="2023-10-16T01:05:15.445" v="895" actId="47"/>
        <pc:sldMkLst>
          <pc:docMk/>
          <pc:sldMk cId="343309187" sldId="1180"/>
        </pc:sldMkLst>
      </pc:sldChg>
      <pc:sldChg chg="add del">
        <pc:chgData name="Mag Selwa" userId="5dc855b3-2456-4cd0-96ca-6ce2d9ee3cae" providerId="ADAL" clId="{C84FD3D4-4E71-4D74-A644-8D04FF586B06}" dt="2023-10-16T01:05:15.445" v="895" actId="47"/>
        <pc:sldMkLst>
          <pc:docMk/>
          <pc:sldMk cId="45199490" sldId="1181"/>
        </pc:sldMkLst>
      </pc:sldChg>
      <pc:sldChg chg="add del">
        <pc:chgData name="Mag Selwa" userId="5dc855b3-2456-4cd0-96ca-6ce2d9ee3cae" providerId="ADAL" clId="{C84FD3D4-4E71-4D74-A644-8D04FF586B06}" dt="2023-10-16T01:05:15.445" v="895" actId="47"/>
        <pc:sldMkLst>
          <pc:docMk/>
          <pc:sldMk cId="3777740961" sldId="1182"/>
        </pc:sldMkLst>
      </pc:sldChg>
      <pc:sldChg chg="add del">
        <pc:chgData name="Mag Selwa" userId="5dc855b3-2456-4cd0-96ca-6ce2d9ee3cae" providerId="ADAL" clId="{C84FD3D4-4E71-4D74-A644-8D04FF586B06}" dt="2023-10-16T01:05:15.445" v="895" actId="47"/>
        <pc:sldMkLst>
          <pc:docMk/>
          <pc:sldMk cId="3948565964" sldId="1183"/>
        </pc:sldMkLst>
      </pc:sldChg>
      <pc:sldChg chg="add del">
        <pc:chgData name="Mag Selwa" userId="5dc855b3-2456-4cd0-96ca-6ce2d9ee3cae" providerId="ADAL" clId="{C84FD3D4-4E71-4D74-A644-8D04FF586B06}" dt="2023-10-16T01:05:15.445" v="895" actId="47"/>
        <pc:sldMkLst>
          <pc:docMk/>
          <pc:sldMk cId="4016780480" sldId="1184"/>
        </pc:sldMkLst>
      </pc:sldChg>
      <pc:sldChg chg="add del">
        <pc:chgData name="Mag Selwa" userId="5dc855b3-2456-4cd0-96ca-6ce2d9ee3cae" providerId="ADAL" clId="{C84FD3D4-4E71-4D74-A644-8D04FF586B06}" dt="2023-10-16T01:05:15.445" v="895" actId="47"/>
        <pc:sldMkLst>
          <pc:docMk/>
          <pc:sldMk cId="2756472417" sldId="1467"/>
        </pc:sldMkLst>
      </pc:sldChg>
      <pc:sldChg chg="modSp add del mod">
        <pc:chgData name="Mag Selwa" userId="5dc855b3-2456-4cd0-96ca-6ce2d9ee3cae" providerId="ADAL" clId="{C84FD3D4-4E71-4D74-A644-8D04FF586B06}" dt="2023-10-16T01:05:15.445" v="895" actId="47"/>
        <pc:sldMkLst>
          <pc:docMk/>
          <pc:sldMk cId="2861469575" sldId="1468"/>
        </pc:sldMkLst>
        <pc:spChg chg="mod">
          <ac:chgData name="Mag Selwa" userId="5dc855b3-2456-4cd0-96ca-6ce2d9ee3cae" providerId="ADAL" clId="{C84FD3D4-4E71-4D74-A644-8D04FF586B06}" dt="2023-10-15T19:54:27.001" v="35" actId="27636"/>
          <ac:spMkLst>
            <pc:docMk/>
            <pc:sldMk cId="2861469575" sldId="1468"/>
            <ac:spMk id="12289" creationId="{00000000-0000-0000-0000-000000000000}"/>
          </ac:spMkLst>
        </pc:spChg>
      </pc:sldChg>
      <pc:sldChg chg="modSp add del mod">
        <pc:chgData name="Mag Selwa" userId="5dc855b3-2456-4cd0-96ca-6ce2d9ee3cae" providerId="ADAL" clId="{C84FD3D4-4E71-4D74-A644-8D04FF586B06}" dt="2023-10-16T01:05:15.445" v="895" actId="47"/>
        <pc:sldMkLst>
          <pc:docMk/>
          <pc:sldMk cId="1052678506" sldId="1469"/>
        </pc:sldMkLst>
        <pc:spChg chg="mod">
          <ac:chgData name="Mag Selwa" userId="5dc855b3-2456-4cd0-96ca-6ce2d9ee3cae" providerId="ADAL" clId="{C84FD3D4-4E71-4D74-A644-8D04FF586B06}" dt="2023-10-15T19:54:27.004" v="36" actId="27636"/>
          <ac:spMkLst>
            <pc:docMk/>
            <pc:sldMk cId="1052678506" sldId="1469"/>
            <ac:spMk id="13313" creationId="{00000000-0000-0000-0000-000000000000}"/>
          </ac:spMkLst>
        </pc:spChg>
      </pc:sldChg>
      <pc:sldChg chg="add del">
        <pc:chgData name="Mag Selwa" userId="5dc855b3-2456-4cd0-96ca-6ce2d9ee3cae" providerId="ADAL" clId="{C84FD3D4-4E71-4D74-A644-8D04FF586B06}" dt="2023-10-16T01:05:15.445" v="895" actId="47"/>
        <pc:sldMkLst>
          <pc:docMk/>
          <pc:sldMk cId="2990170504" sldId="1470"/>
        </pc:sldMkLst>
      </pc:sldChg>
      <pc:sldChg chg="modSp add del mod">
        <pc:chgData name="Mag Selwa" userId="5dc855b3-2456-4cd0-96ca-6ce2d9ee3cae" providerId="ADAL" clId="{C84FD3D4-4E71-4D74-A644-8D04FF586B06}" dt="2023-10-16T01:05:15.445" v="895" actId="47"/>
        <pc:sldMkLst>
          <pc:docMk/>
          <pc:sldMk cId="2036928791" sldId="1471"/>
        </pc:sldMkLst>
        <pc:spChg chg="mod">
          <ac:chgData name="Mag Selwa" userId="5dc855b3-2456-4cd0-96ca-6ce2d9ee3cae" providerId="ADAL" clId="{C84FD3D4-4E71-4D74-A644-8D04FF586B06}" dt="2023-10-15T19:54:26.998" v="34" actId="27636"/>
          <ac:spMkLst>
            <pc:docMk/>
            <pc:sldMk cId="2036928791" sldId="1471"/>
            <ac:spMk id="17409" creationId="{00000000-0000-0000-0000-000000000000}"/>
          </ac:spMkLst>
        </pc:spChg>
      </pc:sldChg>
      <pc:sldChg chg="add del">
        <pc:chgData name="Mag Selwa" userId="5dc855b3-2456-4cd0-96ca-6ce2d9ee3cae" providerId="ADAL" clId="{C84FD3D4-4E71-4D74-A644-8D04FF586B06}" dt="2023-10-16T01:05:15.445" v="895" actId="47"/>
        <pc:sldMkLst>
          <pc:docMk/>
          <pc:sldMk cId="2461630072" sldId="1472"/>
        </pc:sldMkLst>
      </pc:sldChg>
      <pc:sldChg chg="add del">
        <pc:chgData name="Mag Selwa" userId="5dc855b3-2456-4cd0-96ca-6ce2d9ee3cae" providerId="ADAL" clId="{C84FD3D4-4E71-4D74-A644-8D04FF586B06}" dt="2023-10-16T01:05:15.445" v="895" actId="47"/>
        <pc:sldMkLst>
          <pc:docMk/>
          <pc:sldMk cId="2462167541" sldId="1473"/>
        </pc:sldMkLst>
      </pc:sldChg>
      <pc:sldChg chg="add del">
        <pc:chgData name="Mag Selwa" userId="5dc855b3-2456-4cd0-96ca-6ce2d9ee3cae" providerId="ADAL" clId="{C84FD3D4-4E71-4D74-A644-8D04FF586B06}" dt="2023-10-16T01:05:15.445" v="895" actId="47"/>
        <pc:sldMkLst>
          <pc:docMk/>
          <pc:sldMk cId="463194597" sldId="1474"/>
        </pc:sldMkLst>
      </pc:sldChg>
      <pc:sldChg chg="add del">
        <pc:chgData name="Mag Selwa" userId="5dc855b3-2456-4cd0-96ca-6ce2d9ee3cae" providerId="ADAL" clId="{C84FD3D4-4E71-4D74-A644-8D04FF586B06}" dt="2023-10-16T01:05:15.445" v="895" actId="47"/>
        <pc:sldMkLst>
          <pc:docMk/>
          <pc:sldMk cId="3843497005" sldId="1475"/>
        </pc:sldMkLst>
      </pc:sldChg>
      <pc:sldChg chg="add del">
        <pc:chgData name="Mag Selwa" userId="5dc855b3-2456-4cd0-96ca-6ce2d9ee3cae" providerId="ADAL" clId="{C84FD3D4-4E71-4D74-A644-8D04FF586B06}" dt="2023-10-16T01:05:15.445" v="895" actId="47"/>
        <pc:sldMkLst>
          <pc:docMk/>
          <pc:sldMk cId="3571490723" sldId="1476"/>
        </pc:sldMkLst>
      </pc:sldChg>
      <pc:sldChg chg="add del">
        <pc:chgData name="Mag Selwa" userId="5dc855b3-2456-4cd0-96ca-6ce2d9ee3cae" providerId="ADAL" clId="{C84FD3D4-4E71-4D74-A644-8D04FF586B06}" dt="2023-10-16T01:05:15.445" v="895" actId="47"/>
        <pc:sldMkLst>
          <pc:docMk/>
          <pc:sldMk cId="1693134075" sldId="1477"/>
        </pc:sldMkLst>
      </pc:sldChg>
      <pc:sldChg chg="modSp add del mod">
        <pc:chgData name="Mag Selwa" userId="5dc855b3-2456-4cd0-96ca-6ce2d9ee3cae" providerId="ADAL" clId="{C84FD3D4-4E71-4D74-A644-8D04FF586B06}" dt="2023-10-16T01:05:15.445" v="895" actId="47"/>
        <pc:sldMkLst>
          <pc:docMk/>
          <pc:sldMk cId="2587082820" sldId="1478"/>
        </pc:sldMkLst>
        <pc:spChg chg="mod">
          <ac:chgData name="Mag Selwa" userId="5dc855b3-2456-4cd0-96ca-6ce2d9ee3cae" providerId="ADAL" clId="{C84FD3D4-4E71-4D74-A644-8D04FF586B06}" dt="2023-10-15T19:54:27.157" v="48" actId="27636"/>
          <ac:spMkLst>
            <pc:docMk/>
            <pc:sldMk cId="2587082820" sldId="1478"/>
            <ac:spMk id="92163" creationId="{00000000-0000-0000-0000-000000000000}"/>
          </ac:spMkLst>
        </pc:spChg>
      </pc:sldChg>
      <pc:sldChg chg="add del">
        <pc:chgData name="Mag Selwa" userId="5dc855b3-2456-4cd0-96ca-6ce2d9ee3cae" providerId="ADAL" clId="{C84FD3D4-4E71-4D74-A644-8D04FF586B06}" dt="2023-10-16T01:05:15.445" v="895" actId="47"/>
        <pc:sldMkLst>
          <pc:docMk/>
          <pc:sldMk cId="3810089609" sldId="1479"/>
        </pc:sldMkLst>
      </pc:sldChg>
      <pc:sldChg chg="add del">
        <pc:chgData name="Mag Selwa" userId="5dc855b3-2456-4cd0-96ca-6ce2d9ee3cae" providerId="ADAL" clId="{C84FD3D4-4E71-4D74-A644-8D04FF586B06}" dt="2023-10-16T01:05:15.445" v="895" actId="47"/>
        <pc:sldMkLst>
          <pc:docMk/>
          <pc:sldMk cId="2563647732" sldId="1480"/>
        </pc:sldMkLst>
      </pc:sldChg>
      <pc:sldChg chg="add del">
        <pc:chgData name="Mag Selwa" userId="5dc855b3-2456-4cd0-96ca-6ce2d9ee3cae" providerId="ADAL" clId="{C84FD3D4-4E71-4D74-A644-8D04FF586B06}" dt="2023-10-16T01:05:15.445" v="895" actId="47"/>
        <pc:sldMkLst>
          <pc:docMk/>
          <pc:sldMk cId="4215753644" sldId="1481"/>
        </pc:sldMkLst>
      </pc:sldChg>
      <pc:sldChg chg="add del">
        <pc:chgData name="Mag Selwa" userId="5dc855b3-2456-4cd0-96ca-6ce2d9ee3cae" providerId="ADAL" clId="{C84FD3D4-4E71-4D74-A644-8D04FF586B06}" dt="2023-10-16T01:05:15.445" v="895" actId="47"/>
        <pc:sldMkLst>
          <pc:docMk/>
          <pc:sldMk cId="3005555517" sldId="1483"/>
        </pc:sldMkLst>
      </pc:sldChg>
      <pc:sldChg chg="add del">
        <pc:chgData name="Mag Selwa" userId="5dc855b3-2456-4cd0-96ca-6ce2d9ee3cae" providerId="ADAL" clId="{C84FD3D4-4E71-4D74-A644-8D04FF586B06}" dt="2023-10-16T01:05:15.445" v="895" actId="47"/>
        <pc:sldMkLst>
          <pc:docMk/>
          <pc:sldMk cId="2931620121" sldId="1484"/>
        </pc:sldMkLst>
      </pc:sldChg>
      <pc:sldChg chg="modSp add del mod">
        <pc:chgData name="Mag Selwa" userId="5dc855b3-2456-4cd0-96ca-6ce2d9ee3cae" providerId="ADAL" clId="{C84FD3D4-4E71-4D74-A644-8D04FF586B06}" dt="2023-10-16T01:05:15.445" v="895" actId="47"/>
        <pc:sldMkLst>
          <pc:docMk/>
          <pc:sldMk cId="510294365" sldId="1485"/>
        </pc:sldMkLst>
        <pc:spChg chg="mod">
          <ac:chgData name="Mag Selwa" userId="5dc855b3-2456-4cd0-96ca-6ce2d9ee3cae" providerId="ADAL" clId="{C84FD3D4-4E71-4D74-A644-8D04FF586B06}" dt="2023-10-15T19:54:27.082" v="41" actId="27636"/>
          <ac:spMkLst>
            <pc:docMk/>
            <pc:sldMk cId="510294365" sldId="1485"/>
            <ac:spMk id="354307" creationId="{00000000-0000-0000-0000-000000000000}"/>
          </ac:spMkLst>
        </pc:spChg>
      </pc:sldChg>
      <pc:sldChg chg="modSp add del mod">
        <pc:chgData name="Mag Selwa" userId="5dc855b3-2456-4cd0-96ca-6ce2d9ee3cae" providerId="ADAL" clId="{C84FD3D4-4E71-4D74-A644-8D04FF586B06}" dt="2023-10-16T01:05:15.445" v="895" actId="47"/>
        <pc:sldMkLst>
          <pc:docMk/>
          <pc:sldMk cId="1362270268" sldId="1486"/>
        </pc:sldMkLst>
        <pc:spChg chg="mod">
          <ac:chgData name="Mag Selwa" userId="5dc855b3-2456-4cd0-96ca-6ce2d9ee3cae" providerId="ADAL" clId="{C84FD3D4-4E71-4D74-A644-8D04FF586B06}" dt="2023-10-15T19:54:27.088" v="42" actId="27636"/>
          <ac:spMkLst>
            <pc:docMk/>
            <pc:sldMk cId="1362270268" sldId="1486"/>
            <ac:spMk id="387075" creationId="{00000000-0000-0000-0000-000000000000}"/>
          </ac:spMkLst>
        </pc:spChg>
      </pc:sldChg>
      <pc:sldChg chg="add del">
        <pc:chgData name="Mag Selwa" userId="5dc855b3-2456-4cd0-96ca-6ce2d9ee3cae" providerId="ADAL" clId="{C84FD3D4-4E71-4D74-A644-8D04FF586B06}" dt="2023-10-16T01:05:15.445" v="895" actId="47"/>
        <pc:sldMkLst>
          <pc:docMk/>
          <pc:sldMk cId="1848099085" sldId="1487"/>
        </pc:sldMkLst>
      </pc:sldChg>
      <pc:sldChg chg="add del">
        <pc:chgData name="Mag Selwa" userId="5dc855b3-2456-4cd0-96ca-6ce2d9ee3cae" providerId="ADAL" clId="{C84FD3D4-4E71-4D74-A644-8D04FF586B06}" dt="2023-10-16T01:05:15.445" v="895" actId="47"/>
        <pc:sldMkLst>
          <pc:docMk/>
          <pc:sldMk cId="2751908821" sldId="1488"/>
        </pc:sldMkLst>
      </pc:sldChg>
      <pc:sldChg chg="add del">
        <pc:chgData name="Mag Selwa" userId="5dc855b3-2456-4cd0-96ca-6ce2d9ee3cae" providerId="ADAL" clId="{C84FD3D4-4E71-4D74-A644-8D04FF586B06}" dt="2023-10-16T01:05:15.445" v="895" actId="47"/>
        <pc:sldMkLst>
          <pc:docMk/>
          <pc:sldMk cId="1162505897" sldId="1489"/>
        </pc:sldMkLst>
      </pc:sldChg>
      <pc:sldChg chg="modSp add del mod">
        <pc:chgData name="Mag Selwa" userId="5dc855b3-2456-4cd0-96ca-6ce2d9ee3cae" providerId="ADAL" clId="{C84FD3D4-4E71-4D74-A644-8D04FF586B06}" dt="2023-10-16T01:05:15.445" v="895" actId="47"/>
        <pc:sldMkLst>
          <pc:docMk/>
          <pc:sldMk cId="3806380228" sldId="1490"/>
        </pc:sldMkLst>
        <pc:spChg chg="mod">
          <ac:chgData name="Mag Selwa" userId="5dc855b3-2456-4cd0-96ca-6ce2d9ee3cae" providerId="ADAL" clId="{C84FD3D4-4E71-4D74-A644-8D04FF586B06}" dt="2023-10-15T19:54:27.177" v="50" actId="27636"/>
          <ac:spMkLst>
            <pc:docMk/>
            <pc:sldMk cId="3806380228" sldId="1490"/>
            <ac:spMk id="385027" creationId="{00000000-0000-0000-0000-000000000000}"/>
          </ac:spMkLst>
        </pc:spChg>
      </pc:sldChg>
      <pc:sldChg chg="add del">
        <pc:chgData name="Mag Selwa" userId="5dc855b3-2456-4cd0-96ca-6ce2d9ee3cae" providerId="ADAL" clId="{C84FD3D4-4E71-4D74-A644-8D04FF586B06}" dt="2023-10-16T01:05:15.445" v="895" actId="47"/>
        <pc:sldMkLst>
          <pc:docMk/>
          <pc:sldMk cId="2114578642" sldId="1491"/>
        </pc:sldMkLst>
      </pc:sldChg>
      <pc:sldChg chg="modSp add del mod">
        <pc:chgData name="Mag Selwa" userId="5dc855b3-2456-4cd0-96ca-6ce2d9ee3cae" providerId="ADAL" clId="{C84FD3D4-4E71-4D74-A644-8D04FF586B06}" dt="2023-10-16T01:05:15.445" v="895" actId="47"/>
        <pc:sldMkLst>
          <pc:docMk/>
          <pc:sldMk cId="2122830542" sldId="1493"/>
        </pc:sldMkLst>
        <pc:spChg chg="mod">
          <ac:chgData name="Mag Selwa" userId="5dc855b3-2456-4cd0-96ca-6ce2d9ee3cae" providerId="ADAL" clId="{C84FD3D4-4E71-4D74-A644-8D04FF586B06}" dt="2023-10-15T19:54:27.198" v="51" actId="27636"/>
          <ac:spMkLst>
            <pc:docMk/>
            <pc:sldMk cId="2122830542" sldId="1493"/>
            <ac:spMk id="62467" creationId="{00000000-0000-0000-0000-000000000000}"/>
          </ac:spMkLst>
        </pc:spChg>
      </pc:sldChg>
      <pc:sldChg chg="add del">
        <pc:chgData name="Mag Selwa" userId="5dc855b3-2456-4cd0-96ca-6ce2d9ee3cae" providerId="ADAL" clId="{C84FD3D4-4E71-4D74-A644-8D04FF586B06}" dt="2023-10-16T01:05:15.445" v="895" actId="47"/>
        <pc:sldMkLst>
          <pc:docMk/>
          <pc:sldMk cId="4131155773" sldId="1494"/>
        </pc:sldMkLst>
      </pc:sldChg>
      <pc:sldChg chg="modSp add del mod">
        <pc:chgData name="Mag Selwa" userId="5dc855b3-2456-4cd0-96ca-6ce2d9ee3cae" providerId="ADAL" clId="{C84FD3D4-4E71-4D74-A644-8D04FF586B06}" dt="2023-10-16T01:05:15.445" v="895" actId="47"/>
        <pc:sldMkLst>
          <pc:docMk/>
          <pc:sldMk cId="1358826962" sldId="1495"/>
        </pc:sldMkLst>
        <pc:spChg chg="mod">
          <ac:chgData name="Mag Selwa" userId="5dc855b3-2456-4cd0-96ca-6ce2d9ee3cae" providerId="ADAL" clId="{C84FD3D4-4E71-4D74-A644-8D04FF586B06}" dt="2023-10-15T19:54:27.222" v="53" actId="27636"/>
          <ac:spMkLst>
            <pc:docMk/>
            <pc:sldMk cId="1358826962" sldId="1495"/>
            <ac:spMk id="65540" creationId="{00000000-0000-0000-0000-000000000000}"/>
          </ac:spMkLst>
        </pc:spChg>
      </pc:sldChg>
      <pc:sldChg chg="add del">
        <pc:chgData name="Mag Selwa" userId="5dc855b3-2456-4cd0-96ca-6ce2d9ee3cae" providerId="ADAL" clId="{C84FD3D4-4E71-4D74-A644-8D04FF586B06}" dt="2023-10-16T01:05:15.445" v="895" actId="47"/>
        <pc:sldMkLst>
          <pc:docMk/>
          <pc:sldMk cId="2716916560" sldId="1498"/>
        </pc:sldMkLst>
      </pc:sldChg>
      <pc:sldChg chg="add del">
        <pc:chgData name="Mag Selwa" userId="5dc855b3-2456-4cd0-96ca-6ce2d9ee3cae" providerId="ADAL" clId="{C84FD3D4-4E71-4D74-A644-8D04FF586B06}" dt="2023-10-16T01:05:15.445" v="895" actId="47"/>
        <pc:sldMkLst>
          <pc:docMk/>
          <pc:sldMk cId="3633275842" sldId="1500"/>
        </pc:sldMkLst>
      </pc:sldChg>
      <pc:sldChg chg="add del">
        <pc:chgData name="Mag Selwa" userId="5dc855b3-2456-4cd0-96ca-6ce2d9ee3cae" providerId="ADAL" clId="{C84FD3D4-4E71-4D74-A644-8D04FF586B06}" dt="2023-10-16T01:05:15.445" v="895" actId="47"/>
        <pc:sldMkLst>
          <pc:docMk/>
          <pc:sldMk cId="1303462713" sldId="1501"/>
        </pc:sldMkLst>
      </pc:sldChg>
      <pc:sldChg chg="add del">
        <pc:chgData name="Mag Selwa" userId="5dc855b3-2456-4cd0-96ca-6ce2d9ee3cae" providerId="ADAL" clId="{C84FD3D4-4E71-4D74-A644-8D04FF586B06}" dt="2023-10-16T01:05:15.445" v="895" actId="47"/>
        <pc:sldMkLst>
          <pc:docMk/>
          <pc:sldMk cId="394331257" sldId="1502"/>
        </pc:sldMkLst>
      </pc:sldChg>
      <pc:sldChg chg="modSp add del mod">
        <pc:chgData name="Mag Selwa" userId="5dc855b3-2456-4cd0-96ca-6ce2d9ee3cae" providerId="ADAL" clId="{C84FD3D4-4E71-4D74-A644-8D04FF586B06}" dt="2023-10-16T01:05:15.445" v="895" actId="47"/>
        <pc:sldMkLst>
          <pc:docMk/>
          <pc:sldMk cId="389444469" sldId="1503"/>
        </pc:sldMkLst>
        <pc:spChg chg="mod">
          <ac:chgData name="Mag Selwa" userId="5dc855b3-2456-4cd0-96ca-6ce2d9ee3cae" providerId="ADAL" clId="{C84FD3D4-4E71-4D74-A644-8D04FF586B06}" dt="2023-10-15T19:54:27.166" v="49" actId="27636"/>
          <ac:spMkLst>
            <pc:docMk/>
            <pc:sldMk cId="389444469" sldId="1503"/>
            <ac:spMk id="58373" creationId="{00000000-0000-0000-0000-000000000000}"/>
          </ac:spMkLst>
        </pc:spChg>
      </pc:sldChg>
      <pc:sldChg chg="add del">
        <pc:chgData name="Mag Selwa" userId="5dc855b3-2456-4cd0-96ca-6ce2d9ee3cae" providerId="ADAL" clId="{C84FD3D4-4E71-4D74-A644-8D04FF586B06}" dt="2023-10-16T01:05:15.445" v="895" actId="47"/>
        <pc:sldMkLst>
          <pc:docMk/>
          <pc:sldMk cId="3917606259" sldId="1504"/>
        </pc:sldMkLst>
      </pc:sldChg>
      <pc:sldChg chg="add del">
        <pc:chgData name="Mag Selwa" userId="5dc855b3-2456-4cd0-96ca-6ce2d9ee3cae" providerId="ADAL" clId="{C84FD3D4-4E71-4D74-A644-8D04FF586B06}" dt="2023-10-16T01:05:21.842" v="897" actId="47"/>
        <pc:sldMkLst>
          <pc:docMk/>
          <pc:sldMk cId="2725026002" sldId="1567"/>
        </pc:sldMkLst>
      </pc:sldChg>
      <pc:sldChg chg="add del">
        <pc:chgData name="Mag Selwa" userId="5dc855b3-2456-4cd0-96ca-6ce2d9ee3cae" providerId="ADAL" clId="{C84FD3D4-4E71-4D74-A644-8D04FF586B06}" dt="2023-10-16T01:05:15.445" v="895" actId="47"/>
        <pc:sldMkLst>
          <pc:docMk/>
          <pc:sldMk cId="1153940088" sldId="1568"/>
        </pc:sldMkLst>
      </pc:sldChg>
      <pc:sldChg chg="add del">
        <pc:chgData name="Mag Selwa" userId="5dc855b3-2456-4cd0-96ca-6ce2d9ee3cae" providerId="ADAL" clId="{C84FD3D4-4E71-4D74-A644-8D04FF586B06}" dt="2023-10-16T01:05:15.445" v="895" actId="47"/>
        <pc:sldMkLst>
          <pc:docMk/>
          <pc:sldMk cId="4110200738" sldId="1570"/>
        </pc:sldMkLst>
      </pc:sldChg>
      <pc:sldChg chg="modSp add del mod">
        <pc:chgData name="Mag Selwa" userId="5dc855b3-2456-4cd0-96ca-6ce2d9ee3cae" providerId="ADAL" clId="{C84FD3D4-4E71-4D74-A644-8D04FF586B06}" dt="2023-10-16T01:05:15.445" v="895" actId="47"/>
        <pc:sldMkLst>
          <pc:docMk/>
          <pc:sldMk cId="2528605649" sldId="1571"/>
        </pc:sldMkLst>
        <pc:spChg chg="mod">
          <ac:chgData name="Mag Selwa" userId="5dc855b3-2456-4cd0-96ca-6ce2d9ee3cae" providerId="ADAL" clId="{C84FD3D4-4E71-4D74-A644-8D04FF586B06}" dt="2023-10-15T19:54:27.028" v="38" actId="27636"/>
          <ac:spMkLst>
            <pc:docMk/>
            <pc:sldMk cId="2528605649" sldId="1571"/>
            <ac:spMk id="547843" creationId="{00000000-0000-0000-0000-000000000000}"/>
          </ac:spMkLst>
        </pc:spChg>
      </pc:sldChg>
      <pc:sldChg chg="add del">
        <pc:chgData name="Mag Selwa" userId="5dc855b3-2456-4cd0-96ca-6ce2d9ee3cae" providerId="ADAL" clId="{C84FD3D4-4E71-4D74-A644-8D04FF586B06}" dt="2023-10-16T01:05:15.445" v="895" actId="47"/>
        <pc:sldMkLst>
          <pc:docMk/>
          <pc:sldMk cId="984280402" sldId="1573"/>
        </pc:sldMkLst>
      </pc:sldChg>
      <pc:sldChg chg="add del">
        <pc:chgData name="Mag Selwa" userId="5dc855b3-2456-4cd0-96ca-6ce2d9ee3cae" providerId="ADAL" clId="{C84FD3D4-4E71-4D74-A644-8D04FF586B06}" dt="2023-10-16T01:05:15.445" v="895" actId="47"/>
        <pc:sldMkLst>
          <pc:docMk/>
          <pc:sldMk cId="1338116725" sldId="1574"/>
        </pc:sldMkLst>
      </pc:sldChg>
      <pc:sldChg chg="add del">
        <pc:chgData name="Mag Selwa" userId="5dc855b3-2456-4cd0-96ca-6ce2d9ee3cae" providerId="ADAL" clId="{C84FD3D4-4E71-4D74-A644-8D04FF586B06}" dt="2023-10-16T01:05:15.445" v="895" actId="47"/>
        <pc:sldMkLst>
          <pc:docMk/>
          <pc:sldMk cId="3475568942" sldId="1575"/>
        </pc:sldMkLst>
      </pc:sldChg>
      <pc:sldChg chg="add del">
        <pc:chgData name="Mag Selwa" userId="5dc855b3-2456-4cd0-96ca-6ce2d9ee3cae" providerId="ADAL" clId="{C84FD3D4-4E71-4D74-A644-8D04FF586B06}" dt="2023-10-16T01:05:15.445" v="895" actId="47"/>
        <pc:sldMkLst>
          <pc:docMk/>
          <pc:sldMk cId="914159876" sldId="1576"/>
        </pc:sldMkLst>
      </pc:sldChg>
      <pc:sldChg chg="add del">
        <pc:chgData name="Mag Selwa" userId="5dc855b3-2456-4cd0-96ca-6ce2d9ee3cae" providerId="ADAL" clId="{C84FD3D4-4E71-4D74-A644-8D04FF586B06}" dt="2023-10-16T01:05:15.445" v="895" actId="47"/>
        <pc:sldMkLst>
          <pc:docMk/>
          <pc:sldMk cId="3682885193" sldId="1577"/>
        </pc:sldMkLst>
      </pc:sldChg>
      <pc:sldChg chg="add del">
        <pc:chgData name="Mag Selwa" userId="5dc855b3-2456-4cd0-96ca-6ce2d9ee3cae" providerId="ADAL" clId="{C84FD3D4-4E71-4D74-A644-8D04FF586B06}" dt="2023-10-16T01:05:15.445" v="895" actId="47"/>
        <pc:sldMkLst>
          <pc:docMk/>
          <pc:sldMk cId="1535865785" sldId="1578"/>
        </pc:sldMkLst>
      </pc:sldChg>
      <pc:sldChg chg="add del">
        <pc:chgData name="Mag Selwa" userId="5dc855b3-2456-4cd0-96ca-6ce2d9ee3cae" providerId="ADAL" clId="{C84FD3D4-4E71-4D74-A644-8D04FF586B06}" dt="2023-10-16T01:05:15.445" v="895" actId="47"/>
        <pc:sldMkLst>
          <pc:docMk/>
          <pc:sldMk cId="1839367997" sldId="1579"/>
        </pc:sldMkLst>
      </pc:sldChg>
      <pc:sldChg chg="add del">
        <pc:chgData name="Mag Selwa" userId="5dc855b3-2456-4cd0-96ca-6ce2d9ee3cae" providerId="ADAL" clId="{C84FD3D4-4E71-4D74-A644-8D04FF586B06}" dt="2023-10-16T01:05:15.445" v="895" actId="47"/>
        <pc:sldMkLst>
          <pc:docMk/>
          <pc:sldMk cId="1370477789" sldId="1580"/>
        </pc:sldMkLst>
      </pc:sldChg>
      <pc:sldChg chg="add del">
        <pc:chgData name="Mag Selwa" userId="5dc855b3-2456-4cd0-96ca-6ce2d9ee3cae" providerId="ADAL" clId="{C84FD3D4-4E71-4D74-A644-8D04FF586B06}" dt="2023-10-16T01:05:15.445" v="895" actId="47"/>
        <pc:sldMkLst>
          <pc:docMk/>
          <pc:sldMk cId="1837072749" sldId="1581"/>
        </pc:sldMkLst>
      </pc:sldChg>
      <pc:sldChg chg="add del">
        <pc:chgData name="Mag Selwa" userId="5dc855b3-2456-4cd0-96ca-6ce2d9ee3cae" providerId="ADAL" clId="{C84FD3D4-4E71-4D74-A644-8D04FF586B06}" dt="2023-10-16T01:05:15.445" v="895" actId="47"/>
        <pc:sldMkLst>
          <pc:docMk/>
          <pc:sldMk cId="479594523" sldId="1582"/>
        </pc:sldMkLst>
      </pc:sldChg>
      <pc:sldChg chg="add del">
        <pc:chgData name="Mag Selwa" userId="5dc855b3-2456-4cd0-96ca-6ce2d9ee3cae" providerId="ADAL" clId="{C84FD3D4-4E71-4D74-A644-8D04FF586B06}" dt="2023-10-16T01:05:15.445" v="895" actId="47"/>
        <pc:sldMkLst>
          <pc:docMk/>
          <pc:sldMk cId="2264984215" sldId="1592"/>
        </pc:sldMkLst>
      </pc:sldChg>
      <pc:sldChg chg="add del">
        <pc:chgData name="Mag Selwa" userId="5dc855b3-2456-4cd0-96ca-6ce2d9ee3cae" providerId="ADAL" clId="{C84FD3D4-4E71-4D74-A644-8D04FF586B06}" dt="2023-10-16T01:05:15.445" v="895" actId="47"/>
        <pc:sldMkLst>
          <pc:docMk/>
          <pc:sldMk cId="2526956885" sldId="1594"/>
        </pc:sldMkLst>
      </pc:sldChg>
      <pc:sldChg chg="add del">
        <pc:chgData name="Mag Selwa" userId="5dc855b3-2456-4cd0-96ca-6ce2d9ee3cae" providerId="ADAL" clId="{C84FD3D4-4E71-4D74-A644-8D04FF586B06}" dt="2023-10-16T01:05:15.445" v="895" actId="47"/>
        <pc:sldMkLst>
          <pc:docMk/>
          <pc:sldMk cId="17866190" sldId="1595"/>
        </pc:sldMkLst>
      </pc:sldChg>
      <pc:sldChg chg="add del">
        <pc:chgData name="Mag Selwa" userId="5dc855b3-2456-4cd0-96ca-6ce2d9ee3cae" providerId="ADAL" clId="{C84FD3D4-4E71-4D74-A644-8D04FF586B06}" dt="2023-10-16T01:05:15.445" v="895" actId="47"/>
        <pc:sldMkLst>
          <pc:docMk/>
          <pc:sldMk cId="2522569091" sldId="1596"/>
        </pc:sldMkLst>
      </pc:sldChg>
      <pc:sldChg chg="add del">
        <pc:chgData name="Mag Selwa" userId="5dc855b3-2456-4cd0-96ca-6ce2d9ee3cae" providerId="ADAL" clId="{C84FD3D4-4E71-4D74-A644-8D04FF586B06}" dt="2023-10-16T01:05:15.445" v="895" actId="47"/>
        <pc:sldMkLst>
          <pc:docMk/>
          <pc:sldMk cId="2864521729" sldId="1597"/>
        </pc:sldMkLst>
      </pc:sldChg>
      <pc:sldChg chg="add del">
        <pc:chgData name="Mag Selwa" userId="5dc855b3-2456-4cd0-96ca-6ce2d9ee3cae" providerId="ADAL" clId="{C84FD3D4-4E71-4D74-A644-8D04FF586B06}" dt="2023-10-16T01:05:15.445" v="895" actId="47"/>
        <pc:sldMkLst>
          <pc:docMk/>
          <pc:sldMk cId="477715607" sldId="1598"/>
        </pc:sldMkLst>
      </pc:sldChg>
      <pc:sldChg chg="add del">
        <pc:chgData name="Mag Selwa" userId="5dc855b3-2456-4cd0-96ca-6ce2d9ee3cae" providerId="ADAL" clId="{C84FD3D4-4E71-4D74-A644-8D04FF586B06}" dt="2023-10-16T01:05:15.445" v="895" actId="47"/>
        <pc:sldMkLst>
          <pc:docMk/>
          <pc:sldMk cId="1877116600" sldId="1599"/>
        </pc:sldMkLst>
      </pc:sldChg>
      <pc:sldChg chg="add del">
        <pc:chgData name="Mag Selwa" userId="5dc855b3-2456-4cd0-96ca-6ce2d9ee3cae" providerId="ADAL" clId="{C84FD3D4-4E71-4D74-A644-8D04FF586B06}" dt="2023-10-16T01:05:15.445" v="895" actId="47"/>
        <pc:sldMkLst>
          <pc:docMk/>
          <pc:sldMk cId="2735997636" sldId="1600"/>
        </pc:sldMkLst>
      </pc:sldChg>
      <pc:sldChg chg="add del">
        <pc:chgData name="Mag Selwa" userId="5dc855b3-2456-4cd0-96ca-6ce2d9ee3cae" providerId="ADAL" clId="{C84FD3D4-4E71-4D74-A644-8D04FF586B06}" dt="2023-10-16T01:05:15.445" v="895" actId="47"/>
        <pc:sldMkLst>
          <pc:docMk/>
          <pc:sldMk cId="3160575235" sldId="1601"/>
        </pc:sldMkLst>
      </pc:sldChg>
      <pc:sldChg chg="add del">
        <pc:chgData name="Mag Selwa" userId="5dc855b3-2456-4cd0-96ca-6ce2d9ee3cae" providerId="ADAL" clId="{C84FD3D4-4E71-4D74-A644-8D04FF586B06}" dt="2023-10-16T01:05:15.445" v="895" actId="47"/>
        <pc:sldMkLst>
          <pc:docMk/>
          <pc:sldMk cId="3332172276" sldId="1602"/>
        </pc:sldMkLst>
      </pc:sldChg>
      <pc:sldChg chg="add del">
        <pc:chgData name="Mag Selwa" userId="5dc855b3-2456-4cd0-96ca-6ce2d9ee3cae" providerId="ADAL" clId="{C84FD3D4-4E71-4D74-A644-8D04FF586B06}" dt="2023-10-16T01:05:15.445" v="895" actId="47"/>
        <pc:sldMkLst>
          <pc:docMk/>
          <pc:sldMk cId="4036992370" sldId="1603"/>
        </pc:sldMkLst>
      </pc:sldChg>
      <pc:sldChg chg="add del">
        <pc:chgData name="Mag Selwa" userId="5dc855b3-2456-4cd0-96ca-6ce2d9ee3cae" providerId="ADAL" clId="{C84FD3D4-4E71-4D74-A644-8D04FF586B06}" dt="2023-10-16T01:05:15.445" v="895" actId="47"/>
        <pc:sldMkLst>
          <pc:docMk/>
          <pc:sldMk cId="255783199" sldId="1604"/>
        </pc:sldMkLst>
      </pc:sldChg>
      <pc:sldChg chg="modSp add del mod">
        <pc:chgData name="Mag Selwa" userId="5dc855b3-2456-4cd0-96ca-6ce2d9ee3cae" providerId="ADAL" clId="{C84FD3D4-4E71-4D74-A644-8D04FF586B06}" dt="2023-10-16T01:05:15.445" v="895" actId="47"/>
        <pc:sldMkLst>
          <pc:docMk/>
          <pc:sldMk cId="1232591203" sldId="1605"/>
        </pc:sldMkLst>
        <pc:spChg chg="mod">
          <ac:chgData name="Mag Selwa" userId="5dc855b3-2456-4cd0-96ca-6ce2d9ee3cae" providerId="ADAL" clId="{C84FD3D4-4E71-4D74-A644-8D04FF586B06}" dt="2023-10-15T19:54:27.207" v="52" actId="27636"/>
          <ac:spMkLst>
            <pc:docMk/>
            <pc:sldMk cId="1232591203" sldId="1605"/>
            <ac:spMk id="62467" creationId="{00000000-0000-0000-0000-000000000000}"/>
          </ac:spMkLst>
        </pc:spChg>
      </pc:sldChg>
      <pc:sldChg chg="add del">
        <pc:chgData name="Mag Selwa" userId="5dc855b3-2456-4cd0-96ca-6ce2d9ee3cae" providerId="ADAL" clId="{C84FD3D4-4E71-4D74-A644-8D04FF586B06}" dt="2023-10-16T01:05:15.445" v="895" actId="47"/>
        <pc:sldMkLst>
          <pc:docMk/>
          <pc:sldMk cId="4022191980" sldId="1606"/>
        </pc:sldMkLst>
      </pc:sldChg>
      <pc:sldChg chg="add del">
        <pc:chgData name="Mag Selwa" userId="5dc855b3-2456-4cd0-96ca-6ce2d9ee3cae" providerId="ADAL" clId="{C84FD3D4-4E71-4D74-A644-8D04FF586B06}" dt="2023-10-16T01:05:15.445" v="895" actId="47"/>
        <pc:sldMkLst>
          <pc:docMk/>
          <pc:sldMk cId="2064951129" sldId="1607"/>
        </pc:sldMkLst>
      </pc:sldChg>
      <pc:sldChg chg="modSp add del mod">
        <pc:chgData name="Mag Selwa" userId="5dc855b3-2456-4cd0-96ca-6ce2d9ee3cae" providerId="ADAL" clId="{C84FD3D4-4E71-4D74-A644-8D04FF586B06}" dt="2023-10-16T01:05:15.445" v="895" actId="47"/>
        <pc:sldMkLst>
          <pc:docMk/>
          <pc:sldMk cId="277640147" sldId="1609"/>
        </pc:sldMkLst>
        <pc:spChg chg="mod">
          <ac:chgData name="Mag Selwa" userId="5dc855b3-2456-4cd0-96ca-6ce2d9ee3cae" providerId="ADAL" clId="{C84FD3D4-4E71-4D74-A644-8D04FF586B06}" dt="2023-10-15T19:54:27.046" v="39" actId="27636"/>
          <ac:spMkLst>
            <pc:docMk/>
            <pc:sldMk cId="277640147" sldId="1609"/>
            <ac:spMk id="36867" creationId="{00000000-0000-0000-0000-000000000000}"/>
          </ac:spMkLst>
        </pc:spChg>
      </pc:sldChg>
      <pc:sldChg chg="add del">
        <pc:chgData name="Mag Selwa" userId="5dc855b3-2456-4cd0-96ca-6ce2d9ee3cae" providerId="ADAL" clId="{C84FD3D4-4E71-4D74-A644-8D04FF586B06}" dt="2023-10-16T01:05:15.445" v="895" actId="47"/>
        <pc:sldMkLst>
          <pc:docMk/>
          <pc:sldMk cId="3874887575" sldId="1610"/>
        </pc:sldMkLst>
      </pc:sldChg>
      <pc:sldChg chg="add del">
        <pc:chgData name="Mag Selwa" userId="5dc855b3-2456-4cd0-96ca-6ce2d9ee3cae" providerId="ADAL" clId="{C84FD3D4-4E71-4D74-A644-8D04FF586B06}" dt="2023-10-16T01:05:15.445" v="895" actId="47"/>
        <pc:sldMkLst>
          <pc:docMk/>
          <pc:sldMk cId="1430101699" sldId="1611"/>
        </pc:sldMkLst>
      </pc:sldChg>
      <pc:sldChg chg="add del">
        <pc:chgData name="Mag Selwa" userId="5dc855b3-2456-4cd0-96ca-6ce2d9ee3cae" providerId="ADAL" clId="{C84FD3D4-4E71-4D74-A644-8D04FF586B06}" dt="2023-10-16T01:05:15.445" v="895" actId="47"/>
        <pc:sldMkLst>
          <pc:docMk/>
          <pc:sldMk cId="1892049299" sldId="1612"/>
        </pc:sldMkLst>
      </pc:sldChg>
      <pc:sldChg chg="add del">
        <pc:chgData name="Mag Selwa" userId="5dc855b3-2456-4cd0-96ca-6ce2d9ee3cae" providerId="ADAL" clId="{C84FD3D4-4E71-4D74-A644-8D04FF586B06}" dt="2023-10-16T01:05:15.445" v="895" actId="47"/>
        <pc:sldMkLst>
          <pc:docMk/>
          <pc:sldMk cId="348972913" sldId="1613"/>
        </pc:sldMkLst>
      </pc:sldChg>
      <pc:sldChg chg="add del">
        <pc:chgData name="Mag Selwa" userId="5dc855b3-2456-4cd0-96ca-6ce2d9ee3cae" providerId="ADAL" clId="{C84FD3D4-4E71-4D74-A644-8D04FF586B06}" dt="2023-10-16T01:05:15.445" v="895" actId="47"/>
        <pc:sldMkLst>
          <pc:docMk/>
          <pc:sldMk cId="2609010591" sldId="1615"/>
        </pc:sldMkLst>
      </pc:sldChg>
      <pc:sldChg chg="add del">
        <pc:chgData name="Mag Selwa" userId="5dc855b3-2456-4cd0-96ca-6ce2d9ee3cae" providerId="ADAL" clId="{C84FD3D4-4E71-4D74-A644-8D04FF586B06}" dt="2023-10-16T01:05:15.445" v="895" actId="47"/>
        <pc:sldMkLst>
          <pc:docMk/>
          <pc:sldMk cId="4095307358" sldId="1616"/>
        </pc:sldMkLst>
      </pc:sldChg>
      <pc:sldChg chg="add del">
        <pc:chgData name="Mag Selwa" userId="5dc855b3-2456-4cd0-96ca-6ce2d9ee3cae" providerId="ADAL" clId="{C84FD3D4-4E71-4D74-A644-8D04FF586B06}" dt="2023-10-16T01:05:15.445" v="895" actId="47"/>
        <pc:sldMkLst>
          <pc:docMk/>
          <pc:sldMk cId="909639318" sldId="1617"/>
        </pc:sldMkLst>
      </pc:sldChg>
      <pc:sldChg chg="add del">
        <pc:chgData name="Mag Selwa" userId="5dc855b3-2456-4cd0-96ca-6ce2d9ee3cae" providerId="ADAL" clId="{C84FD3D4-4E71-4D74-A644-8D04FF586B06}" dt="2023-10-16T01:05:15.445" v="895" actId="47"/>
        <pc:sldMkLst>
          <pc:docMk/>
          <pc:sldMk cId="1314959870" sldId="1618"/>
        </pc:sldMkLst>
      </pc:sldChg>
      <pc:sldChg chg="add del">
        <pc:chgData name="Mag Selwa" userId="5dc855b3-2456-4cd0-96ca-6ce2d9ee3cae" providerId="ADAL" clId="{C84FD3D4-4E71-4D74-A644-8D04FF586B06}" dt="2023-10-16T01:05:15.445" v="895" actId="47"/>
        <pc:sldMkLst>
          <pc:docMk/>
          <pc:sldMk cId="2921188298" sldId="1619"/>
        </pc:sldMkLst>
      </pc:sldChg>
      <pc:sldChg chg="add del">
        <pc:chgData name="Mag Selwa" userId="5dc855b3-2456-4cd0-96ca-6ce2d9ee3cae" providerId="ADAL" clId="{C84FD3D4-4E71-4D74-A644-8D04FF586B06}" dt="2023-10-16T01:05:15.445" v="895" actId="47"/>
        <pc:sldMkLst>
          <pc:docMk/>
          <pc:sldMk cId="2661220565" sldId="1620"/>
        </pc:sldMkLst>
      </pc:sldChg>
      <pc:sldChg chg="add del">
        <pc:chgData name="Mag Selwa" userId="5dc855b3-2456-4cd0-96ca-6ce2d9ee3cae" providerId="ADAL" clId="{C84FD3D4-4E71-4D74-A644-8D04FF586B06}" dt="2023-10-16T01:05:15.445" v="895" actId="47"/>
        <pc:sldMkLst>
          <pc:docMk/>
          <pc:sldMk cId="2047245095" sldId="1622"/>
        </pc:sldMkLst>
      </pc:sldChg>
      <pc:sldChg chg="add del">
        <pc:chgData name="Mag Selwa" userId="5dc855b3-2456-4cd0-96ca-6ce2d9ee3cae" providerId="ADAL" clId="{C84FD3D4-4E71-4D74-A644-8D04FF586B06}" dt="2023-10-16T01:05:15.445" v="895" actId="47"/>
        <pc:sldMkLst>
          <pc:docMk/>
          <pc:sldMk cId="3519486906" sldId="1623"/>
        </pc:sldMkLst>
      </pc:sldChg>
      <pc:sldChg chg="add del">
        <pc:chgData name="Mag Selwa" userId="5dc855b3-2456-4cd0-96ca-6ce2d9ee3cae" providerId="ADAL" clId="{C84FD3D4-4E71-4D74-A644-8D04FF586B06}" dt="2023-10-16T01:05:15.445" v="895" actId="47"/>
        <pc:sldMkLst>
          <pc:docMk/>
          <pc:sldMk cId="424560175" sldId="1624"/>
        </pc:sldMkLst>
      </pc:sldChg>
      <pc:sldChg chg="add del">
        <pc:chgData name="Mag Selwa" userId="5dc855b3-2456-4cd0-96ca-6ce2d9ee3cae" providerId="ADAL" clId="{C84FD3D4-4E71-4D74-A644-8D04FF586B06}" dt="2023-10-16T01:05:15.445" v="895" actId="47"/>
        <pc:sldMkLst>
          <pc:docMk/>
          <pc:sldMk cId="1013936242" sldId="1626"/>
        </pc:sldMkLst>
      </pc:sldChg>
      <pc:sldChg chg="add del">
        <pc:chgData name="Mag Selwa" userId="5dc855b3-2456-4cd0-96ca-6ce2d9ee3cae" providerId="ADAL" clId="{C84FD3D4-4E71-4D74-A644-8D04FF586B06}" dt="2023-10-16T01:05:15.445" v="895" actId="47"/>
        <pc:sldMkLst>
          <pc:docMk/>
          <pc:sldMk cId="3008134405" sldId="1627"/>
        </pc:sldMkLst>
      </pc:sldChg>
      <pc:sldChg chg="add del">
        <pc:chgData name="Mag Selwa" userId="5dc855b3-2456-4cd0-96ca-6ce2d9ee3cae" providerId="ADAL" clId="{C84FD3D4-4E71-4D74-A644-8D04FF586B06}" dt="2023-10-16T01:05:15.445" v="895" actId="47"/>
        <pc:sldMkLst>
          <pc:docMk/>
          <pc:sldMk cId="868405591" sldId="1628"/>
        </pc:sldMkLst>
      </pc:sldChg>
      <pc:sldChg chg="add del">
        <pc:chgData name="Mag Selwa" userId="5dc855b3-2456-4cd0-96ca-6ce2d9ee3cae" providerId="ADAL" clId="{C84FD3D4-4E71-4D74-A644-8D04FF586B06}" dt="2023-10-16T01:05:15.445" v="895" actId="47"/>
        <pc:sldMkLst>
          <pc:docMk/>
          <pc:sldMk cId="2032633813" sldId="1629"/>
        </pc:sldMkLst>
      </pc:sldChg>
      <pc:sldChg chg="add del">
        <pc:chgData name="Mag Selwa" userId="5dc855b3-2456-4cd0-96ca-6ce2d9ee3cae" providerId="ADAL" clId="{C84FD3D4-4E71-4D74-A644-8D04FF586B06}" dt="2023-10-16T01:05:15.445" v="895" actId="47"/>
        <pc:sldMkLst>
          <pc:docMk/>
          <pc:sldMk cId="2887259142" sldId="1632"/>
        </pc:sldMkLst>
      </pc:sldChg>
      <pc:sldChg chg="add del">
        <pc:chgData name="Mag Selwa" userId="5dc855b3-2456-4cd0-96ca-6ce2d9ee3cae" providerId="ADAL" clId="{C84FD3D4-4E71-4D74-A644-8D04FF586B06}" dt="2023-10-16T01:05:15.445" v="895" actId="47"/>
        <pc:sldMkLst>
          <pc:docMk/>
          <pc:sldMk cId="3120887362" sldId="1633"/>
        </pc:sldMkLst>
      </pc:sldChg>
      <pc:sldChg chg="add del">
        <pc:chgData name="Mag Selwa" userId="5dc855b3-2456-4cd0-96ca-6ce2d9ee3cae" providerId="ADAL" clId="{C84FD3D4-4E71-4D74-A644-8D04FF586B06}" dt="2023-10-16T01:05:15.445" v="895" actId="47"/>
        <pc:sldMkLst>
          <pc:docMk/>
          <pc:sldMk cId="486892713" sldId="1634"/>
        </pc:sldMkLst>
      </pc:sldChg>
      <pc:sldChg chg="add del">
        <pc:chgData name="Mag Selwa" userId="5dc855b3-2456-4cd0-96ca-6ce2d9ee3cae" providerId="ADAL" clId="{C84FD3D4-4E71-4D74-A644-8D04FF586B06}" dt="2023-10-16T01:05:15.445" v="895" actId="47"/>
        <pc:sldMkLst>
          <pc:docMk/>
          <pc:sldMk cId="794023085" sldId="1635"/>
        </pc:sldMkLst>
      </pc:sldChg>
      <pc:sldChg chg="add del">
        <pc:chgData name="Mag Selwa" userId="5dc855b3-2456-4cd0-96ca-6ce2d9ee3cae" providerId="ADAL" clId="{C84FD3D4-4E71-4D74-A644-8D04FF586B06}" dt="2023-10-16T01:05:15.445" v="895" actId="47"/>
        <pc:sldMkLst>
          <pc:docMk/>
          <pc:sldMk cId="1701909154" sldId="1636"/>
        </pc:sldMkLst>
      </pc:sldChg>
      <pc:sldChg chg="add del">
        <pc:chgData name="Mag Selwa" userId="5dc855b3-2456-4cd0-96ca-6ce2d9ee3cae" providerId="ADAL" clId="{C84FD3D4-4E71-4D74-A644-8D04FF586B06}" dt="2023-10-16T01:05:15.445" v="895" actId="47"/>
        <pc:sldMkLst>
          <pc:docMk/>
          <pc:sldMk cId="3194009013" sldId="1637"/>
        </pc:sldMkLst>
      </pc:sldChg>
      <pc:sldChg chg="add del">
        <pc:chgData name="Mag Selwa" userId="5dc855b3-2456-4cd0-96ca-6ce2d9ee3cae" providerId="ADAL" clId="{C84FD3D4-4E71-4D74-A644-8D04FF586B06}" dt="2023-10-16T01:05:15.445" v="895" actId="47"/>
        <pc:sldMkLst>
          <pc:docMk/>
          <pc:sldMk cId="3475891922" sldId="1638"/>
        </pc:sldMkLst>
      </pc:sldChg>
      <pc:sldChg chg="add del">
        <pc:chgData name="Mag Selwa" userId="5dc855b3-2456-4cd0-96ca-6ce2d9ee3cae" providerId="ADAL" clId="{C84FD3D4-4E71-4D74-A644-8D04FF586B06}" dt="2023-10-16T01:05:15.445" v="895" actId="47"/>
        <pc:sldMkLst>
          <pc:docMk/>
          <pc:sldMk cId="274159691" sldId="1639"/>
        </pc:sldMkLst>
      </pc:sldChg>
      <pc:sldChg chg="add del">
        <pc:chgData name="Mag Selwa" userId="5dc855b3-2456-4cd0-96ca-6ce2d9ee3cae" providerId="ADAL" clId="{C84FD3D4-4E71-4D74-A644-8D04FF586B06}" dt="2023-10-16T01:05:15.445" v="895" actId="47"/>
        <pc:sldMkLst>
          <pc:docMk/>
          <pc:sldMk cId="977094747" sldId="1640"/>
        </pc:sldMkLst>
      </pc:sldChg>
      <pc:sldChg chg="add del">
        <pc:chgData name="Mag Selwa" userId="5dc855b3-2456-4cd0-96ca-6ce2d9ee3cae" providerId="ADAL" clId="{C84FD3D4-4E71-4D74-A644-8D04FF586B06}" dt="2023-10-16T01:05:15.445" v="895" actId="47"/>
        <pc:sldMkLst>
          <pc:docMk/>
          <pc:sldMk cId="2595177036" sldId="1641"/>
        </pc:sldMkLst>
      </pc:sldChg>
      <pc:sldChg chg="add del">
        <pc:chgData name="Mag Selwa" userId="5dc855b3-2456-4cd0-96ca-6ce2d9ee3cae" providerId="ADAL" clId="{C84FD3D4-4E71-4D74-A644-8D04FF586B06}" dt="2023-10-16T01:05:15.445" v="895" actId="47"/>
        <pc:sldMkLst>
          <pc:docMk/>
          <pc:sldMk cId="3845074856" sldId="1642"/>
        </pc:sldMkLst>
      </pc:sldChg>
      <pc:sldChg chg="add del">
        <pc:chgData name="Mag Selwa" userId="5dc855b3-2456-4cd0-96ca-6ce2d9ee3cae" providerId="ADAL" clId="{C84FD3D4-4E71-4D74-A644-8D04FF586B06}" dt="2023-10-16T01:05:15.445" v="895" actId="47"/>
        <pc:sldMkLst>
          <pc:docMk/>
          <pc:sldMk cId="2859231290" sldId="1643"/>
        </pc:sldMkLst>
      </pc:sldChg>
      <pc:sldChg chg="add del">
        <pc:chgData name="Mag Selwa" userId="5dc855b3-2456-4cd0-96ca-6ce2d9ee3cae" providerId="ADAL" clId="{C84FD3D4-4E71-4D74-A644-8D04FF586B06}" dt="2023-10-16T01:05:15.445" v="895" actId="47"/>
        <pc:sldMkLst>
          <pc:docMk/>
          <pc:sldMk cId="1483252012" sldId="1644"/>
        </pc:sldMkLst>
      </pc:sldChg>
      <pc:sldChg chg="add del">
        <pc:chgData name="Mag Selwa" userId="5dc855b3-2456-4cd0-96ca-6ce2d9ee3cae" providerId="ADAL" clId="{C84FD3D4-4E71-4D74-A644-8D04FF586B06}" dt="2023-10-16T01:05:15.445" v="895" actId="47"/>
        <pc:sldMkLst>
          <pc:docMk/>
          <pc:sldMk cId="1682107341" sldId="1645"/>
        </pc:sldMkLst>
      </pc:sldChg>
      <pc:sldChg chg="add del">
        <pc:chgData name="Mag Selwa" userId="5dc855b3-2456-4cd0-96ca-6ce2d9ee3cae" providerId="ADAL" clId="{C84FD3D4-4E71-4D74-A644-8D04FF586B06}" dt="2023-10-16T01:05:15.445" v="895" actId="47"/>
        <pc:sldMkLst>
          <pc:docMk/>
          <pc:sldMk cId="3615055530" sldId="1646"/>
        </pc:sldMkLst>
      </pc:sldChg>
      <pc:sldChg chg="add del">
        <pc:chgData name="Mag Selwa" userId="5dc855b3-2456-4cd0-96ca-6ce2d9ee3cae" providerId="ADAL" clId="{C84FD3D4-4E71-4D74-A644-8D04FF586B06}" dt="2023-10-16T01:05:15.445" v="895" actId="47"/>
        <pc:sldMkLst>
          <pc:docMk/>
          <pc:sldMk cId="1764830888" sldId="1647"/>
        </pc:sldMkLst>
      </pc:sldChg>
      <pc:sldChg chg="add del">
        <pc:chgData name="Mag Selwa" userId="5dc855b3-2456-4cd0-96ca-6ce2d9ee3cae" providerId="ADAL" clId="{C84FD3D4-4E71-4D74-A644-8D04FF586B06}" dt="2023-10-16T01:05:15.445" v="895" actId="47"/>
        <pc:sldMkLst>
          <pc:docMk/>
          <pc:sldMk cId="275978467" sldId="1648"/>
        </pc:sldMkLst>
      </pc:sldChg>
      <pc:sldChg chg="add del">
        <pc:chgData name="Mag Selwa" userId="5dc855b3-2456-4cd0-96ca-6ce2d9ee3cae" providerId="ADAL" clId="{C84FD3D4-4E71-4D74-A644-8D04FF586B06}" dt="2023-10-16T01:05:15.445" v="895" actId="47"/>
        <pc:sldMkLst>
          <pc:docMk/>
          <pc:sldMk cId="4082203015" sldId="1649"/>
        </pc:sldMkLst>
      </pc:sldChg>
      <pc:sldChg chg="add del">
        <pc:chgData name="Mag Selwa" userId="5dc855b3-2456-4cd0-96ca-6ce2d9ee3cae" providerId="ADAL" clId="{C84FD3D4-4E71-4D74-A644-8D04FF586B06}" dt="2023-10-16T01:05:15.445" v="895" actId="47"/>
        <pc:sldMkLst>
          <pc:docMk/>
          <pc:sldMk cId="835112463" sldId="1650"/>
        </pc:sldMkLst>
      </pc:sldChg>
      <pc:sldChg chg="add del">
        <pc:chgData name="Mag Selwa" userId="5dc855b3-2456-4cd0-96ca-6ce2d9ee3cae" providerId="ADAL" clId="{C84FD3D4-4E71-4D74-A644-8D04FF586B06}" dt="2023-10-16T01:05:15.445" v="895" actId="47"/>
        <pc:sldMkLst>
          <pc:docMk/>
          <pc:sldMk cId="2615907717" sldId="1651"/>
        </pc:sldMkLst>
      </pc:sldChg>
      <pc:sldChg chg="add del">
        <pc:chgData name="Mag Selwa" userId="5dc855b3-2456-4cd0-96ca-6ce2d9ee3cae" providerId="ADAL" clId="{C84FD3D4-4E71-4D74-A644-8D04FF586B06}" dt="2023-10-16T01:05:15.445" v="895" actId="47"/>
        <pc:sldMkLst>
          <pc:docMk/>
          <pc:sldMk cId="1860862896" sldId="1652"/>
        </pc:sldMkLst>
      </pc:sldChg>
      <pc:sldChg chg="add del">
        <pc:chgData name="Mag Selwa" userId="5dc855b3-2456-4cd0-96ca-6ce2d9ee3cae" providerId="ADAL" clId="{C84FD3D4-4E71-4D74-A644-8D04FF586B06}" dt="2023-10-16T01:05:15.445" v="895" actId="47"/>
        <pc:sldMkLst>
          <pc:docMk/>
          <pc:sldMk cId="2931424968" sldId="1653"/>
        </pc:sldMkLst>
      </pc:sldChg>
      <pc:sldChg chg="add del">
        <pc:chgData name="Mag Selwa" userId="5dc855b3-2456-4cd0-96ca-6ce2d9ee3cae" providerId="ADAL" clId="{C84FD3D4-4E71-4D74-A644-8D04FF586B06}" dt="2023-10-16T01:05:15.445" v="895" actId="47"/>
        <pc:sldMkLst>
          <pc:docMk/>
          <pc:sldMk cId="1868341113" sldId="1654"/>
        </pc:sldMkLst>
      </pc:sldChg>
      <pc:sldChg chg="add del">
        <pc:chgData name="Mag Selwa" userId="5dc855b3-2456-4cd0-96ca-6ce2d9ee3cae" providerId="ADAL" clId="{C84FD3D4-4E71-4D74-A644-8D04FF586B06}" dt="2023-10-16T01:05:15.445" v="895" actId="47"/>
        <pc:sldMkLst>
          <pc:docMk/>
          <pc:sldMk cId="3473970220" sldId="1655"/>
        </pc:sldMkLst>
      </pc:sldChg>
      <pc:sldChg chg="add del">
        <pc:chgData name="Mag Selwa" userId="5dc855b3-2456-4cd0-96ca-6ce2d9ee3cae" providerId="ADAL" clId="{C84FD3D4-4E71-4D74-A644-8D04FF586B06}" dt="2023-10-16T01:05:15.445" v="895" actId="47"/>
        <pc:sldMkLst>
          <pc:docMk/>
          <pc:sldMk cId="1420422837" sldId="1656"/>
        </pc:sldMkLst>
      </pc:sldChg>
      <pc:sldChg chg="add del">
        <pc:chgData name="Mag Selwa" userId="5dc855b3-2456-4cd0-96ca-6ce2d9ee3cae" providerId="ADAL" clId="{C84FD3D4-4E71-4D74-A644-8D04FF586B06}" dt="2023-10-16T01:05:15.445" v="895" actId="47"/>
        <pc:sldMkLst>
          <pc:docMk/>
          <pc:sldMk cId="2474924715" sldId="1657"/>
        </pc:sldMkLst>
      </pc:sldChg>
      <pc:sldChg chg="add del">
        <pc:chgData name="Mag Selwa" userId="5dc855b3-2456-4cd0-96ca-6ce2d9ee3cae" providerId="ADAL" clId="{C84FD3D4-4E71-4D74-A644-8D04FF586B06}" dt="2023-10-16T01:05:15.445" v="895" actId="47"/>
        <pc:sldMkLst>
          <pc:docMk/>
          <pc:sldMk cId="1035727304" sldId="1658"/>
        </pc:sldMkLst>
      </pc:sldChg>
      <pc:sldChg chg="add del">
        <pc:chgData name="Mag Selwa" userId="5dc855b3-2456-4cd0-96ca-6ce2d9ee3cae" providerId="ADAL" clId="{C84FD3D4-4E71-4D74-A644-8D04FF586B06}" dt="2023-10-16T01:05:15.445" v="895" actId="47"/>
        <pc:sldMkLst>
          <pc:docMk/>
          <pc:sldMk cId="307747823" sldId="1659"/>
        </pc:sldMkLst>
      </pc:sldChg>
      <pc:sldChg chg="add del">
        <pc:chgData name="Mag Selwa" userId="5dc855b3-2456-4cd0-96ca-6ce2d9ee3cae" providerId="ADAL" clId="{C84FD3D4-4E71-4D74-A644-8D04FF586B06}" dt="2023-10-16T01:05:15.445" v="895" actId="47"/>
        <pc:sldMkLst>
          <pc:docMk/>
          <pc:sldMk cId="1886856117" sldId="1660"/>
        </pc:sldMkLst>
      </pc:sldChg>
      <pc:sldChg chg="add del">
        <pc:chgData name="Mag Selwa" userId="5dc855b3-2456-4cd0-96ca-6ce2d9ee3cae" providerId="ADAL" clId="{C84FD3D4-4E71-4D74-A644-8D04FF586B06}" dt="2023-10-16T01:05:15.445" v="895" actId="47"/>
        <pc:sldMkLst>
          <pc:docMk/>
          <pc:sldMk cId="899570918" sldId="1661"/>
        </pc:sldMkLst>
      </pc:sldChg>
      <pc:sldChg chg="add del">
        <pc:chgData name="Mag Selwa" userId="5dc855b3-2456-4cd0-96ca-6ce2d9ee3cae" providerId="ADAL" clId="{C84FD3D4-4E71-4D74-A644-8D04FF586B06}" dt="2023-10-16T01:05:15.445" v="895" actId="47"/>
        <pc:sldMkLst>
          <pc:docMk/>
          <pc:sldMk cId="696207156" sldId="1662"/>
        </pc:sldMkLst>
      </pc:sldChg>
      <pc:sldChg chg="add del">
        <pc:chgData name="Mag Selwa" userId="5dc855b3-2456-4cd0-96ca-6ce2d9ee3cae" providerId="ADAL" clId="{C84FD3D4-4E71-4D74-A644-8D04FF586B06}" dt="2023-10-16T01:05:15.445" v="895" actId="47"/>
        <pc:sldMkLst>
          <pc:docMk/>
          <pc:sldMk cId="3058320120" sldId="1663"/>
        </pc:sldMkLst>
      </pc:sldChg>
      <pc:sldChg chg="modSp add del mod">
        <pc:chgData name="Mag Selwa" userId="5dc855b3-2456-4cd0-96ca-6ce2d9ee3cae" providerId="ADAL" clId="{C84FD3D4-4E71-4D74-A644-8D04FF586B06}" dt="2023-10-16T01:05:15.445" v="895" actId="47"/>
        <pc:sldMkLst>
          <pc:docMk/>
          <pc:sldMk cId="404181828" sldId="1664"/>
        </pc:sldMkLst>
        <pc:spChg chg="mod">
          <ac:chgData name="Mag Selwa" userId="5dc855b3-2456-4cd0-96ca-6ce2d9ee3cae" providerId="ADAL" clId="{C84FD3D4-4E71-4D74-A644-8D04FF586B06}" dt="2023-10-15T19:54:27.139" v="45" actId="27636"/>
          <ac:spMkLst>
            <pc:docMk/>
            <pc:sldMk cId="404181828" sldId="1664"/>
            <ac:spMk id="522243" creationId="{00000000-0000-0000-0000-000000000000}"/>
          </ac:spMkLst>
        </pc:spChg>
      </pc:sldChg>
      <pc:sldChg chg="add del">
        <pc:chgData name="Mag Selwa" userId="5dc855b3-2456-4cd0-96ca-6ce2d9ee3cae" providerId="ADAL" clId="{C84FD3D4-4E71-4D74-A644-8D04FF586B06}" dt="2023-10-16T01:05:15.445" v="895" actId="47"/>
        <pc:sldMkLst>
          <pc:docMk/>
          <pc:sldMk cId="3476379266" sldId="1665"/>
        </pc:sldMkLst>
      </pc:sldChg>
      <pc:sldChg chg="add del">
        <pc:chgData name="Mag Selwa" userId="5dc855b3-2456-4cd0-96ca-6ce2d9ee3cae" providerId="ADAL" clId="{C84FD3D4-4E71-4D74-A644-8D04FF586B06}" dt="2023-10-16T01:05:15.445" v="895" actId="47"/>
        <pc:sldMkLst>
          <pc:docMk/>
          <pc:sldMk cId="3541795944" sldId="1666"/>
        </pc:sldMkLst>
      </pc:sldChg>
      <pc:sldChg chg="add del">
        <pc:chgData name="Mag Selwa" userId="5dc855b3-2456-4cd0-96ca-6ce2d9ee3cae" providerId="ADAL" clId="{C84FD3D4-4E71-4D74-A644-8D04FF586B06}" dt="2023-10-16T01:05:15.445" v="895" actId="47"/>
        <pc:sldMkLst>
          <pc:docMk/>
          <pc:sldMk cId="1299916646" sldId="1667"/>
        </pc:sldMkLst>
      </pc:sldChg>
      <pc:sldChg chg="add del">
        <pc:chgData name="Mag Selwa" userId="5dc855b3-2456-4cd0-96ca-6ce2d9ee3cae" providerId="ADAL" clId="{C84FD3D4-4E71-4D74-A644-8D04FF586B06}" dt="2023-10-16T01:05:15.445" v="895" actId="47"/>
        <pc:sldMkLst>
          <pc:docMk/>
          <pc:sldMk cId="3995098364" sldId="1668"/>
        </pc:sldMkLst>
      </pc:sldChg>
      <pc:sldChg chg="add del">
        <pc:chgData name="Mag Selwa" userId="5dc855b3-2456-4cd0-96ca-6ce2d9ee3cae" providerId="ADAL" clId="{C84FD3D4-4E71-4D74-A644-8D04FF586B06}" dt="2023-10-16T01:05:15.445" v="895" actId="47"/>
        <pc:sldMkLst>
          <pc:docMk/>
          <pc:sldMk cId="3662300596" sldId="1669"/>
        </pc:sldMkLst>
      </pc:sldChg>
      <pc:sldChg chg="add del">
        <pc:chgData name="Mag Selwa" userId="5dc855b3-2456-4cd0-96ca-6ce2d9ee3cae" providerId="ADAL" clId="{C84FD3D4-4E71-4D74-A644-8D04FF586B06}" dt="2023-10-16T01:05:19.689" v="896" actId="47"/>
        <pc:sldMkLst>
          <pc:docMk/>
          <pc:sldMk cId="1103312621" sldId="1670"/>
        </pc:sldMkLst>
      </pc:sldChg>
      <pc:sldChg chg="modSp mod">
        <pc:chgData name="Mag Selwa" userId="5dc855b3-2456-4cd0-96ca-6ce2d9ee3cae" providerId="ADAL" clId="{C84FD3D4-4E71-4D74-A644-8D04FF586B06}" dt="2023-10-15T23:59:13.177" v="76" actId="1076"/>
        <pc:sldMkLst>
          <pc:docMk/>
          <pc:sldMk cId="218477398" sldId="1671"/>
        </pc:sldMkLst>
        <pc:spChg chg="mod">
          <ac:chgData name="Mag Selwa" userId="5dc855b3-2456-4cd0-96ca-6ce2d9ee3cae" providerId="ADAL" clId="{C84FD3D4-4E71-4D74-A644-8D04FF586B06}" dt="2023-10-15T23:59:13.177" v="76" actId="1076"/>
          <ac:spMkLst>
            <pc:docMk/>
            <pc:sldMk cId="218477398" sldId="1671"/>
            <ac:spMk id="2" creationId="{00000000-0000-0000-0000-000000000000}"/>
          </ac:spMkLst>
        </pc:spChg>
      </pc:sldChg>
      <pc:sldChg chg="modSp mod">
        <pc:chgData name="Mag Selwa" userId="5dc855b3-2456-4cd0-96ca-6ce2d9ee3cae" providerId="ADAL" clId="{C84FD3D4-4E71-4D74-A644-8D04FF586B06}" dt="2023-10-15T23:59:22.232" v="78" actId="207"/>
        <pc:sldMkLst>
          <pc:docMk/>
          <pc:sldMk cId="1654901545" sldId="1672"/>
        </pc:sldMkLst>
        <pc:spChg chg="mod">
          <ac:chgData name="Mag Selwa" userId="5dc855b3-2456-4cd0-96ca-6ce2d9ee3cae" providerId="ADAL" clId="{C84FD3D4-4E71-4D74-A644-8D04FF586B06}" dt="2023-10-15T23:59:22.232" v="78" actId="207"/>
          <ac:spMkLst>
            <pc:docMk/>
            <pc:sldMk cId="1654901545" sldId="1672"/>
            <ac:spMk id="2" creationId="{00000000-0000-0000-0000-000000000000}"/>
          </ac:spMkLst>
        </pc:spChg>
      </pc:sldChg>
      <pc:sldChg chg="modSp mod">
        <pc:chgData name="Mag Selwa" userId="5dc855b3-2456-4cd0-96ca-6ce2d9ee3cae" providerId="ADAL" clId="{C84FD3D4-4E71-4D74-A644-8D04FF586B06}" dt="2023-10-15T23:59:28.674" v="79" actId="1076"/>
        <pc:sldMkLst>
          <pc:docMk/>
          <pc:sldMk cId="2239360578" sldId="1673"/>
        </pc:sldMkLst>
        <pc:spChg chg="mod">
          <ac:chgData name="Mag Selwa" userId="5dc855b3-2456-4cd0-96ca-6ce2d9ee3cae" providerId="ADAL" clId="{C84FD3D4-4E71-4D74-A644-8D04FF586B06}" dt="2023-10-15T23:59:28.674" v="79" actId="1076"/>
          <ac:spMkLst>
            <pc:docMk/>
            <pc:sldMk cId="2239360578" sldId="1673"/>
            <ac:spMk id="37890" creationId="{00000000-0000-0000-0000-000000000000}"/>
          </ac:spMkLst>
        </pc:spChg>
      </pc:sldChg>
      <pc:sldChg chg="addSp modSp mod">
        <pc:chgData name="Mag Selwa" userId="5dc855b3-2456-4cd0-96ca-6ce2d9ee3cae" providerId="ADAL" clId="{C84FD3D4-4E71-4D74-A644-8D04FF586B06}" dt="2023-10-16T00:01:29.023" v="120" actId="14100"/>
        <pc:sldMkLst>
          <pc:docMk/>
          <pc:sldMk cId="1292291076" sldId="1674"/>
        </pc:sldMkLst>
        <pc:spChg chg="add mod">
          <ac:chgData name="Mag Selwa" userId="5dc855b3-2456-4cd0-96ca-6ce2d9ee3cae" providerId="ADAL" clId="{C84FD3D4-4E71-4D74-A644-8D04FF586B06}" dt="2023-10-16T00:01:00.933" v="114" actId="14100"/>
          <ac:spMkLst>
            <pc:docMk/>
            <pc:sldMk cId="1292291076" sldId="1674"/>
            <ac:spMk id="3" creationId="{EBB1C5E9-850F-1A40-4349-E9F66D795110}"/>
          </ac:spMkLst>
        </pc:spChg>
        <pc:spChg chg="mod">
          <ac:chgData name="Mag Selwa" userId="5dc855b3-2456-4cd0-96ca-6ce2d9ee3cae" providerId="ADAL" clId="{C84FD3D4-4E71-4D74-A644-8D04FF586B06}" dt="2023-10-15T23:59:36.769" v="80" actId="1076"/>
          <ac:spMkLst>
            <pc:docMk/>
            <pc:sldMk cId="1292291076" sldId="1674"/>
            <ac:spMk id="38914" creationId="{00000000-0000-0000-0000-000000000000}"/>
          </ac:spMkLst>
        </pc:spChg>
        <pc:spChg chg="mod">
          <ac:chgData name="Mag Selwa" userId="5dc855b3-2456-4cd0-96ca-6ce2d9ee3cae" providerId="ADAL" clId="{C84FD3D4-4E71-4D74-A644-8D04FF586B06}" dt="2023-10-16T00:01:29.023" v="120" actId="14100"/>
          <ac:spMkLst>
            <pc:docMk/>
            <pc:sldMk cId="1292291076" sldId="1674"/>
            <ac:spMk id="38915" creationId="{00000000-0000-0000-0000-000000000000}"/>
          </ac:spMkLst>
        </pc:spChg>
        <pc:picChg chg="mod">
          <ac:chgData name="Mag Selwa" userId="5dc855b3-2456-4cd0-96ca-6ce2d9ee3cae" providerId="ADAL" clId="{C84FD3D4-4E71-4D74-A644-8D04FF586B06}" dt="2023-10-15T23:59:56.683" v="85" actId="14100"/>
          <ac:picMkLst>
            <pc:docMk/>
            <pc:sldMk cId="1292291076" sldId="1674"/>
            <ac:picMk id="2" creationId="{00000000-0000-0000-0000-000000000000}"/>
          </ac:picMkLst>
        </pc:picChg>
      </pc:sldChg>
      <pc:sldChg chg="modSp mod">
        <pc:chgData name="Mag Selwa" userId="5dc855b3-2456-4cd0-96ca-6ce2d9ee3cae" providerId="ADAL" clId="{C84FD3D4-4E71-4D74-A644-8D04FF586B06}" dt="2023-10-16T00:01:20.603" v="119" actId="14100"/>
        <pc:sldMkLst>
          <pc:docMk/>
          <pc:sldMk cId="3239589038" sldId="1675"/>
        </pc:sldMkLst>
        <pc:spChg chg="mod">
          <ac:chgData name="Mag Selwa" userId="5dc855b3-2456-4cd0-96ca-6ce2d9ee3cae" providerId="ADAL" clId="{C84FD3D4-4E71-4D74-A644-8D04FF586B06}" dt="2023-10-16T00:00:52.193" v="113" actId="1035"/>
          <ac:spMkLst>
            <pc:docMk/>
            <pc:sldMk cId="3239589038" sldId="1675"/>
            <ac:spMk id="39938" creationId="{00000000-0000-0000-0000-000000000000}"/>
          </ac:spMkLst>
        </pc:spChg>
        <pc:spChg chg="mod">
          <ac:chgData name="Mag Selwa" userId="5dc855b3-2456-4cd0-96ca-6ce2d9ee3cae" providerId="ADAL" clId="{C84FD3D4-4E71-4D74-A644-8D04FF586B06}" dt="2023-10-16T00:01:20.603" v="119" actId="14100"/>
          <ac:spMkLst>
            <pc:docMk/>
            <pc:sldMk cId="3239589038" sldId="1675"/>
            <ac:spMk id="39939" creationId="{00000000-0000-0000-0000-000000000000}"/>
          </ac:spMkLst>
        </pc:spChg>
      </pc:sldChg>
      <pc:sldChg chg="addSp modSp mod">
        <pc:chgData name="Mag Selwa" userId="5dc855b3-2456-4cd0-96ca-6ce2d9ee3cae" providerId="ADAL" clId="{C84FD3D4-4E71-4D74-A644-8D04FF586B06}" dt="2023-10-16T00:02:00.157" v="129" actId="1076"/>
        <pc:sldMkLst>
          <pc:docMk/>
          <pc:sldMk cId="4123434028" sldId="1676"/>
        </pc:sldMkLst>
        <pc:spChg chg="add mod">
          <ac:chgData name="Mag Selwa" userId="5dc855b3-2456-4cd0-96ca-6ce2d9ee3cae" providerId="ADAL" clId="{C84FD3D4-4E71-4D74-A644-8D04FF586B06}" dt="2023-10-16T00:01:42.863" v="124" actId="1076"/>
          <ac:spMkLst>
            <pc:docMk/>
            <pc:sldMk cId="4123434028" sldId="1676"/>
            <ac:spMk id="3" creationId="{BBD6D32D-DEB7-3420-2EBE-7D9FD8F8E404}"/>
          </ac:spMkLst>
        </pc:spChg>
        <pc:spChg chg="add mod">
          <ac:chgData name="Mag Selwa" userId="5dc855b3-2456-4cd0-96ca-6ce2d9ee3cae" providerId="ADAL" clId="{C84FD3D4-4E71-4D74-A644-8D04FF586B06}" dt="2023-10-16T00:01:54.549" v="127" actId="1035"/>
          <ac:spMkLst>
            <pc:docMk/>
            <pc:sldMk cId="4123434028" sldId="1676"/>
            <ac:spMk id="4" creationId="{DAECBC93-0680-D114-F619-3FCC64D2111F}"/>
          </ac:spMkLst>
        </pc:spChg>
        <pc:spChg chg="add mod">
          <ac:chgData name="Mag Selwa" userId="5dc855b3-2456-4cd0-96ca-6ce2d9ee3cae" providerId="ADAL" clId="{C84FD3D4-4E71-4D74-A644-8D04FF586B06}" dt="2023-10-16T00:02:00.157" v="129" actId="1076"/>
          <ac:spMkLst>
            <pc:docMk/>
            <pc:sldMk cId="4123434028" sldId="1676"/>
            <ac:spMk id="5" creationId="{A39DB5E1-CCFD-6B2A-7F93-CCD33640534B}"/>
          </ac:spMkLst>
        </pc:spChg>
        <pc:spChg chg="mod">
          <ac:chgData name="Mag Selwa" userId="5dc855b3-2456-4cd0-96ca-6ce2d9ee3cae" providerId="ADAL" clId="{C84FD3D4-4E71-4D74-A644-8D04FF586B06}" dt="2023-10-16T00:01:06.174" v="115" actId="1076"/>
          <ac:spMkLst>
            <pc:docMk/>
            <pc:sldMk cId="4123434028" sldId="1676"/>
            <ac:spMk id="39938" creationId="{00000000-0000-0000-0000-000000000000}"/>
          </ac:spMkLst>
        </pc:spChg>
        <pc:spChg chg="mod">
          <ac:chgData name="Mag Selwa" userId="5dc855b3-2456-4cd0-96ca-6ce2d9ee3cae" providerId="ADAL" clId="{C84FD3D4-4E71-4D74-A644-8D04FF586B06}" dt="2023-10-16T00:01:14.962" v="118" actId="14100"/>
          <ac:spMkLst>
            <pc:docMk/>
            <pc:sldMk cId="4123434028" sldId="1676"/>
            <ac:spMk id="39939" creationId="{00000000-0000-0000-0000-000000000000}"/>
          </ac:spMkLst>
        </pc:spChg>
        <pc:picChg chg="mod">
          <ac:chgData name="Mag Selwa" userId="5dc855b3-2456-4cd0-96ca-6ce2d9ee3cae" providerId="ADAL" clId="{C84FD3D4-4E71-4D74-A644-8D04FF586B06}" dt="2023-10-16T00:01:35.032" v="122" actId="14100"/>
          <ac:picMkLst>
            <pc:docMk/>
            <pc:sldMk cId="4123434028" sldId="1676"/>
            <ac:picMk id="2" creationId="{00000000-0000-0000-0000-000000000000}"/>
          </ac:picMkLst>
        </pc:picChg>
      </pc:sldChg>
      <pc:sldChg chg="modSp mod">
        <pc:chgData name="Mag Selwa" userId="5dc855b3-2456-4cd0-96ca-6ce2d9ee3cae" providerId="ADAL" clId="{C84FD3D4-4E71-4D74-A644-8D04FF586B06}" dt="2023-10-16T00:02:08.483" v="149" actId="1035"/>
        <pc:sldMkLst>
          <pc:docMk/>
          <pc:sldMk cId="532675062" sldId="1677"/>
        </pc:sldMkLst>
        <pc:spChg chg="mod">
          <ac:chgData name="Mag Selwa" userId="5dc855b3-2456-4cd0-96ca-6ce2d9ee3cae" providerId="ADAL" clId="{C84FD3D4-4E71-4D74-A644-8D04FF586B06}" dt="2023-10-16T00:02:08.483" v="149" actId="1035"/>
          <ac:spMkLst>
            <pc:docMk/>
            <pc:sldMk cId="532675062" sldId="1677"/>
            <ac:spMk id="40962" creationId="{00000000-0000-0000-0000-000000000000}"/>
          </ac:spMkLst>
        </pc:spChg>
      </pc:sldChg>
      <pc:sldChg chg="modSp mod">
        <pc:chgData name="Mag Selwa" userId="5dc855b3-2456-4cd0-96ca-6ce2d9ee3cae" providerId="ADAL" clId="{C84FD3D4-4E71-4D74-A644-8D04FF586B06}" dt="2023-10-16T00:11:53.352" v="176" actId="1036"/>
        <pc:sldMkLst>
          <pc:docMk/>
          <pc:sldMk cId="3083720572" sldId="1678"/>
        </pc:sldMkLst>
        <pc:spChg chg="mod">
          <ac:chgData name="Mag Selwa" userId="5dc855b3-2456-4cd0-96ca-6ce2d9ee3cae" providerId="ADAL" clId="{C84FD3D4-4E71-4D74-A644-8D04FF586B06}" dt="2023-10-16T00:11:53.352" v="176" actId="1036"/>
          <ac:spMkLst>
            <pc:docMk/>
            <pc:sldMk cId="3083720572" sldId="1678"/>
            <ac:spMk id="119810" creationId="{00000000-0000-0000-0000-000000000000}"/>
          </ac:spMkLst>
        </pc:spChg>
      </pc:sldChg>
      <pc:sldChg chg="addSp delSp modSp mod">
        <pc:chgData name="Mag Selwa" userId="5dc855b3-2456-4cd0-96ca-6ce2d9ee3cae" providerId="ADAL" clId="{C84FD3D4-4E71-4D74-A644-8D04FF586B06}" dt="2023-10-16T00:13:12.144" v="188" actId="1076"/>
        <pc:sldMkLst>
          <pc:docMk/>
          <pc:sldMk cId="1383023586" sldId="1679"/>
        </pc:sldMkLst>
        <pc:spChg chg="add mod">
          <ac:chgData name="Mag Selwa" userId="5dc855b3-2456-4cd0-96ca-6ce2d9ee3cae" providerId="ADAL" clId="{C84FD3D4-4E71-4D74-A644-8D04FF586B06}" dt="2023-10-16T00:13:05.739" v="187"/>
          <ac:spMkLst>
            <pc:docMk/>
            <pc:sldMk cId="1383023586" sldId="1679"/>
            <ac:spMk id="2" creationId="{2EE66760-193B-19A4-D73B-C47875B26249}"/>
          </ac:spMkLst>
        </pc:spChg>
        <pc:spChg chg="del mod">
          <ac:chgData name="Mag Selwa" userId="5dc855b3-2456-4cd0-96ca-6ce2d9ee3cae" providerId="ADAL" clId="{C84FD3D4-4E71-4D74-A644-8D04FF586B06}" dt="2023-10-16T00:13:03.326" v="186" actId="478"/>
          <ac:spMkLst>
            <pc:docMk/>
            <pc:sldMk cId="1383023586" sldId="1679"/>
            <ac:spMk id="549890" creationId="{00000000-0000-0000-0000-000000000000}"/>
          </ac:spMkLst>
        </pc:spChg>
        <pc:spChg chg="mod">
          <ac:chgData name="Mag Selwa" userId="5dc855b3-2456-4cd0-96ca-6ce2d9ee3cae" providerId="ADAL" clId="{C84FD3D4-4E71-4D74-A644-8D04FF586B06}" dt="2023-10-16T00:13:12.144" v="188" actId="1076"/>
          <ac:spMkLst>
            <pc:docMk/>
            <pc:sldMk cId="1383023586" sldId="1679"/>
            <ac:spMk id="549891" creationId="{00000000-0000-0000-0000-000000000000}"/>
          </ac:spMkLst>
        </pc:spChg>
      </pc:sldChg>
      <pc:sldChg chg="modSp mod">
        <pc:chgData name="Mag Selwa" userId="5dc855b3-2456-4cd0-96ca-6ce2d9ee3cae" providerId="ADAL" clId="{C84FD3D4-4E71-4D74-A644-8D04FF586B06}" dt="2023-10-16T00:13:25.087" v="191" actId="14100"/>
        <pc:sldMkLst>
          <pc:docMk/>
          <pc:sldMk cId="659883203" sldId="1680"/>
        </pc:sldMkLst>
        <pc:spChg chg="mod">
          <ac:chgData name="Mag Selwa" userId="5dc855b3-2456-4cd0-96ca-6ce2d9ee3cae" providerId="ADAL" clId="{C84FD3D4-4E71-4D74-A644-8D04FF586B06}" dt="2023-10-16T00:13:16.901" v="189" actId="1076"/>
          <ac:spMkLst>
            <pc:docMk/>
            <pc:sldMk cId="659883203" sldId="1680"/>
            <ac:spMk id="2" creationId="{00000000-0000-0000-0000-000000000000}"/>
          </ac:spMkLst>
        </pc:spChg>
        <pc:spChg chg="mod">
          <ac:chgData name="Mag Selwa" userId="5dc855b3-2456-4cd0-96ca-6ce2d9ee3cae" providerId="ADAL" clId="{C84FD3D4-4E71-4D74-A644-8D04FF586B06}" dt="2023-10-16T00:13:25.087" v="191" actId="14100"/>
          <ac:spMkLst>
            <pc:docMk/>
            <pc:sldMk cId="659883203" sldId="1680"/>
            <ac:spMk id="27651" creationId="{00000000-0000-0000-0000-000000000000}"/>
          </ac:spMkLst>
        </pc:spChg>
      </pc:sldChg>
      <pc:sldChg chg="addSp modSp mod">
        <pc:chgData name="Mag Selwa" userId="5dc855b3-2456-4cd0-96ca-6ce2d9ee3cae" providerId="ADAL" clId="{C84FD3D4-4E71-4D74-A644-8D04FF586B06}" dt="2023-10-16T00:14:31.569" v="213" actId="1076"/>
        <pc:sldMkLst>
          <pc:docMk/>
          <pc:sldMk cId="1570430620" sldId="1681"/>
        </pc:sldMkLst>
        <pc:spChg chg="add mod">
          <ac:chgData name="Mag Selwa" userId="5dc855b3-2456-4cd0-96ca-6ce2d9ee3cae" providerId="ADAL" clId="{C84FD3D4-4E71-4D74-A644-8D04FF586B06}" dt="2023-10-16T00:13:50.507" v="196" actId="1076"/>
          <ac:spMkLst>
            <pc:docMk/>
            <pc:sldMk cId="1570430620" sldId="1681"/>
            <ac:spMk id="3" creationId="{ED1DA260-8B93-8417-89CE-1360407DA25F}"/>
          </ac:spMkLst>
        </pc:spChg>
        <pc:spChg chg="add mod">
          <ac:chgData name="Mag Selwa" userId="5dc855b3-2456-4cd0-96ca-6ce2d9ee3cae" providerId="ADAL" clId="{C84FD3D4-4E71-4D74-A644-8D04FF586B06}" dt="2023-10-16T00:13:55.127" v="198" actId="1076"/>
          <ac:spMkLst>
            <pc:docMk/>
            <pc:sldMk cId="1570430620" sldId="1681"/>
            <ac:spMk id="4" creationId="{EC0B78C1-7948-5121-CD55-2691A31AFD89}"/>
          </ac:spMkLst>
        </pc:spChg>
        <pc:spChg chg="add mod">
          <ac:chgData name="Mag Selwa" userId="5dc855b3-2456-4cd0-96ca-6ce2d9ee3cae" providerId="ADAL" clId="{C84FD3D4-4E71-4D74-A644-8D04FF586B06}" dt="2023-10-16T00:14:03.406" v="202" actId="1036"/>
          <ac:spMkLst>
            <pc:docMk/>
            <pc:sldMk cId="1570430620" sldId="1681"/>
            <ac:spMk id="5" creationId="{181A5DDE-1B67-93C8-49C4-A914C3D0C7D1}"/>
          </ac:spMkLst>
        </pc:spChg>
        <pc:spChg chg="add mod">
          <ac:chgData name="Mag Selwa" userId="5dc855b3-2456-4cd0-96ca-6ce2d9ee3cae" providerId="ADAL" clId="{C84FD3D4-4E71-4D74-A644-8D04FF586B06}" dt="2023-10-16T00:14:10.419" v="204" actId="1076"/>
          <ac:spMkLst>
            <pc:docMk/>
            <pc:sldMk cId="1570430620" sldId="1681"/>
            <ac:spMk id="6" creationId="{1F7982EA-0442-5C40-CC1F-AC82740E8E00}"/>
          </ac:spMkLst>
        </pc:spChg>
        <pc:spChg chg="add mod">
          <ac:chgData name="Mag Selwa" userId="5dc855b3-2456-4cd0-96ca-6ce2d9ee3cae" providerId="ADAL" clId="{C84FD3D4-4E71-4D74-A644-8D04FF586B06}" dt="2023-10-16T00:14:17.984" v="207" actId="1036"/>
          <ac:spMkLst>
            <pc:docMk/>
            <pc:sldMk cId="1570430620" sldId="1681"/>
            <ac:spMk id="7" creationId="{488D1641-B2E7-2663-09D8-9A0B809FAD39}"/>
          </ac:spMkLst>
        </pc:spChg>
        <pc:spChg chg="add mod">
          <ac:chgData name="Mag Selwa" userId="5dc855b3-2456-4cd0-96ca-6ce2d9ee3cae" providerId="ADAL" clId="{C84FD3D4-4E71-4D74-A644-8D04FF586B06}" dt="2023-10-16T00:14:23.752" v="209" actId="1076"/>
          <ac:spMkLst>
            <pc:docMk/>
            <pc:sldMk cId="1570430620" sldId="1681"/>
            <ac:spMk id="8" creationId="{B0221244-2D74-387D-659B-B588A59B6A33}"/>
          </ac:spMkLst>
        </pc:spChg>
        <pc:spChg chg="add mod">
          <ac:chgData name="Mag Selwa" userId="5dc855b3-2456-4cd0-96ca-6ce2d9ee3cae" providerId="ADAL" clId="{C84FD3D4-4E71-4D74-A644-8D04FF586B06}" dt="2023-10-16T00:14:28.225" v="211" actId="1076"/>
          <ac:spMkLst>
            <pc:docMk/>
            <pc:sldMk cId="1570430620" sldId="1681"/>
            <ac:spMk id="9" creationId="{E37E5B2F-A514-1CDE-F268-5A9116A453AF}"/>
          </ac:spMkLst>
        </pc:spChg>
        <pc:spChg chg="add mod">
          <ac:chgData name="Mag Selwa" userId="5dc855b3-2456-4cd0-96ca-6ce2d9ee3cae" providerId="ADAL" clId="{C84FD3D4-4E71-4D74-A644-8D04FF586B06}" dt="2023-10-16T00:14:31.569" v="213" actId="1076"/>
          <ac:spMkLst>
            <pc:docMk/>
            <pc:sldMk cId="1570430620" sldId="1681"/>
            <ac:spMk id="10" creationId="{F847C197-7B37-67C9-8922-FFC4D6BD053E}"/>
          </ac:spMkLst>
        </pc:spChg>
        <pc:spChg chg="mod">
          <ac:chgData name="Mag Selwa" userId="5dc855b3-2456-4cd0-96ca-6ce2d9ee3cae" providerId="ADAL" clId="{C84FD3D4-4E71-4D74-A644-8D04FF586B06}" dt="2023-10-16T00:13:35.503" v="192" actId="1076"/>
          <ac:spMkLst>
            <pc:docMk/>
            <pc:sldMk cId="1570430620" sldId="1681"/>
            <ac:spMk id="559106" creationId="{00000000-0000-0000-0000-000000000000}"/>
          </ac:spMkLst>
        </pc:spChg>
        <pc:picChg chg="mod">
          <ac:chgData name="Mag Selwa" userId="5dc855b3-2456-4cd0-96ca-6ce2d9ee3cae" providerId="ADAL" clId="{C84FD3D4-4E71-4D74-A644-8D04FF586B06}" dt="2023-10-16T00:13:42.823" v="194" actId="14100"/>
          <ac:picMkLst>
            <pc:docMk/>
            <pc:sldMk cId="1570430620" sldId="1681"/>
            <ac:picMk id="2" creationId="{00000000-0000-0000-0000-000000000000}"/>
          </ac:picMkLst>
        </pc:picChg>
      </pc:sldChg>
      <pc:sldChg chg="addSp modSp mod">
        <pc:chgData name="Mag Selwa" userId="5dc855b3-2456-4cd0-96ca-6ce2d9ee3cae" providerId="ADAL" clId="{C84FD3D4-4E71-4D74-A644-8D04FF586B06}" dt="2023-10-16T00:18:05.861" v="279" actId="255"/>
        <pc:sldMkLst>
          <pc:docMk/>
          <pc:sldMk cId="1877686799" sldId="1682"/>
        </pc:sldMkLst>
        <pc:spChg chg="add mod">
          <ac:chgData name="Mag Selwa" userId="5dc855b3-2456-4cd0-96ca-6ce2d9ee3cae" providerId="ADAL" clId="{C84FD3D4-4E71-4D74-A644-8D04FF586B06}" dt="2023-10-16T00:16:16.372" v="228" actId="1036"/>
          <ac:spMkLst>
            <pc:docMk/>
            <pc:sldMk cId="1877686799" sldId="1682"/>
            <ac:spMk id="3" creationId="{A03B001F-D778-4E09-D6DC-B66F958D1D5D}"/>
          </ac:spMkLst>
        </pc:spChg>
        <pc:spChg chg="add mod">
          <ac:chgData name="Mag Selwa" userId="5dc855b3-2456-4cd0-96ca-6ce2d9ee3cae" providerId="ADAL" clId="{C84FD3D4-4E71-4D74-A644-8D04FF586B06}" dt="2023-10-16T00:16:20.711" v="230" actId="1076"/>
          <ac:spMkLst>
            <pc:docMk/>
            <pc:sldMk cId="1877686799" sldId="1682"/>
            <ac:spMk id="4" creationId="{C3ED54A9-01FE-7210-31CA-45A634D8B373}"/>
          </ac:spMkLst>
        </pc:spChg>
        <pc:spChg chg="add mod">
          <ac:chgData name="Mag Selwa" userId="5dc855b3-2456-4cd0-96ca-6ce2d9ee3cae" providerId="ADAL" clId="{C84FD3D4-4E71-4D74-A644-8D04FF586B06}" dt="2023-10-16T00:16:29.642" v="235" actId="1035"/>
          <ac:spMkLst>
            <pc:docMk/>
            <pc:sldMk cId="1877686799" sldId="1682"/>
            <ac:spMk id="5" creationId="{98F4E37B-4F68-333E-B26A-4BA9134955B8}"/>
          </ac:spMkLst>
        </pc:spChg>
        <pc:spChg chg="add mod">
          <ac:chgData name="Mag Selwa" userId="5dc855b3-2456-4cd0-96ca-6ce2d9ee3cae" providerId="ADAL" clId="{C84FD3D4-4E71-4D74-A644-8D04FF586B06}" dt="2023-10-16T00:16:34.290" v="237" actId="1076"/>
          <ac:spMkLst>
            <pc:docMk/>
            <pc:sldMk cId="1877686799" sldId="1682"/>
            <ac:spMk id="6" creationId="{A0EC3FF9-819D-AB2A-635D-2E93B6E9251F}"/>
          </ac:spMkLst>
        </pc:spChg>
        <pc:spChg chg="add mod">
          <ac:chgData name="Mag Selwa" userId="5dc855b3-2456-4cd0-96ca-6ce2d9ee3cae" providerId="ADAL" clId="{C84FD3D4-4E71-4D74-A644-8D04FF586B06}" dt="2023-10-16T00:16:38.225" v="239" actId="1076"/>
          <ac:spMkLst>
            <pc:docMk/>
            <pc:sldMk cId="1877686799" sldId="1682"/>
            <ac:spMk id="7" creationId="{63B24952-98E1-4881-EBB7-9629E75ECFDE}"/>
          </ac:spMkLst>
        </pc:spChg>
        <pc:spChg chg="add mod">
          <ac:chgData name="Mag Selwa" userId="5dc855b3-2456-4cd0-96ca-6ce2d9ee3cae" providerId="ADAL" clId="{C84FD3D4-4E71-4D74-A644-8D04FF586B06}" dt="2023-10-16T00:16:42.232" v="241" actId="1076"/>
          <ac:spMkLst>
            <pc:docMk/>
            <pc:sldMk cId="1877686799" sldId="1682"/>
            <ac:spMk id="8" creationId="{866DAD66-3530-BB8A-DA4D-4FEDECF60FA8}"/>
          </ac:spMkLst>
        </pc:spChg>
        <pc:spChg chg="add mod">
          <ac:chgData name="Mag Selwa" userId="5dc855b3-2456-4cd0-96ca-6ce2d9ee3cae" providerId="ADAL" clId="{C84FD3D4-4E71-4D74-A644-8D04FF586B06}" dt="2023-10-16T00:16:47.282" v="243" actId="1076"/>
          <ac:spMkLst>
            <pc:docMk/>
            <pc:sldMk cId="1877686799" sldId="1682"/>
            <ac:spMk id="9" creationId="{62577DC1-32CD-D448-9863-F478F57F4487}"/>
          </ac:spMkLst>
        </pc:spChg>
        <pc:spChg chg="mod">
          <ac:chgData name="Mag Selwa" userId="5dc855b3-2456-4cd0-96ca-6ce2d9ee3cae" providerId="ADAL" clId="{C84FD3D4-4E71-4D74-A644-8D04FF586B06}" dt="2023-10-16T00:15:24.376" v="215" actId="1076"/>
          <ac:spMkLst>
            <pc:docMk/>
            <pc:sldMk cId="1877686799" sldId="1682"/>
            <ac:spMk id="40962" creationId="{00000000-0000-0000-0000-000000000000}"/>
          </ac:spMkLst>
        </pc:spChg>
        <pc:spChg chg="mod">
          <ac:chgData name="Mag Selwa" userId="5dc855b3-2456-4cd0-96ca-6ce2d9ee3cae" providerId="ADAL" clId="{C84FD3D4-4E71-4D74-A644-8D04FF586B06}" dt="2023-10-16T00:18:05.861" v="279" actId="255"/>
          <ac:spMkLst>
            <pc:docMk/>
            <pc:sldMk cId="1877686799" sldId="1682"/>
            <ac:spMk id="40963" creationId="{00000000-0000-0000-0000-000000000000}"/>
          </ac:spMkLst>
        </pc:spChg>
        <pc:picChg chg="mod">
          <ac:chgData name="Mag Selwa" userId="5dc855b3-2456-4cd0-96ca-6ce2d9ee3cae" providerId="ADAL" clId="{C84FD3D4-4E71-4D74-A644-8D04FF586B06}" dt="2023-10-16T00:17:47.567" v="273" actId="1076"/>
          <ac:picMkLst>
            <pc:docMk/>
            <pc:sldMk cId="1877686799" sldId="1682"/>
            <ac:picMk id="2" creationId="{00000000-0000-0000-0000-000000000000}"/>
          </ac:picMkLst>
        </pc:picChg>
      </pc:sldChg>
      <pc:sldChg chg="modSp mod">
        <pc:chgData name="Mag Selwa" userId="5dc855b3-2456-4cd0-96ca-6ce2d9ee3cae" providerId="ADAL" clId="{C84FD3D4-4E71-4D74-A644-8D04FF586B06}" dt="2023-10-16T00:19:27.902" v="289" actId="20577"/>
        <pc:sldMkLst>
          <pc:docMk/>
          <pc:sldMk cId="1127800062" sldId="1683"/>
        </pc:sldMkLst>
        <pc:spChg chg="mod">
          <ac:chgData name="Mag Selwa" userId="5dc855b3-2456-4cd0-96ca-6ce2d9ee3cae" providerId="ADAL" clId="{C84FD3D4-4E71-4D74-A644-8D04FF586B06}" dt="2023-10-16T00:16:58.681" v="265" actId="1035"/>
          <ac:spMkLst>
            <pc:docMk/>
            <pc:sldMk cId="1127800062" sldId="1683"/>
            <ac:spMk id="40962" creationId="{00000000-0000-0000-0000-000000000000}"/>
          </ac:spMkLst>
        </pc:spChg>
        <pc:spChg chg="mod">
          <ac:chgData name="Mag Selwa" userId="5dc855b3-2456-4cd0-96ca-6ce2d9ee3cae" providerId="ADAL" clId="{C84FD3D4-4E71-4D74-A644-8D04FF586B06}" dt="2023-10-16T00:19:27.902" v="289" actId="20577"/>
          <ac:spMkLst>
            <pc:docMk/>
            <pc:sldMk cId="1127800062" sldId="1683"/>
            <ac:spMk id="40963" creationId="{00000000-0000-0000-0000-000000000000}"/>
          </ac:spMkLst>
        </pc:spChg>
      </pc:sldChg>
      <pc:sldChg chg="del">
        <pc:chgData name="Mag Selwa" userId="5dc855b3-2456-4cd0-96ca-6ce2d9ee3cae" providerId="ADAL" clId="{C84FD3D4-4E71-4D74-A644-8D04FF586B06}" dt="2023-10-16T00:18:27.946" v="280" actId="47"/>
        <pc:sldMkLst>
          <pc:docMk/>
          <pc:sldMk cId="2578083282" sldId="1684"/>
        </pc:sldMkLst>
      </pc:sldChg>
      <pc:sldChg chg="del">
        <pc:chgData name="Mag Selwa" userId="5dc855b3-2456-4cd0-96ca-6ce2d9ee3cae" providerId="ADAL" clId="{C84FD3D4-4E71-4D74-A644-8D04FF586B06}" dt="2023-10-16T00:19:35.519" v="290" actId="47"/>
        <pc:sldMkLst>
          <pc:docMk/>
          <pc:sldMk cId="552327972" sldId="1685"/>
        </pc:sldMkLst>
      </pc:sldChg>
      <pc:sldChg chg="addSp modSp mod">
        <pc:chgData name="Mag Selwa" userId="5dc855b3-2456-4cd0-96ca-6ce2d9ee3cae" providerId="ADAL" clId="{C84FD3D4-4E71-4D74-A644-8D04FF586B06}" dt="2023-10-16T00:20:56.867" v="315" actId="1036"/>
        <pc:sldMkLst>
          <pc:docMk/>
          <pc:sldMk cId="38827204" sldId="1686"/>
        </pc:sldMkLst>
        <pc:spChg chg="add mod">
          <ac:chgData name="Mag Selwa" userId="5dc855b3-2456-4cd0-96ca-6ce2d9ee3cae" providerId="ADAL" clId="{C84FD3D4-4E71-4D74-A644-8D04FF586B06}" dt="2023-10-16T00:20:40.805" v="305" actId="1076"/>
          <ac:spMkLst>
            <pc:docMk/>
            <pc:sldMk cId="38827204" sldId="1686"/>
            <ac:spMk id="2" creationId="{65883DF3-EF3C-C5EE-84A7-2D3B885C4901}"/>
          </ac:spMkLst>
        </pc:spChg>
        <pc:spChg chg="add mod">
          <ac:chgData name="Mag Selwa" userId="5dc855b3-2456-4cd0-96ca-6ce2d9ee3cae" providerId="ADAL" clId="{C84FD3D4-4E71-4D74-A644-8D04FF586B06}" dt="2023-10-16T00:20:44.704" v="307" actId="1076"/>
          <ac:spMkLst>
            <pc:docMk/>
            <pc:sldMk cId="38827204" sldId="1686"/>
            <ac:spMk id="3" creationId="{16D5DE52-2125-25C5-8A13-30BCF6D2EF19}"/>
          </ac:spMkLst>
        </pc:spChg>
        <pc:spChg chg="add mod">
          <ac:chgData name="Mag Selwa" userId="5dc855b3-2456-4cd0-96ca-6ce2d9ee3cae" providerId="ADAL" clId="{C84FD3D4-4E71-4D74-A644-8D04FF586B06}" dt="2023-10-16T00:20:50.344" v="311" actId="1036"/>
          <ac:spMkLst>
            <pc:docMk/>
            <pc:sldMk cId="38827204" sldId="1686"/>
            <ac:spMk id="4" creationId="{05C964BE-BC5C-AE43-D1D0-9D5ADD182082}"/>
          </ac:spMkLst>
        </pc:spChg>
        <pc:spChg chg="add mod">
          <ac:chgData name="Mag Selwa" userId="5dc855b3-2456-4cd0-96ca-6ce2d9ee3cae" providerId="ADAL" clId="{C84FD3D4-4E71-4D74-A644-8D04FF586B06}" dt="2023-10-16T00:20:56.867" v="315" actId="1036"/>
          <ac:spMkLst>
            <pc:docMk/>
            <pc:sldMk cId="38827204" sldId="1686"/>
            <ac:spMk id="6" creationId="{DC2D0408-78F8-D140-0AC3-BA2149D59125}"/>
          </ac:spMkLst>
        </pc:spChg>
        <pc:spChg chg="mod">
          <ac:chgData name="Mag Selwa" userId="5dc855b3-2456-4cd0-96ca-6ce2d9ee3cae" providerId="ADAL" clId="{C84FD3D4-4E71-4D74-A644-8D04FF586B06}" dt="2023-10-16T00:19:40.013" v="291" actId="1076"/>
          <ac:spMkLst>
            <pc:docMk/>
            <pc:sldMk cId="38827204" sldId="1686"/>
            <ac:spMk id="40962" creationId="{00000000-0000-0000-0000-000000000000}"/>
          </ac:spMkLst>
        </pc:spChg>
        <pc:spChg chg="mod">
          <ac:chgData name="Mag Selwa" userId="5dc855b3-2456-4cd0-96ca-6ce2d9ee3cae" providerId="ADAL" clId="{C84FD3D4-4E71-4D74-A644-8D04FF586B06}" dt="2023-10-16T00:19:47.292" v="292" actId="1076"/>
          <ac:spMkLst>
            <pc:docMk/>
            <pc:sldMk cId="38827204" sldId="1686"/>
            <ac:spMk id="40963" creationId="{00000000-0000-0000-0000-000000000000}"/>
          </ac:spMkLst>
        </pc:spChg>
        <pc:picChg chg="mod modCrop">
          <ac:chgData name="Mag Selwa" userId="5dc855b3-2456-4cd0-96ca-6ce2d9ee3cae" providerId="ADAL" clId="{C84FD3D4-4E71-4D74-A644-8D04FF586B06}" dt="2023-10-16T00:20:35.474" v="303" actId="1076"/>
          <ac:picMkLst>
            <pc:docMk/>
            <pc:sldMk cId="38827204" sldId="1686"/>
            <ac:picMk id="5" creationId="{00000000-0000-0000-0000-000000000000}"/>
          </ac:picMkLst>
        </pc:picChg>
      </pc:sldChg>
      <pc:sldChg chg="modSp mod">
        <pc:chgData name="Mag Selwa" userId="5dc855b3-2456-4cd0-96ca-6ce2d9ee3cae" providerId="ADAL" clId="{C84FD3D4-4E71-4D74-A644-8D04FF586B06}" dt="2023-10-16T00:21:10.945" v="317" actId="1076"/>
        <pc:sldMkLst>
          <pc:docMk/>
          <pc:sldMk cId="3134921575" sldId="1687"/>
        </pc:sldMkLst>
        <pc:spChg chg="mod">
          <ac:chgData name="Mag Selwa" userId="5dc855b3-2456-4cd0-96ca-6ce2d9ee3cae" providerId="ADAL" clId="{C84FD3D4-4E71-4D74-A644-8D04FF586B06}" dt="2023-10-16T00:21:03.538" v="316" actId="1076"/>
          <ac:spMkLst>
            <pc:docMk/>
            <pc:sldMk cId="3134921575" sldId="1687"/>
            <ac:spMk id="40962" creationId="{00000000-0000-0000-0000-000000000000}"/>
          </ac:spMkLst>
        </pc:spChg>
        <pc:spChg chg="mod">
          <ac:chgData name="Mag Selwa" userId="5dc855b3-2456-4cd0-96ca-6ce2d9ee3cae" providerId="ADAL" clId="{C84FD3D4-4E71-4D74-A644-8D04FF586B06}" dt="2023-10-16T00:21:10.945" v="317" actId="1076"/>
          <ac:spMkLst>
            <pc:docMk/>
            <pc:sldMk cId="3134921575" sldId="1687"/>
            <ac:spMk id="40963" creationId="{00000000-0000-0000-0000-000000000000}"/>
          </ac:spMkLst>
        </pc:spChg>
      </pc:sldChg>
      <pc:sldChg chg="addSp delSp modSp mod">
        <pc:chgData name="Mag Selwa" userId="5dc855b3-2456-4cd0-96ca-6ce2d9ee3cae" providerId="ADAL" clId="{C84FD3D4-4E71-4D74-A644-8D04FF586B06}" dt="2023-10-16T00:22:25.466" v="336" actId="478"/>
        <pc:sldMkLst>
          <pc:docMk/>
          <pc:sldMk cId="4190624257" sldId="1688"/>
        </pc:sldMkLst>
        <pc:spChg chg="add mod">
          <ac:chgData name="Mag Selwa" userId="5dc855b3-2456-4cd0-96ca-6ce2d9ee3cae" providerId="ADAL" clId="{C84FD3D4-4E71-4D74-A644-8D04FF586B06}" dt="2023-10-16T00:22:03.706" v="327" actId="14100"/>
          <ac:spMkLst>
            <pc:docMk/>
            <pc:sldMk cId="4190624257" sldId="1688"/>
            <ac:spMk id="2" creationId="{9E53A7D6-F2BD-0AA9-2302-C9F329F49664}"/>
          </ac:spMkLst>
        </pc:spChg>
        <pc:spChg chg="add mod">
          <ac:chgData name="Mag Selwa" userId="5dc855b3-2456-4cd0-96ca-6ce2d9ee3cae" providerId="ADAL" clId="{C84FD3D4-4E71-4D74-A644-8D04FF586B06}" dt="2023-10-16T00:22:10.132" v="329" actId="1076"/>
          <ac:spMkLst>
            <pc:docMk/>
            <pc:sldMk cId="4190624257" sldId="1688"/>
            <ac:spMk id="3" creationId="{FB1FB542-49EB-9A70-34B4-AF425D48B58A}"/>
          </ac:spMkLst>
        </pc:spChg>
        <pc:spChg chg="add del mod">
          <ac:chgData name="Mag Selwa" userId="5dc855b3-2456-4cd0-96ca-6ce2d9ee3cae" providerId="ADAL" clId="{C84FD3D4-4E71-4D74-A644-8D04FF586B06}" dt="2023-10-16T00:22:23.553" v="335" actId="478"/>
          <ac:spMkLst>
            <pc:docMk/>
            <pc:sldMk cId="4190624257" sldId="1688"/>
            <ac:spMk id="5" creationId="{784785C5-F4D7-6413-E0A7-56D342A5B3BD}"/>
          </ac:spMkLst>
        </pc:spChg>
        <pc:spChg chg="add mod">
          <ac:chgData name="Mag Selwa" userId="5dc855b3-2456-4cd0-96ca-6ce2d9ee3cae" providerId="ADAL" clId="{C84FD3D4-4E71-4D74-A644-8D04FF586B06}" dt="2023-10-16T00:22:15.070" v="332" actId="1076"/>
          <ac:spMkLst>
            <pc:docMk/>
            <pc:sldMk cId="4190624257" sldId="1688"/>
            <ac:spMk id="6" creationId="{9F88BFEE-2D34-3381-5EAD-404737A5A852}"/>
          </ac:spMkLst>
        </pc:spChg>
        <pc:spChg chg="add del mod">
          <ac:chgData name="Mag Selwa" userId="5dc855b3-2456-4cd0-96ca-6ce2d9ee3cae" providerId="ADAL" clId="{C84FD3D4-4E71-4D74-A644-8D04FF586B06}" dt="2023-10-16T00:22:25.466" v="336" actId="478"/>
          <ac:spMkLst>
            <pc:docMk/>
            <pc:sldMk cId="4190624257" sldId="1688"/>
            <ac:spMk id="7" creationId="{172F51E4-21BC-252D-1654-078D906AE7B0}"/>
          </ac:spMkLst>
        </pc:spChg>
        <pc:spChg chg="mod">
          <ac:chgData name="Mag Selwa" userId="5dc855b3-2456-4cd0-96ca-6ce2d9ee3cae" providerId="ADAL" clId="{C84FD3D4-4E71-4D74-A644-8D04FF586B06}" dt="2023-10-16T00:21:15.776" v="318" actId="1076"/>
          <ac:spMkLst>
            <pc:docMk/>
            <pc:sldMk cId="4190624257" sldId="1688"/>
            <ac:spMk id="40962" creationId="{00000000-0000-0000-0000-000000000000}"/>
          </ac:spMkLst>
        </pc:spChg>
        <pc:spChg chg="mod">
          <ac:chgData name="Mag Selwa" userId="5dc855b3-2456-4cd0-96ca-6ce2d9ee3cae" providerId="ADAL" clId="{C84FD3D4-4E71-4D74-A644-8D04FF586B06}" dt="2023-10-16T00:21:19.501" v="319" actId="1076"/>
          <ac:spMkLst>
            <pc:docMk/>
            <pc:sldMk cId="4190624257" sldId="1688"/>
            <ac:spMk id="40963" creationId="{00000000-0000-0000-0000-000000000000}"/>
          </ac:spMkLst>
        </pc:spChg>
        <pc:picChg chg="mod modCrop">
          <ac:chgData name="Mag Selwa" userId="5dc855b3-2456-4cd0-96ca-6ce2d9ee3cae" providerId="ADAL" clId="{C84FD3D4-4E71-4D74-A644-8D04FF586B06}" dt="2023-10-16T00:21:45.973" v="322" actId="14100"/>
          <ac:picMkLst>
            <pc:docMk/>
            <pc:sldMk cId="4190624257" sldId="1688"/>
            <ac:picMk id="4" creationId="{00000000-0000-0000-0000-000000000000}"/>
          </ac:picMkLst>
        </pc:picChg>
      </pc:sldChg>
      <pc:sldChg chg="modSp mod">
        <pc:chgData name="Mag Selwa" userId="5dc855b3-2456-4cd0-96ca-6ce2d9ee3cae" providerId="ADAL" clId="{C84FD3D4-4E71-4D74-A644-8D04FF586B06}" dt="2023-10-16T00:22:41.896" v="340" actId="14100"/>
        <pc:sldMkLst>
          <pc:docMk/>
          <pc:sldMk cId="557652839" sldId="1689"/>
        </pc:sldMkLst>
        <pc:spChg chg="mod">
          <ac:chgData name="Mag Selwa" userId="5dc855b3-2456-4cd0-96ca-6ce2d9ee3cae" providerId="ADAL" clId="{C84FD3D4-4E71-4D74-A644-8D04FF586B06}" dt="2023-10-16T00:22:34.593" v="338" actId="1076"/>
          <ac:spMkLst>
            <pc:docMk/>
            <pc:sldMk cId="557652839" sldId="1689"/>
            <ac:spMk id="2" creationId="{00000000-0000-0000-0000-000000000000}"/>
          </ac:spMkLst>
        </pc:spChg>
        <pc:spChg chg="mod">
          <ac:chgData name="Mag Selwa" userId="5dc855b3-2456-4cd0-96ca-6ce2d9ee3cae" providerId="ADAL" clId="{C84FD3D4-4E71-4D74-A644-8D04FF586B06}" dt="2023-10-16T00:22:41.896" v="340" actId="14100"/>
          <ac:spMkLst>
            <pc:docMk/>
            <pc:sldMk cId="557652839" sldId="1689"/>
            <ac:spMk id="3" creationId="{00000000-0000-0000-0000-000000000000}"/>
          </ac:spMkLst>
        </pc:spChg>
      </pc:sldChg>
      <pc:sldChg chg="addSp delSp modSp mod">
        <pc:chgData name="Mag Selwa" userId="5dc855b3-2456-4cd0-96ca-6ce2d9ee3cae" providerId="ADAL" clId="{C84FD3D4-4E71-4D74-A644-8D04FF586B06}" dt="2023-10-16T00:29:38.560" v="359" actId="1076"/>
        <pc:sldMkLst>
          <pc:docMk/>
          <pc:sldMk cId="3632858308" sldId="1690"/>
        </pc:sldMkLst>
        <pc:spChg chg="mod">
          <ac:chgData name="Mag Selwa" userId="5dc855b3-2456-4cd0-96ca-6ce2d9ee3cae" providerId="ADAL" clId="{C84FD3D4-4E71-4D74-A644-8D04FF586B06}" dt="2023-10-16T00:28:58.814" v="342" actId="207"/>
          <ac:spMkLst>
            <pc:docMk/>
            <pc:sldMk cId="3632858308" sldId="1690"/>
            <ac:spMk id="2" creationId="{00000000-0000-0000-0000-000000000000}"/>
          </ac:spMkLst>
        </pc:spChg>
        <pc:spChg chg="add del">
          <ac:chgData name="Mag Selwa" userId="5dc855b3-2456-4cd0-96ca-6ce2d9ee3cae" providerId="ADAL" clId="{C84FD3D4-4E71-4D74-A644-8D04FF586B06}" dt="2023-10-16T00:29:12.615" v="348" actId="22"/>
          <ac:spMkLst>
            <pc:docMk/>
            <pc:sldMk cId="3632858308" sldId="1690"/>
            <ac:spMk id="5" creationId="{C6097F40-44CF-8D1C-4575-0F4A88F512C4}"/>
          </ac:spMkLst>
        </pc:spChg>
        <pc:spChg chg="add mod">
          <ac:chgData name="Mag Selwa" userId="5dc855b3-2456-4cd0-96ca-6ce2d9ee3cae" providerId="ADAL" clId="{C84FD3D4-4E71-4D74-A644-8D04FF586B06}" dt="2023-10-16T00:29:23.907" v="351" actId="14100"/>
          <ac:spMkLst>
            <pc:docMk/>
            <pc:sldMk cId="3632858308" sldId="1690"/>
            <ac:spMk id="7" creationId="{3C0176FA-5D20-DB35-FD65-25C58D738802}"/>
          </ac:spMkLst>
        </pc:spChg>
        <pc:spChg chg="add mod">
          <ac:chgData name="Mag Selwa" userId="5dc855b3-2456-4cd0-96ca-6ce2d9ee3cae" providerId="ADAL" clId="{C84FD3D4-4E71-4D74-A644-8D04FF586B06}" dt="2023-10-16T00:29:27.435" v="353" actId="1076"/>
          <ac:spMkLst>
            <pc:docMk/>
            <pc:sldMk cId="3632858308" sldId="1690"/>
            <ac:spMk id="8" creationId="{7CB32BC8-6A22-89F7-64D3-765A6A6A587F}"/>
          </ac:spMkLst>
        </pc:spChg>
        <pc:spChg chg="add mod">
          <ac:chgData name="Mag Selwa" userId="5dc855b3-2456-4cd0-96ca-6ce2d9ee3cae" providerId="ADAL" clId="{C84FD3D4-4E71-4D74-A644-8D04FF586B06}" dt="2023-10-16T00:29:30.314" v="355" actId="1076"/>
          <ac:spMkLst>
            <pc:docMk/>
            <pc:sldMk cId="3632858308" sldId="1690"/>
            <ac:spMk id="9" creationId="{F00BC63E-D5F8-6676-D752-C990D7E05F16}"/>
          </ac:spMkLst>
        </pc:spChg>
        <pc:spChg chg="add mod">
          <ac:chgData name="Mag Selwa" userId="5dc855b3-2456-4cd0-96ca-6ce2d9ee3cae" providerId="ADAL" clId="{C84FD3D4-4E71-4D74-A644-8D04FF586B06}" dt="2023-10-16T00:29:34.294" v="357" actId="1076"/>
          <ac:spMkLst>
            <pc:docMk/>
            <pc:sldMk cId="3632858308" sldId="1690"/>
            <ac:spMk id="10" creationId="{18E6BEF5-4A35-820A-7DD6-D59F512AE89C}"/>
          </ac:spMkLst>
        </pc:spChg>
        <pc:spChg chg="add mod">
          <ac:chgData name="Mag Selwa" userId="5dc855b3-2456-4cd0-96ca-6ce2d9ee3cae" providerId="ADAL" clId="{C84FD3D4-4E71-4D74-A644-8D04FF586B06}" dt="2023-10-16T00:29:38.560" v="359" actId="1076"/>
          <ac:spMkLst>
            <pc:docMk/>
            <pc:sldMk cId="3632858308" sldId="1690"/>
            <ac:spMk id="11" creationId="{996AAA1C-6D27-CC79-655F-2F70275B4A9E}"/>
          </ac:spMkLst>
        </pc:spChg>
        <pc:picChg chg="mod">
          <ac:chgData name="Mag Selwa" userId="5dc855b3-2456-4cd0-96ca-6ce2d9ee3cae" providerId="ADAL" clId="{C84FD3D4-4E71-4D74-A644-8D04FF586B06}" dt="2023-10-16T00:29:09.259" v="346" actId="14100"/>
          <ac:picMkLst>
            <pc:docMk/>
            <pc:sldMk cId="3632858308" sldId="1690"/>
            <ac:picMk id="6" creationId="{00000000-0000-0000-0000-000000000000}"/>
          </ac:picMkLst>
        </pc:picChg>
      </pc:sldChg>
      <pc:sldChg chg="addSp modSp mod">
        <pc:chgData name="Mag Selwa" userId="5dc855b3-2456-4cd0-96ca-6ce2d9ee3cae" providerId="ADAL" clId="{C84FD3D4-4E71-4D74-A644-8D04FF586B06}" dt="2023-10-16T00:30:38.863" v="381" actId="1076"/>
        <pc:sldMkLst>
          <pc:docMk/>
          <pc:sldMk cId="600536928" sldId="1691"/>
        </pc:sldMkLst>
        <pc:spChg chg="mod">
          <ac:chgData name="Mag Selwa" userId="5dc855b3-2456-4cd0-96ca-6ce2d9ee3cae" providerId="ADAL" clId="{C84FD3D4-4E71-4D74-A644-8D04FF586B06}" dt="2023-10-16T00:29:47.412" v="361" actId="207"/>
          <ac:spMkLst>
            <pc:docMk/>
            <pc:sldMk cId="600536928" sldId="1691"/>
            <ac:spMk id="2" creationId="{00000000-0000-0000-0000-000000000000}"/>
          </ac:spMkLst>
        </pc:spChg>
        <pc:spChg chg="mod">
          <ac:chgData name="Mag Selwa" userId="5dc855b3-2456-4cd0-96ca-6ce2d9ee3cae" providerId="ADAL" clId="{C84FD3D4-4E71-4D74-A644-8D04FF586B06}" dt="2023-10-16T00:29:53.909" v="362" actId="1076"/>
          <ac:spMkLst>
            <pc:docMk/>
            <pc:sldMk cId="600536928" sldId="1691"/>
            <ac:spMk id="3" creationId="{00000000-0000-0000-0000-000000000000}"/>
          </ac:spMkLst>
        </pc:spChg>
        <pc:spChg chg="add mod">
          <ac:chgData name="Mag Selwa" userId="5dc855b3-2456-4cd0-96ca-6ce2d9ee3cae" providerId="ADAL" clId="{C84FD3D4-4E71-4D74-A644-8D04FF586B06}" dt="2023-10-16T00:30:14.685" v="369" actId="1076"/>
          <ac:spMkLst>
            <pc:docMk/>
            <pc:sldMk cId="600536928" sldId="1691"/>
            <ac:spMk id="7" creationId="{DB680F3C-8A7B-76F3-B037-9F5C55E6147F}"/>
          </ac:spMkLst>
        </pc:spChg>
        <pc:spChg chg="add mod">
          <ac:chgData name="Mag Selwa" userId="5dc855b3-2456-4cd0-96ca-6ce2d9ee3cae" providerId="ADAL" clId="{C84FD3D4-4E71-4D74-A644-8D04FF586B06}" dt="2023-10-16T00:30:17.988" v="371" actId="1076"/>
          <ac:spMkLst>
            <pc:docMk/>
            <pc:sldMk cId="600536928" sldId="1691"/>
            <ac:spMk id="8" creationId="{0C78996B-9C79-6D84-07D3-67AB26A86DE5}"/>
          </ac:spMkLst>
        </pc:spChg>
        <pc:spChg chg="add mod">
          <ac:chgData name="Mag Selwa" userId="5dc855b3-2456-4cd0-96ca-6ce2d9ee3cae" providerId="ADAL" clId="{C84FD3D4-4E71-4D74-A644-8D04FF586B06}" dt="2023-10-16T00:30:20.992" v="373" actId="1076"/>
          <ac:spMkLst>
            <pc:docMk/>
            <pc:sldMk cId="600536928" sldId="1691"/>
            <ac:spMk id="9" creationId="{86BE29EB-088F-966A-DA01-C4246885B1E4}"/>
          </ac:spMkLst>
        </pc:spChg>
        <pc:spChg chg="add mod">
          <ac:chgData name="Mag Selwa" userId="5dc855b3-2456-4cd0-96ca-6ce2d9ee3cae" providerId="ADAL" clId="{C84FD3D4-4E71-4D74-A644-8D04FF586B06}" dt="2023-10-16T00:30:26.678" v="375" actId="1076"/>
          <ac:spMkLst>
            <pc:docMk/>
            <pc:sldMk cId="600536928" sldId="1691"/>
            <ac:spMk id="10" creationId="{D903EE55-DEED-4D4A-773D-BBBE9162D2C1}"/>
          </ac:spMkLst>
        </pc:spChg>
        <pc:spChg chg="add mod">
          <ac:chgData name="Mag Selwa" userId="5dc855b3-2456-4cd0-96ca-6ce2d9ee3cae" providerId="ADAL" clId="{C84FD3D4-4E71-4D74-A644-8D04FF586B06}" dt="2023-10-16T00:30:29.912" v="377" actId="1076"/>
          <ac:spMkLst>
            <pc:docMk/>
            <pc:sldMk cId="600536928" sldId="1691"/>
            <ac:spMk id="11" creationId="{05EED778-2A72-9B0A-612A-305444C080AB}"/>
          </ac:spMkLst>
        </pc:spChg>
        <pc:spChg chg="add mod">
          <ac:chgData name="Mag Selwa" userId="5dc855b3-2456-4cd0-96ca-6ce2d9ee3cae" providerId="ADAL" clId="{C84FD3D4-4E71-4D74-A644-8D04FF586B06}" dt="2023-10-16T00:30:34.536" v="379" actId="1076"/>
          <ac:spMkLst>
            <pc:docMk/>
            <pc:sldMk cId="600536928" sldId="1691"/>
            <ac:spMk id="12" creationId="{6B7CD9AA-9660-56F9-304C-5CDB63D46C6E}"/>
          </ac:spMkLst>
        </pc:spChg>
        <pc:spChg chg="add mod">
          <ac:chgData name="Mag Selwa" userId="5dc855b3-2456-4cd0-96ca-6ce2d9ee3cae" providerId="ADAL" clId="{C84FD3D4-4E71-4D74-A644-8D04FF586B06}" dt="2023-10-16T00:30:38.863" v="381" actId="1076"/>
          <ac:spMkLst>
            <pc:docMk/>
            <pc:sldMk cId="600536928" sldId="1691"/>
            <ac:spMk id="13" creationId="{1D63A4D1-2436-3AC0-5841-BF8BED42FB71}"/>
          </ac:spMkLst>
        </pc:spChg>
        <pc:picChg chg="mod">
          <ac:chgData name="Mag Selwa" userId="5dc855b3-2456-4cd0-96ca-6ce2d9ee3cae" providerId="ADAL" clId="{C84FD3D4-4E71-4D74-A644-8D04FF586B06}" dt="2023-10-16T00:30:09.047" v="367" actId="14100"/>
          <ac:picMkLst>
            <pc:docMk/>
            <pc:sldMk cId="600536928" sldId="1691"/>
            <ac:picMk id="5" creationId="{00000000-0000-0000-0000-000000000000}"/>
          </ac:picMkLst>
        </pc:picChg>
        <pc:picChg chg="mod">
          <ac:chgData name="Mag Selwa" userId="5dc855b3-2456-4cd0-96ca-6ce2d9ee3cae" providerId="ADAL" clId="{C84FD3D4-4E71-4D74-A644-8D04FF586B06}" dt="2023-10-16T00:30:05.250" v="366" actId="14100"/>
          <ac:picMkLst>
            <pc:docMk/>
            <pc:sldMk cId="600536928" sldId="1691"/>
            <ac:picMk id="6" creationId="{00000000-0000-0000-0000-000000000000}"/>
          </ac:picMkLst>
        </pc:picChg>
      </pc:sldChg>
      <pc:sldChg chg="del">
        <pc:chgData name="Mag Selwa" userId="5dc855b3-2456-4cd0-96ca-6ce2d9ee3cae" providerId="ADAL" clId="{C84FD3D4-4E71-4D74-A644-8D04FF586B06}" dt="2023-10-16T00:31:16.185" v="384" actId="47"/>
        <pc:sldMkLst>
          <pc:docMk/>
          <pc:sldMk cId="36670508" sldId="1692"/>
        </pc:sldMkLst>
      </pc:sldChg>
      <pc:sldChg chg="modSp mod">
        <pc:chgData name="Mag Selwa" userId="5dc855b3-2456-4cd0-96ca-6ce2d9ee3cae" providerId="ADAL" clId="{C84FD3D4-4E71-4D74-A644-8D04FF586B06}" dt="2023-10-16T00:31:23.835" v="386" actId="1076"/>
        <pc:sldMkLst>
          <pc:docMk/>
          <pc:sldMk cId="3074401953" sldId="1693"/>
        </pc:sldMkLst>
        <pc:spChg chg="mod">
          <ac:chgData name="Mag Selwa" userId="5dc855b3-2456-4cd0-96ca-6ce2d9ee3cae" providerId="ADAL" clId="{C84FD3D4-4E71-4D74-A644-8D04FF586B06}" dt="2023-10-16T00:31:20.433" v="385" actId="1076"/>
          <ac:spMkLst>
            <pc:docMk/>
            <pc:sldMk cId="3074401953" sldId="1693"/>
            <ac:spMk id="2" creationId="{00000000-0000-0000-0000-000000000000}"/>
          </ac:spMkLst>
        </pc:spChg>
        <pc:spChg chg="mod">
          <ac:chgData name="Mag Selwa" userId="5dc855b3-2456-4cd0-96ca-6ce2d9ee3cae" providerId="ADAL" clId="{C84FD3D4-4E71-4D74-A644-8D04FF586B06}" dt="2023-10-16T00:31:23.835" v="386" actId="1076"/>
          <ac:spMkLst>
            <pc:docMk/>
            <pc:sldMk cId="3074401953" sldId="1693"/>
            <ac:spMk id="69635" creationId="{00000000-0000-0000-0000-000000000000}"/>
          </ac:spMkLst>
        </pc:spChg>
      </pc:sldChg>
      <pc:sldChg chg="modSp mod">
        <pc:chgData name="Mag Selwa" userId="5dc855b3-2456-4cd0-96ca-6ce2d9ee3cae" providerId="ADAL" clId="{C84FD3D4-4E71-4D74-A644-8D04FF586B06}" dt="2023-10-16T00:31:36.098" v="387" actId="1076"/>
        <pc:sldMkLst>
          <pc:docMk/>
          <pc:sldMk cId="1945045178" sldId="1694"/>
        </pc:sldMkLst>
        <pc:spChg chg="mod">
          <ac:chgData name="Mag Selwa" userId="5dc855b3-2456-4cd0-96ca-6ce2d9ee3cae" providerId="ADAL" clId="{C84FD3D4-4E71-4D74-A644-8D04FF586B06}" dt="2023-10-16T00:31:36.098" v="387" actId="1076"/>
          <ac:spMkLst>
            <pc:docMk/>
            <pc:sldMk cId="1945045178" sldId="1694"/>
            <ac:spMk id="546818" creationId="{00000000-0000-0000-0000-000000000000}"/>
          </ac:spMkLst>
        </pc:spChg>
      </pc:sldChg>
      <pc:sldChg chg="modSp mod">
        <pc:chgData name="Mag Selwa" userId="5dc855b3-2456-4cd0-96ca-6ce2d9ee3cae" providerId="ADAL" clId="{C84FD3D4-4E71-4D74-A644-8D04FF586B06}" dt="2023-10-16T00:31:41.012" v="388" actId="1076"/>
        <pc:sldMkLst>
          <pc:docMk/>
          <pc:sldMk cId="2409541799" sldId="1695"/>
        </pc:sldMkLst>
        <pc:spChg chg="mod">
          <ac:chgData name="Mag Selwa" userId="5dc855b3-2456-4cd0-96ca-6ce2d9ee3cae" providerId="ADAL" clId="{C84FD3D4-4E71-4D74-A644-8D04FF586B06}" dt="2023-10-16T00:31:41.012" v="388" actId="1076"/>
          <ac:spMkLst>
            <pc:docMk/>
            <pc:sldMk cId="2409541799" sldId="1695"/>
            <ac:spMk id="546818" creationId="{00000000-0000-0000-0000-000000000000}"/>
          </ac:spMkLst>
        </pc:spChg>
      </pc:sldChg>
      <pc:sldChg chg="modSp mod">
        <pc:chgData name="Mag Selwa" userId="5dc855b3-2456-4cd0-96ca-6ce2d9ee3cae" providerId="ADAL" clId="{C84FD3D4-4E71-4D74-A644-8D04FF586B06}" dt="2023-10-16T00:32:19.079" v="391" actId="207"/>
        <pc:sldMkLst>
          <pc:docMk/>
          <pc:sldMk cId="1026535387" sldId="1696"/>
        </pc:sldMkLst>
        <pc:spChg chg="mod">
          <ac:chgData name="Mag Selwa" userId="5dc855b3-2456-4cd0-96ca-6ce2d9ee3cae" providerId="ADAL" clId="{C84FD3D4-4E71-4D74-A644-8D04FF586B06}" dt="2023-10-16T00:32:16.399" v="390" actId="207"/>
          <ac:spMkLst>
            <pc:docMk/>
            <pc:sldMk cId="1026535387" sldId="1696"/>
            <ac:spMk id="5" creationId="{00000000-0000-0000-0000-000000000000}"/>
          </ac:spMkLst>
        </pc:spChg>
        <pc:spChg chg="mod">
          <ac:chgData name="Mag Selwa" userId="5dc855b3-2456-4cd0-96ca-6ce2d9ee3cae" providerId="ADAL" clId="{C84FD3D4-4E71-4D74-A644-8D04FF586B06}" dt="2023-10-16T00:32:19.079" v="391" actId="207"/>
          <ac:spMkLst>
            <pc:docMk/>
            <pc:sldMk cId="1026535387" sldId="1696"/>
            <ac:spMk id="6" creationId="{00000000-0000-0000-0000-000000000000}"/>
          </ac:spMkLst>
        </pc:spChg>
        <pc:spChg chg="mod">
          <ac:chgData name="Mag Selwa" userId="5dc855b3-2456-4cd0-96ca-6ce2d9ee3cae" providerId="ADAL" clId="{C84FD3D4-4E71-4D74-A644-8D04FF586B06}" dt="2023-10-16T00:31:53.057" v="389" actId="1076"/>
          <ac:spMkLst>
            <pc:docMk/>
            <pc:sldMk cId="1026535387" sldId="1696"/>
            <ac:spMk id="546818" creationId="{00000000-0000-0000-0000-000000000000}"/>
          </ac:spMkLst>
        </pc:spChg>
      </pc:sldChg>
      <pc:sldChg chg="addSp delSp modSp mod">
        <pc:chgData name="Mag Selwa" userId="5dc855b3-2456-4cd0-96ca-6ce2d9ee3cae" providerId="ADAL" clId="{C84FD3D4-4E71-4D74-A644-8D04FF586B06}" dt="2023-10-16T00:33:12.746" v="406" actId="478"/>
        <pc:sldMkLst>
          <pc:docMk/>
          <pc:sldMk cId="3399426419" sldId="1697"/>
        </pc:sldMkLst>
        <pc:spChg chg="add mod">
          <ac:chgData name="Mag Selwa" userId="5dc855b3-2456-4cd0-96ca-6ce2d9ee3cae" providerId="ADAL" clId="{C84FD3D4-4E71-4D74-A644-8D04FF586B06}" dt="2023-10-16T00:32:47.193" v="399"/>
          <ac:spMkLst>
            <pc:docMk/>
            <pc:sldMk cId="3399426419" sldId="1697"/>
            <ac:spMk id="3" creationId="{8FBDDB80-6AE7-4649-D4AE-6E2A82A5570F}"/>
          </ac:spMkLst>
        </pc:spChg>
        <pc:spChg chg="add del mod">
          <ac:chgData name="Mag Selwa" userId="5dc855b3-2456-4cd0-96ca-6ce2d9ee3cae" providerId="ADAL" clId="{C84FD3D4-4E71-4D74-A644-8D04FF586B06}" dt="2023-10-16T00:33:12.746" v="406" actId="478"/>
          <ac:spMkLst>
            <pc:docMk/>
            <pc:sldMk cId="3399426419" sldId="1697"/>
            <ac:spMk id="5" creationId="{D83E6032-9144-A05B-D40B-050FB0B106D7}"/>
          </ac:spMkLst>
        </pc:spChg>
        <pc:spChg chg="del mod">
          <ac:chgData name="Mag Selwa" userId="5dc855b3-2456-4cd0-96ca-6ce2d9ee3cae" providerId="ADAL" clId="{C84FD3D4-4E71-4D74-A644-8D04FF586B06}" dt="2023-10-16T00:32:49.480" v="400" actId="478"/>
          <ac:spMkLst>
            <pc:docMk/>
            <pc:sldMk cId="3399426419" sldId="1697"/>
            <ac:spMk id="17409" creationId="{00000000-0000-0000-0000-000000000000}"/>
          </ac:spMkLst>
        </pc:spChg>
        <pc:spChg chg="mod">
          <ac:chgData name="Mag Selwa" userId="5dc855b3-2456-4cd0-96ca-6ce2d9ee3cae" providerId="ADAL" clId="{C84FD3D4-4E71-4D74-A644-8D04FF586B06}" dt="2023-10-16T00:33:00.101" v="403" actId="14100"/>
          <ac:spMkLst>
            <pc:docMk/>
            <pc:sldMk cId="3399426419" sldId="1697"/>
            <ac:spMk id="17410" creationId="{00000000-0000-0000-0000-000000000000}"/>
          </ac:spMkLst>
        </pc:spChg>
      </pc:sldChg>
      <pc:sldChg chg="modSp mod">
        <pc:chgData name="Mag Selwa" userId="5dc855b3-2456-4cd0-96ca-6ce2d9ee3cae" providerId="ADAL" clId="{C84FD3D4-4E71-4D74-A644-8D04FF586B06}" dt="2023-10-16T00:33:24.078" v="426" actId="1076"/>
        <pc:sldMkLst>
          <pc:docMk/>
          <pc:sldMk cId="2074158629" sldId="1698"/>
        </pc:sldMkLst>
        <pc:spChg chg="mod">
          <ac:chgData name="Mag Selwa" userId="5dc855b3-2456-4cd0-96ca-6ce2d9ee3cae" providerId="ADAL" clId="{C84FD3D4-4E71-4D74-A644-8D04FF586B06}" dt="2023-10-16T00:33:20.452" v="425" actId="1035"/>
          <ac:spMkLst>
            <pc:docMk/>
            <pc:sldMk cId="2074158629" sldId="1698"/>
            <ac:spMk id="569346" creationId="{00000000-0000-0000-0000-000000000000}"/>
          </ac:spMkLst>
        </pc:spChg>
        <pc:spChg chg="mod">
          <ac:chgData name="Mag Selwa" userId="5dc855b3-2456-4cd0-96ca-6ce2d9ee3cae" providerId="ADAL" clId="{C84FD3D4-4E71-4D74-A644-8D04FF586B06}" dt="2023-10-16T00:33:24.078" v="426" actId="1076"/>
          <ac:spMkLst>
            <pc:docMk/>
            <pc:sldMk cId="2074158629" sldId="1698"/>
            <ac:spMk id="569347" creationId="{00000000-0000-0000-0000-000000000000}"/>
          </ac:spMkLst>
        </pc:spChg>
      </pc:sldChg>
      <pc:sldChg chg="modSp mod">
        <pc:chgData name="Mag Selwa" userId="5dc855b3-2456-4cd0-96ca-6ce2d9ee3cae" providerId="ADAL" clId="{C84FD3D4-4E71-4D74-A644-8D04FF586B06}" dt="2023-10-16T00:34:35.264" v="440" actId="1076"/>
        <pc:sldMkLst>
          <pc:docMk/>
          <pc:sldMk cId="1347368804" sldId="1699"/>
        </pc:sldMkLst>
        <pc:spChg chg="mod">
          <ac:chgData name="Mag Selwa" userId="5dc855b3-2456-4cd0-96ca-6ce2d9ee3cae" providerId="ADAL" clId="{C84FD3D4-4E71-4D74-A644-8D04FF586B06}" dt="2023-10-16T00:34:08.920" v="437" actId="207"/>
          <ac:spMkLst>
            <pc:docMk/>
            <pc:sldMk cId="1347368804" sldId="1699"/>
            <ac:spMk id="3" creationId="{00000000-0000-0000-0000-000000000000}"/>
          </ac:spMkLst>
        </pc:spChg>
        <pc:spChg chg="mod">
          <ac:chgData name="Mag Selwa" userId="5dc855b3-2456-4cd0-96ca-6ce2d9ee3cae" providerId="ADAL" clId="{C84FD3D4-4E71-4D74-A644-8D04FF586B06}" dt="2023-10-16T00:34:17.577" v="438" actId="207"/>
          <ac:spMkLst>
            <pc:docMk/>
            <pc:sldMk cId="1347368804" sldId="1699"/>
            <ac:spMk id="4" creationId="{00000000-0000-0000-0000-000000000000}"/>
          </ac:spMkLst>
        </pc:spChg>
        <pc:spChg chg="mod">
          <ac:chgData name="Mag Selwa" userId="5dc855b3-2456-4cd0-96ca-6ce2d9ee3cae" providerId="ADAL" clId="{C84FD3D4-4E71-4D74-A644-8D04FF586B06}" dt="2023-10-16T00:33:47.292" v="431" actId="20577"/>
          <ac:spMkLst>
            <pc:docMk/>
            <pc:sldMk cId="1347368804" sldId="1699"/>
            <ac:spMk id="12289" creationId="{00000000-0000-0000-0000-000000000000}"/>
          </ac:spMkLst>
        </pc:spChg>
        <pc:spChg chg="mod">
          <ac:chgData name="Mag Selwa" userId="5dc855b3-2456-4cd0-96ca-6ce2d9ee3cae" providerId="ADAL" clId="{C84FD3D4-4E71-4D74-A644-8D04FF586B06}" dt="2023-10-16T00:33:54.613" v="435" actId="1076"/>
          <ac:spMkLst>
            <pc:docMk/>
            <pc:sldMk cId="1347368804" sldId="1699"/>
            <ac:spMk id="12290" creationId="{00000000-0000-0000-0000-000000000000}"/>
          </ac:spMkLst>
        </pc:spChg>
        <pc:grpChg chg="mod">
          <ac:chgData name="Mag Selwa" userId="5dc855b3-2456-4cd0-96ca-6ce2d9ee3cae" providerId="ADAL" clId="{C84FD3D4-4E71-4D74-A644-8D04FF586B06}" dt="2023-10-16T00:34:35.264" v="440" actId="1076"/>
          <ac:grpSpMkLst>
            <pc:docMk/>
            <pc:sldMk cId="1347368804" sldId="1699"/>
            <ac:grpSpMk id="7" creationId="{00000000-0000-0000-0000-000000000000}"/>
          </ac:grpSpMkLst>
        </pc:grpChg>
      </pc:sldChg>
      <pc:sldChg chg="modSp mod">
        <pc:chgData name="Mag Selwa" userId="5dc855b3-2456-4cd0-96ca-6ce2d9ee3cae" providerId="ADAL" clId="{C84FD3D4-4E71-4D74-A644-8D04FF586B06}" dt="2023-10-16T00:35:30.453" v="456" actId="207"/>
        <pc:sldMkLst>
          <pc:docMk/>
          <pc:sldMk cId="1427739633" sldId="1700"/>
        </pc:sldMkLst>
        <pc:spChg chg="mod">
          <ac:chgData name="Mag Selwa" userId="5dc855b3-2456-4cd0-96ca-6ce2d9ee3cae" providerId="ADAL" clId="{C84FD3D4-4E71-4D74-A644-8D04FF586B06}" dt="2023-10-16T00:35:21.844" v="454" actId="207"/>
          <ac:spMkLst>
            <pc:docMk/>
            <pc:sldMk cId="1427739633" sldId="1700"/>
            <ac:spMk id="3" creationId="{00000000-0000-0000-0000-000000000000}"/>
          </ac:spMkLst>
        </pc:spChg>
        <pc:spChg chg="mod">
          <ac:chgData name="Mag Selwa" userId="5dc855b3-2456-4cd0-96ca-6ce2d9ee3cae" providerId="ADAL" clId="{C84FD3D4-4E71-4D74-A644-8D04FF586B06}" dt="2023-10-16T00:35:25.820" v="455" actId="207"/>
          <ac:spMkLst>
            <pc:docMk/>
            <pc:sldMk cId="1427739633" sldId="1700"/>
            <ac:spMk id="4" creationId="{00000000-0000-0000-0000-000000000000}"/>
          </ac:spMkLst>
        </pc:spChg>
        <pc:spChg chg="mod">
          <ac:chgData name="Mag Selwa" userId="5dc855b3-2456-4cd0-96ca-6ce2d9ee3cae" providerId="ADAL" clId="{C84FD3D4-4E71-4D74-A644-8D04FF586B06}" dt="2023-10-16T00:35:30.453" v="456" actId="207"/>
          <ac:spMkLst>
            <pc:docMk/>
            <pc:sldMk cId="1427739633" sldId="1700"/>
            <ac:spMk id="5" creationId="{00000000-0000-0000-0000-000000000000}"/>
          </ac:spMkLst>
        </pc:spChg>
        <pc:spChg chg="mod">
          <ac:chgData name="Mag Selwa" userId="5dc855b3-2456-4cd0-96ca-6ce2d9ee3cae" providerId="ADAL" clId="{C84FD3D4-4E71-4D74-A644-8D04FF586B06}" dt="2023-10-16T00:34:48.896" v="444" actId="20577"/>
          <ac:spMkLst>
            <pc:docMk/>
            <pc:sldMk cId="1427739633" sldId="1700"/>
            <ac:spMk id="13313" creationId="{00000000-0000-0000-0000-000000000000}"/>
          </ac:spMkLst>
        </pc:spChg>
        <pc:spChg chg="mod">
          <ac:chgData name="Mag Selwa" userId="5dc855b3-2456-4cd0-96ca-6ce2d9ee3cae" providerId="ADAL" clId="{C84FD3D4-4E71-4D74-A644-8D04FF586B06}" dt="2023-10-16T00:35:06.231" v="450" actId="1076"/>
          <ac:spMkLst>
            <pc:docMk/>
            <pc:sldMk cId="1427739633" sldId="1700"/>
            <ac:spMk id="13314" creationId="{00000000-0000-0000-0000-000000000000}"/>
          </ac:spMkLst>
        </pc:spChg>
      </pc:sldChg>
      <pc:sldChg chg="modSp mod">
        <pc:chgData name="Mag Selwa" userId="5dc855b3-2456-4cd0-96ca-6ce2d9ee3cae" providerId="ADAL" clId="{C84FD3D4-4E71-4D74-A644-8D04FF586B06}" dt="2023-10-16T00:35:52.069" v="460" actId="14100"/>
        <pc:sldMkLst>
          <pc:docMk/>
          <pc:sldMk cId="1441104094" sldId="1701"/>
        </pc:sldMkLst>
        <pc:spChg chg="mod">
          <ac:chgData name="Mag Selwa" userId="5dc855b3-2456-4cd0-96ca-6ce2d9ee3cae" providerId="ADAL" clId="{C84FD3D4-4E71-4D74-A644-8D04FF586B06}" dt="2023-10-16T00:35:44.979" v="458" actId="207"/>
          <ac:spMkLst>
            <pc:docMk/>
            <pc:sldMk cId="1441104094" sldId="1701"/>
            <ac:spMk id="14337" creationId="{00000000-0000-0000-0000-000000000000}"/>
          </ac:spMkLst>
        </pc:spChg>
        <pc:spChg chg="mod">
          <ac:chgData name="Mag Selwa" userId="5dc855b3-2456-4cd0-96ca-6ce2d9ee3cae" providerId="ADAL" clId="{C84FD3D4-4E71-4D74-A644-8D04FF586B06}" dt="2023-10-16T00:35:52.069" v="460" actId="14100"/>
          <ac:spMkLst>
            <pc:docMk/>
            <pc:sldMk cId="1441104094" sldId="1701"/>
            <ac:spMk id="14338" creationId="{00000000-0000-0000-0000-000000000000}"/>
          </ac:spMkLst>
        </pc:spChg>
      </pc:sldChg>
      <pc:sldChg chg="modSp mod">
        <pc:chgData name="Mag Selwa" userId="5dc855b3-2456-4cd0-96ca-6ce2d9ee3cae" providerId="ADAL" clId="{C84FD3D4-4E71-4D74-A644-8D04FF586B06}" dt="2023-10-16T00:36:04.688" v="464" actId="14100"/>
        <pc:sldMkLst>
          <pc:docMk/>
          <pc:sldMk cId="1887944482" sldId="1702"/>
        </pc:sldMkLst>
        <pc:spChg chg="mod">
          <ac:chgData name="Mag Selwa" userId="5dc855b3-2456-4cd0-96ca-6ce2d9ee3cae" providerId="ADAL" clId="{C84FD3D4-4E71-4D74-A644-8D04FF586B06}" dt="2023-10-16T00:35:58.269" v="462" actId="207"/>
          <ac:spMkLst>
            <pc:docMk/>
            <pc:sldMk cId="1887944482" sldId="1702"/>
            <ac:spMk id="15361" creationId="{00000000-0000-0000-0000-000000000000}"/>
          </ac:spMkLst>
        </pc:spChg>
        <pc:spChg chg="mod">
          <ac:chgData name="Mag Selwa" userId="5dc855b3-2456-4cd0-96ca-6ce2d9ee3cae" providerId="ADAL" clId="{C84FD3D4-4E71-4D74-A644-8D04FF586B06}" dt="2023-10-16T00:36:04.688" v="464" actId="14100"/>
          <ac:spMkLst>
            <pc:docMk/>
            <pc:sldMk cId="1887944482" sldId="1702"/>
            <ac:spMk id="15362" creationId="{00000000-0000-0000-0000-000000000000}"/>
          </ac:spMkLst>
        </pc:spChg>
      </pc:sldChg>
      <pc:sldChg chg="modSp mod">
        <pc:chgData name="Mag Selwa" userId="5dc855b3-2456-4cd0-96ca-6ce2d9ee3cae" providerId="ADAL" clId="{C84FD3D4-4E71-4D74-A644-8D04FF586B06}" dt="2023-10-16T00:36:21.379" v="468" actId="14100"/>
        <pc:sldMkLst>
          <pc:docMk/>
          <pc:sldMk cId="1540056703" sldId="1703"/>
        </pc:sldMkLst>
        <pc:spChg chg="mod">
          <ac:chgData name="Mag Selwa" userId="5dc855b3-2456-4cd0-96ca-6ce2d9ee3cae" providerId="ADAL" clId="{C84FD3D4-4E71-4D74-A644-8D04FF586B06}" dt="2023-10-16T00:36:16.237" v="466" actId="207"/>
          <ac:spMkLst>
            <pc:docMk/>
            <pc:sldMk cId="1540056703" sldId="1703"/>
            <ac:spMk id="49154" creationId="{00000000-0000-0000-0000-000000000000}"/>
          </ac:spMkLst>
        </pc:spChg>
        <pc:spChg chg="mod">
          <ac:chgData name="Mag Selwa" userId="5dc855b3-2456-4cd0-96ca-6ce2d9ee3cae" providerId="ADAL" clId="{C84FD3D4-4E71-4D74-A644-8D04FF586B06}" dt="2023-10-16T00:36:21.379" v="468" actId="14100"/>
          <ac:spMkLst>
            <pc:docMk/>
            <pc:sldMk cId="1540056703" sldId="1703"/>
            <ac:spMk id="49155" creationId="{00000000-0000-0000-0000-000000000000}"/>
          </ac:spMkLst>
        </pc:spChg>
      </pc:sldChg>
      <pc:sldChg chg="modSp mod">
        <pc:chgData name="Mag Selwa" userId="5dc855b3-2456-4cd0-96ca-6ce2d9ee3cae" providerId="ADAL" clId="{C84FD3D4-4E71-4D74-A644-8D04FF586B06}" dt="2023-10-16T00:37:42.103" v="488" actId="207"/>
        <pc:sldMkLst>
          <pc:docMk/>
          <pc:sldMk cId="1004479239" sldId="1704"/>
        </pc:sldMkLst>
        <pc:spChg chg="mod">
          <ac:chgData name="Mag Selwa" userId="5dc855b3-2456-4cd0-96ca-6ce2d9ee3cae" providerId="ADAL" clId="{C84FD3D4-4E71-4D74-A644-8D04FF586B06}" dt="2023-10-16T00:36:30.020" v="470" actId="207"/>
          <ac:spMkLst>
            <pc:docMk/>
            <pc:sldMk cId="1004479239" sldId="1704"/>
            <ac:spMk id="2" creationId="{00000000-0000-0000-0000-000000000000}"/>
          </ac:spMkLst>
        </pc:spChg>
        <pc:spChg chg="mod">
          <ac:chgData name="Mag Selwa" userId="5dc855b3-2456-4cd0-96ca-6ce2d9ee3cae" providerId="ADAL" clId="{C84FD3D4-4E71-4D74-A644-8D04FF586B06}" dt="2023-10-16T00:37:33.938" v="487" actId="20577"/>
          <ac:spMkLst>
            <pc:docMk/>
            <pc:sldMk cId="1004479239" sldId="1704"/>
            <ac:spMk id="3" creationId="{00000000-0000-0000-0000-000000000000}"/>
          </ac:spMkLst>
        </pc:spChg>
        <pc:spChg chg="mod">
          <ac:chgData name="Mag Selwa" userId="5dc855b3-2456-4cd0-96ca-6ce2d9ee3cae" providerId="ADAL" clId="{C84FD3D4-4E71-4D74-A644-8D04FF586B06}" dt="2023-10-16T00:37:42.103" v="488" actId="207"/>
          <ac:spMkLst>
            <pc:docMk/>
            <pc:sldMk cId="1004479239" sldId="1704"/>
            <ac:spMk id="5" creationId="{00000000-0000-0000-0000-000000000000}"/>
          </ac:spMkLst>
        </pc:spChg>
      </pc:sldChg>
      <pc:sldChg chg="modSp mod">
        <pc:chgData name="Mag Selwa" userId="5dc855b3-2456-4cd0-96ca-6ce2d9ee3cae" providerId="ADAL" clId="{C84FD3D4-4E71-4D74-A644-8D04FF586B06}" dt="2023-10-16T00:37:57.379" v="492" actId="14100"/>
        <pc:sldMkLst>
          <pc:docMk/>
          <pc:sldMk cId="584445424" sldId="1705"/>
        </pc:sldMkLst>
        <pc:spChg chg="mod">
          <ac:chgData name="Mag Selwa" userId="5dc855b3-2456-4cd0-96ca-6ce2d9ee3cae" providerId="ADAL" clId="{C84FD3D4-4E71-4D74-A644-8D04FF586B06}" dt="2023-10-16T00:37:51.196" v="490" actId="207"/>
          <ac:spMkLst>
            <pc:docMk/>
            <pc:sldMk cId="584445424" sldId="1705"/>
            <ac:spMk id="2" creationId="{00000000-0000-0000-0000-000000000000}"/>
          </ac:spMkLst>
        </pc:spChg>
        <pc:spChg chg="mod">
          <ac:chgData name="Mag Selwa" userId="5dc855b3-2456-4cd0-96ca-6ce2d9ee3cae" providerId="ADAL" clId="{C84FD3D4-4E71-4D74-A644-8D04FF586B06}" dt="2023-10-16T00:37:57.379" v="492" actId="14100"/>
          <ac:spMkLst>
            <pc:docMk/>
            <pc:sldMk cId="584445424" sldId="1705"/>
            <ac:spMk id="3" creationId="{00000000-0000-0000-0000-000000000000}"/>
          </ac:spMkLst>
        </pc:spChg>
      </pc:sldChg>
      <pc:sldChg chg="modSp mod">
        <pc:chgData name="Mag Selwa" userId="5dc855b3-2456-4cd0-96ca-6ce2d9ee3cae" providerId="ADAL" clId="{C84FD3D4-4E71-4D74-A644-8D04FF586B06}" dt="2023-10-16T00:38:16.169" v="496" actId="14100"/>
        <pc:sldMkLst>
          <pc:docMk/>
          <pc:sldMk cId="1071558585" sldId="1706"/>
        </pc:sldMkLst>
        <pc:spChg chg="mod">
          <ac:chgData name="Mag Selwa" userId="5dc855b3-2456-4cd0-96ca-6ce2d9ee3cae" providerId="ADAL" clId="{C84FD3D4-4E71-4D74-A644-8D04FF586B06}" dt="2023-10-16T00:38:10.258" v="494" actId="1076"/>
          <ac:spMkLst>
            <pc:docMk/>
            <pc:sldMk cId="1071558585" sldId="1706"/>
            <ac:spMk id="2" creationId="{00000000-0000-0000-0000-000000000000}"/>
          </ac:spMkLst>
        </pc:spChg>
        <pc:spChg chg="mod">
          <ac:chgData name="Mag Selwa" userId="5dc855b3-2456-4cd0-96ca-6ce2d9ee3cae" providerId="ADAL" clId="{C84FD3D4-4E71-4D74-A644-8D04FF586B06}" dt="2023-10-16T00:38:16.169" v="496" actId="14100"/>
          <ac:spMkLst>
            <pc:docMk/>
            <pc:sldMk cId="1071558585" sldId="1706"/>
            <ac:spMk id="3" creationId="{00000000-0000-0000-0000-000000000000}"/>
          </ac:spMkLst>
        </pc:spChg>
      </pc:sldChg>
      <pc:sldChg chg="modSp mod">
        <pc:chgData name="Mag Selwa" userId="5dc855b3-2456-4cd0-96ca-6ce2d9ee3cae" providerId="ADAL" clId="{C84FD3D4-4E71-4D74-A644-8D04FF586B06}" dt="2023-10-16T00:38:53.992" v="503" actId="207"/>
        <pc:sldMkLst>
          <pc:docMk/>
          <pc:sldMk cId="3158447770" sldId="1707"/>
        </pc:sldMkLst>
        <pc:spChg chg="mod">
          <ac:chgData name="Mag Selwa" userId="5dc855b3-2456-4cd0-96ca-6ce2d9ee3cae" providerId="ADAL" clId="{C84FD3D4-4E71-4D74-A644-8D04FF586B06}" dt="2023-10-16T00:38:36.217" v="498" actId="207"/>
          <ac:spMkLst>
            <pc:docMk/>
            <pc:sldMk cId="3158447770" sldId="1707"/>
            <ac:spMk id="2" creationId="{00000000-0000-0000-0000-000000000000}"/>
          </ac:spMkLst>
        </pc:spChg>
        <pc:spChg chg="mod">
          <ac:chgData name="Mag Selwa" userId="5dc855b3-2456-4cd0-96ca-6ce2d9ee3cae" providerId="ADAL" clId="{C84FD3D4-4E71-4D74-A644-8D04FF586B06}" dt="2023-10-16T00:38:45.496" v="501" actId="14100"/>
          <ac:spMkLst>
            <pc:docMk/>
            <pc:sldMk cId="3158447770" sldId="1707"/>
            <ac:spMk id="3" creationId="{00000000-0000-0000-0000-000000000000}"/>
          </ac:spMkLst>
        </pc:spChg>
        <pc:spChg chg="mod">
          <ac:chgData name="Mag Selwa" userId="5dc855b3-2456-4cd0-96ca-6ce2d9ee3cae" providerId="ADAL" clId="{C84FD3D4-4E71-4D74-A644-8D04FF586B06}" dt="2023-10-16T00:38:53.992" v="503" actId="207"/>
          <ac:spMkLst>
            <pc:docMk/>
            <pc:sldMk cId="3158447770" sldId="1707"/>
            <ac:spMk id="5" creationId="{00000000-0000-0000-0000-000000000000}"/>
          </ac:spMkLst>
        </pc:spChg>
      </pc:sldChg>
      <pc:sldChg chg="modSp mod">
        <pc:chgData name="Mag Selwa" userId="5dc855b3-2456-4cd0-96ca-6ce2d9ee3cae" providerId="ADAL" clId="{C84FD3D4-4E71-4D74-A644-8D04FF586B06}" dt="2023-10-16T00:39:00.558" v="505" actId="14100"/>
        <pc:sldMkLst>
          <pc:docMk/>
          <pc:sldMk cId="3508574132" sldId="1708"/>
        </pc:sldMkLst>
        <pc:spChg chg="mod">
          <ac:chgData name="Mag Selwa" userId="5dc855b3-2456-4cd0-96ca-6ce2d9ee3cae" providerId="ADAL" clId="{C84FD3D4-4E71-4D74-A644-8D04FF586B06}" dt="2023-10-16T00:38:57.319" v="504" actId="1076"/>
          <ac:spMkLst>
            <pc:docMk/>
            <pc:sldMk cId="3508574132" sldId="1708"/>
            <ac:spMk id="553986" creationId="{00000000-0000-0000-0000-000000000000}"/>
          </ac:spMkLst>
        </pc:spChg>
        <pc:spChg chg="mod">
          <ac:chgData name="Mag Selwa" userId="5dc855b3-2456-4cd0-96ca-6ce2d9ee3cae" providerId="ADAL" clId="{C84FD3D4-4E71-4D74-A644-8D04FF586B06}" dt="2023-10-16T00:39:00.558" v="505" actId="14100"/>
          <ac:spMkLst>
            <pc:docMk/>
            <pc:sldMk cId="3508574132" sldId="1708"/>
            <ac:spMk id="553987" creationId="{00000000-0000-0000-0000-000000000000}"/>
          </ac:spMkLst>
        </pc:spChg>
      </pc:sldChg>
      <pc:sldChg chg="addSp modSp mod">
        <pc:chgData name="Mag Selwa" userId="5dc855b3-2456-4cd0-96ca-6ce2d9ee3cae" providerId="ADAL" clId="{C84FD3D4-4E71-4D74-A644-8D04FF586B06}" dt="2023-10-16T00:39:58.956" v="525" actId="1076"/>
        <pc:sldMkLst>
          <pc:docMk/>
          <pc:sldMk cId="1067782197" sldId="1709"/>
        </pc:sldMkLst>
        <pc:spChg chg="mod">
          <ac:chgData name="Mag Selwa" userId="5dc855b3-2456-4cd0-96ca-6ce2d9ee3cae" providerId="ADAL" clId="{C84FD3D4-4E71-4D74-A644-8D04FF586B06}" dt="2023-10-16T00:39:16.029" v="510" actId="207"/>
          <ac:spMkLst>
            <pc:docMk/>
            <pc:sldMk cId="1067782197" sldId="1709"/>
            <ac:spMk id="2" creationId="{00000000-0000-0000-0000-000000000000}"/>
          </ac:spMkLst>
        </pc:spChg>
        <pc:spChg chg="mod">
          <ac:chgData name="Mag Selwa" userId="5dc855b3-2456-4cd0-96ca-6ce2d9ee3cae" providerId="ADAL" clId="{C84FD3D4-4E71-4D74-A644-8D04FF586B06}" dt="2023-10-16T00:39:19.440" v="511" actId="1076"/>
          <ac:spMkLst>
            <pc:docMk/>
            <pc:sldMk cId="1067782197" sldId="1709"/>
            <ac:spMk id="3" creationId="{00000000-0000-0000-0000-000000000000}"/>
          </ac:spMkLst>
        </pc:spChg>
        <pc:spChg chg="add mod">
          <ac:chgData name="Mag Selwa" userId="5dc855b3-2456-4cd0-96ca-6ce2d9ee3cae" providerId="ADAL" clId="{C84FD3D4-4E71-4D74-A644-8D04FF586B06}" dt="2023-10-16T00:39:46.630" v="517" actId="14100"/>
          <ac:spMkLst>
            <pc:docMk/>
            <pc:sldMk cId="1067782197" sldId="1709"/>
            <ac:spMk id="6" creationId="{2668552F-8116-A7AC-9A8D-7D8E0ACA9C5A}"/>
          </ac:spMkLst>
        </pc:spChg>
        <pc:spChg chg="add mod">
          <ac:chgData name="Mag Selwa" userId="5dc855b3-2456-4cd0-96ca-6ce2d9ee3cae" providerId="ADAL" clId="{C84FD3D4-4E71-4D74-A644-8D04FF586B06}" dt="2023-10-16T00:39:50.401" v="519" actId="1076"/>
          <ac:spMkLst>
            <pc:docMk/>
            <pc:sldMk cId="1067782197" sldId="1709"/>
            <ac:spMk id="7" creationId="{FDCD31E4-B056-E742-A953-4315758571AF}"/>
          </ac:spMkLst>
        </pc:spChg>
        <pc:spChg chg="add mod">
          <ac:chgData name="Mag Selwa" userId="5dc855b3-2456-4cd0-96ca-6ce2d9ee3cae" providerId="ADAL" clId="{C84FD3D4-4E71-4D74-A644-8D04FF586B06}" dt="2023-10-16T00:39:53.490" v="521" actId="1076"/>
          <ac:spMkLst>
            <pc:docMk/>
            <pc:sldMk cId="1067782197" sldId="1709"/>
            <ac:spMk id="8" creationId="{9FB14192-40DC-BE42-B608-E36EDC56867F}"/>
          </ac:spMkLst>
        </pc:spChg>
        <pc:spChg chg="add mod">
          <ac:chgData name="Mag Selwa" userId="5dc855b3-2456-4cd0-96ca-6ce2d9ee3cae" providerId="ADAL" clId="{C84FD3D4-4E71-4D74-A644-8D04FF586B06}" dt="2023-10-16T00:39:56.384" v="523" actId="1076"/>
          <ac:spMkLst>
            <pc:docMk/>
            <pc:sldMk cId="1067782197" sldId="1709"/>
            <ac:spMk id="9" creationId="{4EEA430B-1219-0FD8-27A6-94D6E9EC471B}"/>
          </ac:spMkLst>
        </pc:spChg>
        <pc:spChg chg="add mod">
          <ac:chgData name="Mag Selwa" userId="5dc855b3-2456-4cd0-96ca-6ce2d9ee3cae" providerId="ADAL" clId="{C84FD3D4-4E71-4D74-A644-8D04FF586B06}" dt="2023-10-16T00:39:58.956" v="525" actId="1076"/>
          <ac:spMkLst>
            <pc:docMk/>
            <pc:sldMk cId="1067782197" sldId="1709"/>
            <ac:spMk id="10" creationId="{542B9784-768D-BE80-C75D-CA6DB43380EA}"/>
          </ac:spMkLst>
        </pc:spChg>
        <pc:picChg chg="mod">
          <ac:chgData name="Mag Selwa" userId="5dc855b3-2456-4cd0-96ca-6ce2d9ee3cae" providerId="ADAL" clId="{C84FD3D4-4E71-4D74-A644-8D04FF586B06}" dt="2023-10-16T00:39:24.180" v="513" actId="14100"/>
          <ac:picMkLst>
            <pc:docMk/>
            <pc:sldMk cId="1067782197" sldId="1709"/>
            <ac:picMk id="5" creationId="{00000000-0000-0000-0000-000000000000}"/>
          </ac:picMkLst>
        </pc:picChg>
      </pc:sldChg>
      <pc:sldChg chg="addSp delSp modSp mod">
        <pc:chgData name="Mag Selwa" userId="5dc855b3-2456-4cd0-96ca-6ce2d9ee3cae" providerId="ADAL" clId="{C84FD3D4-4E71-4D74-A644-8D04FF586B06}" dt="2023-10-16T00:41:19.012" v="559" actId="1076"/>
        <pc:sldMkLst>
          <pc:docMk/>
          <pc:sldMk cId="1696621605" sldId="1710"/>
        </pc:sldMkLst>
        <pc:spChg chg="add mod">
          <ac:chgData name="Mag Selwa" userId="5dc855b3-2456-4cd0-96ca-6ce2d9ee3cae" providerId="ADAL" clId="{C84FD3D4-4E71-4D74-A644-8D04FF586B06}" dt="2023-10-16T00:40:49.574" v="546" actId="14100"/>
          <ac:spMkLst>
            <pc:docMk/>
            <pc:sldMk cId="1696621605" sldId="1710"/>
            <ac:spMk id="3" creationId="{DFCD8773-02B4-FE55-DDC4-606DC66F254E}"/>
          </ac:spMkLst>
        </pc:spChg>
        <pc:spChg chg="add del mod">
          <ac:chgData name="Mag Selwa" userId="5dc855b3-2456-4cd0-96ca-6ce2d9ee3cae" providerId="ADAL" clId="{C84FD3D4-4E71-4D74-A644-8D04FF586B06}" dt="2023-10-16T00:40:37.538" v="540"/>
          <ac:spMkLst>
            <pc:docMk/>
            <pc:sldMk cId="1696621605" sldId="1710"/>
            <ac:spMk id="4" creationId="{8E0E628A-2BF1-D912-F254-3DC3084E923F}"/>
          </ac:spMkLst>
        </pc:spChg>
        <pc:spChg chg="add mod">
          <ac:chgData name="Mag Selwa" userId="5dc855b3-2456-4cd0-96ca-6ce2d9ee3cae" providerId="ADAL" clId="{C84FD3D4-4E71-4D74-A644-8D04FF586B06}" dt="2023-10-16T00:40:55.302" v="548" actId="1076"/>
          <ac:spMkLst>
            <pc:docMk/>
            <pc:sldMk cId="1696621605" sldId="1710"/>
            <ac:spMk id="5" creationId="{05319267-39EC-983A-CCDA-F1306E00C998}"/>
          </ac:spMkLst>
        </pc:spChg>
        <pc:spChg chg="add mod">
          <ac:chgData name="Mag Selwa" userId="5dc855b3-2456-4cd0-96ca-6ce2d9ee3cae" providerId="ADAL" clId="{C84FD3D4-4E71-4D74-A644-8D04FF586B06}" dt="2023-10-16T00:40:59.369" v="550" actId="1076"/>
          <ac:spMkLst>
            <pc:docMk/>
            <pc:sldMk cId="1696621605" sldId="1710"/>
            <ac:spMk id="6" creationId="{5370A112-8EBA-CED9-5D01-3B8E5B6A33E3}"/>
          </ac:spMkLst>
        </pc:spChg>
        <pc:spChg chg="add mod">
          <ac:chgData name="Mag Selwa" userId="5dc855b3-2456-4cd0-96ca-6ce2d9ee3cae" providerId="ADAL" clId="{C84FD3D4-4E71-4D74-A644-8D04FF586B06}" dt="2023-10-16T00:41:02.611" v="552" actId="1076"/>
          <ac:spMkLst>
            <pc:docMk/>
            <pc:sldMk cId="1696621605" sldId="1710"/>
            <ac:spMk id="7" creationId="{CCEAB2F9-2125-DCEF-F0C2-AB5E1131DFF3}"/>
          </ac:spMkLst>
        </pc:spChg>
        <pc:spChg chg="add mod">
          <ac:chgData name="Mag Selwa" userId="5dc855b3-2456-4cd0-96ca-6ce2d9ee3cae" providerId="ADAL" clId="{C84FD3D4-4E71-4D74-A644-8D04FF586B06}" dt="2023-10-16T00:41:07.756" v="556" actId="1076"/>
          <ac:spMkLst>
            <pc:docMk/>
            <pc:sldMk cId="1696621605" sldId="1710"/>
            <ac:spMk id="8" creationId="{5A3B7579-7091-EB7F-1B51-907C56DC3FA6}"/>
          </ac:spMkLst>
        </pc:spChg>
        <pc:spChg chg="add mod">
          <ac:chgData name="Mag Selwa" userId="5dc855b3-2456-4cd0-96ca-6ce2d9ee3cae" providerId="ADAL" clId="{C84FD3D4-4E71-4D74-A644-8D04FF586B06}" dt="2023-10-16T00:41:12.084" v="558" actId="1076"/>
          <ac:spMkLst>
            <pc:docMk/>
            <pc:sldMk cId="1696621605" sldId="1710"/>
            <ac:spMk id="9" creationId="{66F4C3DB-3C7F-F822-0197-ADD13AEE359D}"/>
          </ac:spMkLst>
        </pc:spChg>
        <pc:spChg chg="mod">
          <ac:chgData name="Mag Selwa" userId="5dc855b3-2456-4cd0-96ca-6ce2d9ee3cae" providerId="ADAL" clId="{C84FD3D4-4E71-4D74-A644-8D04FF586B06}" dt="2023-10-16T00:41:19.012" v="559" actId="1076"/>
          <ac:spMkLst>
            <pc:docMk/>
            <pc:sldMk cId="1696621605" sldId="1710"/>
            <ac:spMk id="87042" creationId="{00000000-0000-0000-0000-000000000000}"/>
          </ac:spMkLst>
        </pc:spChg>
        <pc:picChg chg="mod">
          <ac:chgData name="Mag Selwa" userId="5dc855b3-2456-4cd0-96ca-6ce2d9ee3cae" providerId="ADAL" clId="{C84FD3D4-4E71-4D74-A644-8D04FF586B06}" dt="2023-10-16T00:40:08.803" v="528" actId="1076"/>
          <ac:picMkLst>
            <pc:docMk/>
            <pc:sldMk cId="1696621605" sldId="1710"/>
            <ac:picMk id="2" creationId="{00000000-0000-0000-0000-000000000000}"/>
          </ac:picMkLst>
        </pc:picChg>
      </pc:sldChg>
      <pc:sldChg chg="modSp mod">
        <pc:chgData name="Mag Selwa" userId="5dc855b3-2456-4cd0-96ca-6ce2d9ee3cae" providerId="ADAL" clId="{C84FD3D4-4E71-4D74-A644-8D04FF586B06}" dt="2023-10-16T00:41:23.025" v="560" actId="1076"/>
        <pc:sldMkLst>
          <pc:docMk/>
          <pc:sldMk cId="3520627582" sldId="1711"/>
        </pc:sldMkLst>
        <pc:spChg chg="mod">
          <ac:chgData name="Mag Selwa" userId="5dc855b3-2456-4cd0-96ca-6ce2d9ee3cae" providerId="ADAL" clId="{C84FD3D4-4E71-4D74-A644-8D04FF586B06}" dt="2023-10-16T00:41:23.025" v="560" actId="1076"/>
          <ac:spMkLst>
            <pc:docMk/>
            <pc:sldMk cId="3520627582" sldId="1711"/>
            <ac:spMk id="553986" creationId="{00000000-0000-0000-0000-000000000000}"/>
          </ac:spMkLst>
        </pc:spChg>
      </pc:sldChg>
      <pc:sldChg chg="modSp mod">
        <pc:chgData name="Mag Selwa" userId="5dc855b3-2456-4cd0-96ca-6ce2d9ee3cae" providerId="ADAL" clId="{C84FD3D4-4E71-4D74-A644-8D04FF586B06}" dt="2023-10-16T00:41:45.224" v="563" actId="207"/>
        <pc:sldMkLst>
          <pc:docMk/>
          <pc:sldMk cId="3159776034" sldId="1712"/>
        </pc:sldMkLst>
        <pc:spChg chg="mod">
          <ac:chgData name="Mag Selwa" userId="5dc855b3-2456-4cd0-96ca-6ce2d9ee3cae" providerId="ADAL" clId="{C84FD3D4-4E71-4D74-A644-8D04FF586B06}" dt="2023-10-16T00:41:45.224" v="563" actId="207"/>
          <ac:spMkLst>
            <pc:docMk/>
            <pc:sldMk cId="3159776034" sldId="1712"/>
            <ac:spMk id="4" creationId="{00000000-0000-0000-0000-000000000000}"/>
          </ac:spMkLst>
        </pc:spChg>
        <pc:spChg chg="mod">
          <ac:chgData name="Mag Selwa" userId="5dc855b3-2456-4cd0-96ca-6ce2d9ee3cae" providerId="ADAL" clId="{C84FD3D4-4E71-4D74-A644-8D04FF586B06}" dt="2023-10-16T00:41:27.884" v="561" actId="1076"/>
          <ac:spMkLst>
            <pc:docMk/>
            <pc:sldMk cId="3159776034" sldId="1712"/>
            <ac:spMk id="515074" creationId="{00000000-0000-0000-0000-000000000000}"/>
          </ac:spMkLst>
        </pc:spChg>
      </pc:sldChg>
      <pc:sldChg chg="modSp mod">
        <pc:chgData name="Mag Selwa" userId="5dc855b3-2456-4cd0-96ca-6ce2d9ee3cae" providerId="ADAL" clId="{C84FD3D4-4E71-4D74-A644-8D04FF586B06}" dt="2023-10-16T00:41:54.869" v="564" actId="1076"/>
        <pc:sldMkLst>
          <pc:docMk/>
          <pc:sldMk cId="527963231" sldId="1713"/>
        </pc:sldMkLst>
        <pc:spChg chg="mod">
          <ac:chgData name="Mag Selwa" userId="5dc855b3-2456-4cd0-96ca-6ce2d9ee3cae" providerId="ADAL" clId="{C84FD3D4-4E71-4D74-A644-8D04FF586B06}" dt="2023-10-16T00:41:54.869" v="564" actId="1076"/>
          <ac:spMkLst>
            <pc:docMk/>
            <pc:sldMk cId="527963231" sldId="1713"/>
            <ac:spMk id="547842" creationId="{00000000-0000-0000-0000-000000000000}"/>
          </ac:spMkLst>
        </pc:spChg>
        <pc:spChg chg="mod">
          <ac:chgData name="Mag Selwa" userId="5dc855b3-2456-4cd0-96ca-6ce2d9ee3cae" providerId="ADAL" clId="{C84FD3D4-4E71-4D74-A644-8D04FF586B06}" dt="2023-10-15T19:54:46.778" v="57" actId="27636"/>
          <ac:spMkLst>
            <pc:docMk/>
            <pc:sldMk cId="527963231" sldId="1713"/>
            <ac:spMk id="547843" creationId="{00000000-0000-0000-0000-000000000000}"/>
          </ac:spMkLst>
        </pc:spChg>
      </pc:sldChg>
      <pc:sldChg chg="modSp mod">
        <pc:chgData name="Mag Selwa" userId="5dc855b3-2456-4cd0-96ca-6ce2d9ee3cae" providerId="ADAL" clId="{C84FD3D4-4E71-4D74-A644-8D04FF586B06}" dt="2023-10-16T00:42:04.520" v="573" actId="20577"/>
        <pc:sldMkLst>
          <pc:docMk/>
          <pc:sldMk cId="2074685505" sldId="1714"/>
        </pc:sldMkLst>
        <pc:spChg chg="mod">
          <ac:chgData name="Mag Selwa" userId="5dc855b3-2456-4cd0-96ca-6ce2d9ee3cae" providerId="ADAL" clId="{C84FD3D4-4E71-4D74-A644-8D04FF586B06}" dt="2023-10-16T00:41:59.815" v="565" actId="1076"/>
          <ac:spMkLst>
            <pc:docMk/>
            <pc:sldMk cId="2074685505" sldId="1714"/>
            <ac:spMk id="547842" creationId="{00000000-0000-0000-0000-000000000000}"/>
          </ac:spMkLst>
        </pc:spChg>
        <pc:spChg chg="mod">
          <ac:chgData name="Mag Selwa" userId="5dc855b3-2456-4cd0-96ca-6ce2d9ee3cae" providerId="ADAL" clId="{C84FD3D4-4E71-4D74-A644-8D04FF586B06}" dt="2023-10-16T00:42:04.520" v="573" actId="20577"/>
          <ac:spMkLst>
            <pc:docMk/>
            <pc:sldMk cId="2074685505" sldId="1714"/>
            <ac:spMk id="547843" creationId="{00000000-0000-0000-0000-000000000000}"/>
          </ac:spMkLst>
        </pc:spChg>
      </pc:sldChg>
      <pc:sldChg chg="addSp delSp modSp mod">
        <pc:chgData name="Mag Selwa" userId="5dc855b3-2456-4cd0-96ca-6ce2d9ee3cae" providerId="ADAL" clId="{C84FD3D4-4E71-4D74-A644-8D04FF586B06}" dt="2023-10-16T00:43:03.800" v="603" actId="1076"/>
        <pc:sldMkLst>
          <pc:docMk/>
          <pc:sldMk cId="4237391539" sldId="1715"/>
        </pc:sldMkLst>
        <pc:spChg chg="add mod">
          <ac:chgData name="Mag Selwa" userId="5dc855b3-2456-4cd0-96ca-6ce2d9ee3cae" providerId="ADAL" clId="{C84FD3D4-4E71-4D74-A644-8D04FF586B06}" dt="2023-10-16T00:42:25.320" v="577" actId="1076"/>
          <ac:spMkLst>
            <pc:docMk/>
            <pc:sldMk cId="4237391539" sldId="1715"/>
            <ac:spMk id="2" creationId="{C0EBAFE9-4F51-B97F-AEE6-246EF73D652C}"/>
          </ac:spMkLst>
        </pc:spChg>
        <pc:spChg chg="add mod">
          <ac:chgData name="Mag Selwa" userId="5dc855b3-2456-4cd0-96ca-6ce2d9ee3cae" providerId="ADAL" clId="{C84FD3D4-4E71-4D74-A644-8D04FF586B06}" dt="2023-10-16T00:42:28.358" v="579" actId="1076"/>
          <ac:spMkLst>
            <pc:docMk/>
            <pc:sldMk cId="4237391539" sldId="1715"/>
            <ac:spMk id="4" creationId="{49F575FF-22AA-F8D1-E72D-097A04C3B659}"/>
          </ac:spMkLst>
        </pc:spChg>
        <pc:spChg chg="add mod">
          <ac:chgData name="Mag Selwa" userId="5dc855b3-2456-4cd0-96ca-6ce2d9ee3cae" providerId="ADAL" clId="{C84FD3D4-4E71-4D74-A644-8D04FF586B06}" dt="2023-10-16T00:42:31.252" v="581" actId="1076"/>
          <ac:spMkLst>
            <pc:docMk/>
            <pc:sldMk cId="4237391539" sldId="1715"/>
            <ac:spMk id="5" creationId="{529C16C0-6072-2223-8531-82A9852B7FFE}"/>
          </ac:spMkLst>
        </pc:spChg>
        <pc:spChg chg="add mod">
          <ac:chgData name="Mag Selwa" userId="5dc855b3-2456-4cd0-96ca-6ce2d9ee3cae" providerId="ADAL" clId="{C84FD3D4-4E71-4D74-A644-8D04FF586B06}" dt="2023-10-16T00:42:34.191" v="583" actId="1076"/>
          <ac:spMkLst>
            <pc:docMk/>
            <pc:sldMk cId="4237391539" sldId="1715"/>
            <ac:spMk id="6" creationId="{5074C680-24F7-E8BB-9007-C3510918BA57}"/>
          </ac:spMkLst>
        </pc:spChg>
        <pc:spChg chg="add mod">
          <ac:chgData name="Mag Selwa" userId="5dc855b3-2456-4cd0-96ca-6ce2d9ee3cae" providerId="ADAL" clId="{C84FD3D4-4E71-4D74-A644-8D04FF586B06}" dt="2023-10-16T00:42:37.279" v="585" actId="1076"/>
          <ac:spMkLst>
            <pc:docMk/>
            <pc:sldMk cId="4237391539" sldId="1715"/>
            <ac:spMk id="7" creationId="{57EB8E08-6B34-BF95-58B7-3491C61ED4DA}"/>
          </ac:spMkLst>
        </pc:spChg>
        <pc:spChg chg="add mod">
          <ac:chgData name="Mag Selwa" userId="5dc855b3-2456-4cd0-96ca-6ce2d9ee3cae" providerId="ADAL" clId="{C84FD3D4-4E71-4D74-A644-8D04FF586B06}" dt="2023-10-16T00:42:40.255" v="587" actId="1076"/>
          <ac:spMkLst>
            <pc:docMk/>
            <pc:sldMk cId="4237391539" sldId="1715"/>
            <ac:spMk id="8" creationId="{1CEAAC82-4F67-AFD0-8BDC-24D51478A2DF}"/>
          </ac:spMkLst>
        </pc:spChg>
        <pc:spChg chg="add mod">
          <ac:chgData name="Mag Selwa" userId="5dc855b3-2456-4cd0-96ca-6ce2d9ee3cae" providerId="ADAL" clId="{C84FD3D4-4E71-4D74-A644-8D04FF586B06}" dt="2023-10-16T00:42:45.770" v="593" actId="1038"/>
          <ac:spMkLst>
            <pc:docMk/>
            <pc:sldMk cId="4237391539" sldId="1715"/>
            <ac:spMk id="9" creationId="{29367D1A-43BB-A99E-612E-B4A0579514EB}"/>
          </ac:spMkLst>
        </pc:spChg>
        <pc:spChg chg="add mod">
          <ac:chgData name="Mag Selwa" userId="5dc855b3-2456-4cd0-96ca-6ce2d9ee3cae" providerId="ADAL" clId="{C84FD3D4-4E71-4D74-A644-8D04FF586B06}" dt="2023-10-16T00:42:50.164" v="595" actId="1076"/>
          <ac:spMkLst>
            <pc:docMk/>
            <pc:sldMk cId="4237391539" sldId="1715"/>
            <ac:spMk id="10" creationId="{5C62B895-4F5A-7C52-E52D-0257DDD000A1}"/>
          </ac:spMkLst>
        </pc:spChg>
        <pc:spChg chg="add mod">
          <ac:chgData name="Mag Selwa" userId="5dc855b3-2456-4cd0-96ca-6ce2d9ee3cae" providerId="ADAL" clId="{C84FD3D4-4E71-4D74-A644-8D04FF586B06}" dt="2023-10-16T00:42:54.244" v="597" actId="1076"/>
          <ac:spMkLst>
            <pc:docMk/>
            <pc:sldMk cId="4237391539" sldId="1715"/>
            <ac:spMk id="11" creationId="{EC981B80-7434-D3FF-EC30-0C2D33A09253}"/>
          </ac:spMkLst>
        </pc:spChg>
        <pc:spChg chg="add mod">
          <ac:chgData name="Mag Selwa" userId="5dc855b3-2456-4cd0-96ca-6ce2d9ee3cae" providerId="ADAL" clId="{C84FD3D4-4E71-4D74-A644-8D04FF586B06}" dt="2023-10-16T00:42:57.932" v="599" actId="1076"/>
          <ac:spMkLst>
            <pc:docMk/>
            <pc:sldMk cId="4237391539" sldId="1715"/>
            <ac:spMk id="12" creationId="{6F03DC36-EC83-B73D-CD67-B3A6F42665C1}"/>
          </ac:spMkLst>
        </pc:spChg>
        <pc:spChg chg="add mod">
          <ac:chgData name="Mag Selwa" userId="5dc855b3-2456-4cd0-96ca-6ce2d9ee3cae" providerId="ADAL" clId="{C84FD3D4-4E71-4D74-A644-8D04FF586B06}" dt="2023-10-16T00:43:00.865" v="601" actId="1076"/>
          <ac:spMkLst>
            <pc:docMk/>
            <pc:sldMk cId="4237391539" sldId="1715"/>
            <ac:spMk id="13" creationId="{F0773ED6-C262-52FE-126D-F802C6DD5543}"/>
          </ac:spMkLst>
        </pc:spChg>
        <pc:spChg chg="add mod">
          <ac:chgData name="Mag Selwa" userId="5dc855b3-2456-4cd0-96ca-6ce2d9ee3cae" providerId="ADAL" clId="{C84FD3D4-4E71-4D74-A644-8D04FF586B06}" dt="2023-10-16T00:43:03.800" v="603" actId="1076"/>
          <ac:spMkLst>
            <pc:docMk/>
            <pc:sldMk cId="4237391539" sldId="1715"/>
            <ac:spMk id="14" creationId="{7BAA9C4F-255D-80E2-B316-CF03C6A89ADF}"/>
          </ac:spMkLst>
        </pc:spChg>
        <pc:spChg chg="mod">
          <ac:chgData name="Mag Selwa" userId="5dc855b3-2456-4cd0-96ca-6ce2d9ee3cae" providerId="ADAL" clId="{C84FD3D4-4E71-4D74-A644-8D04FF586B06}" dt="2023-10-16T00:42:12.032" v="574" actId="1076"/>
          <ac:spMkLst>
            <pc:docMk/>
            <pc:sldMk cId="4237391539" sldId="1715"/>
            <ac:spMk id="547842" creationId="{00000000-0000-0000-0000-000000000000}"/>
          </ac:spMkLst>
        </pc:spChg>
        <pc:spChg chg="del">
          <ac:chgData name="Mag Selwa" userId="5dc855b3-2456-4cd0-96ca-6ce2d9ee3cae" providerId="ADAL" clId="{C84FD3D4-4E71-4D74-A644-8D04FF586B06}" dt="2023-10-16T00:42:20.644" v="575" actId="478"/>
          <ac:spMkLst>
            <pc:docMk/>
            <pc:sldMk cId="4237391539" sldId="1715"/>
            <ac:spMk id="547843" creationId="{00000000-0000-0000-0000-000000000000}"/>
          </ac:spMkLst>
        </pc:spChg>
      </pc:sldChg>
      <pc:sldChg chg="modSp mod">
        <pc:chgData name="Mag Selwa" userId="5dc855b3-2456-4cd0-96ca-6ce2d9ee3cae" providerId="ADAL" clId="{C84FD3D4-4E71-4D74-A644-8D04FF586B06}" dt="2023-10-16T00:43:25.793" v="638" actId="207"/>
        <pc:sldMkLst>
          <pc:docMk/>
          <pc:sldMk cId="3229221086" sldId="1716"/>
        </pc:sldMkLst>
        <pc:spChg chg="mod">
          <ac:chgData name="Mag Selwa" userId="5dc855b3-2456-4cd0-96ca-6ce2d9ee3cae" providerId="ADAL" clId="{C84FD3D4-4E71-4D74-A644-8D04FF586B06}" dt="2023-10-16T00:43:16.819" v="636" actId="1036"/>
          <ac:spMkLst>
            <pc:docMk/>
            <pc:sldMk cId="3229221086" sldId="1716"/>
            <ac:spMk id="2" creationId="{00000000-0000-0000-0000-000000000000}"/>
          </ac:spMkLst>
        </pc:spChg>
        <pc:spChg chg="mod">
          <ac:chgData name="Mag Selwa" userId="5dc855b3-2456-4cd0-96ca-6ce2d9ee3cae" providerId="ADAL" clId="{C84FD3D4-4E71-4D74-A644-8D04FF586B06}" dt="2023-10-16T00:43:25.793" v="638" actId="207"/>
          <ac:spMkLst>
            <pc:docMk/>
            <pc:sldMk cId="3229221086" sldId="1716"/>
            <ac:spMk id="36867" creationId="{00000000-0000-0000-0000-000000000000}"/>
          </ac:spMkLst>
        </pc:spChg>
      </pc:sldChg>
      <pc:sldChg chg="addSp modSp mod">
        <pc:chgData name="Mag Selwa" userId="5dc855b3-2456-4cd0-96ca-6ce2d9ee3cae" providerId="ADAL" clId="{C84FD3D4-4E71-4D74-A644-8D04FF586B06}" dt="2023-10-16T00:50:35.383" v="689" actId="1035"/>
        <pc:sldMkLst>
          <pc:docMk/>
          <pc:sldMk cId="3563101070" sldId="1717"/>
        </pc:sldMkLst>
        <pc:spChg chg="add mod">
          <ac:chgData name="Mag Selwa" userId="5dc855b3-2456-4cd0-96ca-6ce2d9ee3cae" providerId="ADAL" clId="{C84FD3D4-4E71-4D74-A644-8D04FF586B06}" dt="2023-10-16T00:50:35.383" v="689" actId="1035"/>
          <ac:spMkLst>
            <pc:docMk/>
            <pc:sldMk cId="3563101070" sldId="1717"/>
            <ac:spMk id="2" creationId="{6F9EE55C-ED20-230C-C00B-AE39CB1B923F}"/>
          </ac:spMkLst>
        </pc:spChg>
        <pc:spChg chg="add mod">
          <ac:chgData name="Mag Selwa" userId="5dc855b3-2456-4cd0-96ca-6ce2d9ee3cae" providerId="ADAL" clId="{C84FD3D4-4E71-4D74-A644-8D04FF586B06}" dt="2023-10-16T00:50:35.383" v="689" actId="1035"/>
          <ac:spMkLst>
            <pc:docMk/>
            <pc:sldMk cId="3563101070" sldId="1717"/>
            <ac:spMk id="5" creationId="{DEA5858B-5D79-69B2-5F2D-134F2D1D9399}"/>
          </ac:spMkLst>
        </pc:spChg>
        <pc:spChg chg="add mod">
          <ac:chgData name="Mag Selwa" userId="5dc855b3-2456-4cd0-96ca-6ce2d9ee3cae" providerId="ADAL" clId="{C84FD3D4-4E71-4D74-A644-8D04FF586B06}" dt="2023-10-16T00:50:35.383" v="689" actId="1035"/>
          <ac:spMkLst>
            <pc:docMk/>
            <pc:sldMk cId="3563101070" sldId="1717"/>
            <ac:spMk id="6" creationId="{E0A5543C-CC97-1A65-F70D-C595749FDAF6}"/>
          </ac:spMkLst>
        </pc:spChg>
        <pc:spChg chg="add mod">
          <ac:chgData name="Mag Selwa" userId="5dc855b3-2456-4cd0-96ca-6ce2d9ee3cae" providerId="ADAL" clId="{C84FD3D4-4E71-4D74-A644-8D04FF586B06}" dt="2023-10-16T00:44:01.134" v="650" actId="1076"/>
          <ac:spMkLst>
            <pc:docMk/>
            <pc:sldMk cId="3563101070" sldId="1717"/>
            <ac:spMk id="7" creationId="{B5026FCA-CF25-D2CF-C526-5A3557CA17D1}"/>
          </ac:spMkLst>
        </pc:spChg>
        <pc:spChg chg="add mod">
          <ac:chgData name="Mag Selwa" userId="5dc855b3-2456-4cd0-96ca-6ce2d9ee3cae" providerId="ADAL" clId="{C84FD3D4-4E71-4D74-A644-8D04FF586B06}" dt="2023-10-16T00:44:04.679" v="652" actId="1076"/>
          <ac:spMkLst>
            <pc:docMk/>
            <pc:sldMk cId="3563101070" sldId="1717"/>
            <ac:spMk id="8" creationId="{54656878-C58E-91A4-CAAE-A0C032EC1424}"/>
          </ac:spMkLst>
        </pc:spChg>
        <pc:spChg chg="add mod">
          <ac:chgData name="Mag Selwa" userId="5dc855b3-2456-4cd0-96ca-6ce2d9ee3cae" providerId="ADAL" clId="{C84FD3D4-4E71-4D74-A644-8D04FF586B06}" dt="2023-10-16T00:44:07.617" v="654" actId="1076"/>
          <ac:spMkLst>
            <pc:docMk/>
            <pc:sldMk cId="3563101070" sldId="1717"/>
            <ac:spMk id="9" creationId="{992ED205-B488-DD2A-E42B-51B57720AF57}"/>
          </ac:spMkLst>
        </pc:spChg>
        <pc:spChg chg="add mod">
          <ac:chgData name="Mag Selwa" userId="5dc855b3-2456-4cd0-96ca-6ce2d9ee3cae" providerId="ADAL" clId="{C84FD3D4-4E71-4D74-A644-8D04FF586B06}" dt="2023-10-16T00:44:10.864" v="656" actId="1076"/>
          <ac:spMkLst>
            <pc:docMk/>
            <pc:sldMk cId="3563101070" sldId="1717"/>
            <ac:spMk id="10" creationId="{4E0871A0-289B-A945-D377-D0C4DDFD74CF}"/>
          </ac:spMkLst>
        </pc:spChg>
        <pc:spChg chg="mod">
          <ac:chgData name="Mag Selwa" userId="5dc855b3-2456-4cd0-96ca-6ce2d9ee3cae" providerId="ADAL" clId="{C84FD3D4-4E71-4D74-A644-8D04FF586B06}" dt="2023-10-16T00:43:36.035" v="640" actId="1076"/>
          <ac:spMkLst>
            <pc:docMk/>
            <pc:sldMk cId="3563101070" sldId="1717"/>
            <ac:spMk id="548866" creationId="{00000000-0000-0000-0000-000000000000}"/>
          </ac:spMkLst>
        </pc:spChg>
        <pc:spChg chg="mod">
          <ac:chgData name="Mag Selwa" userId="5dc855b3-2456-4cd0-96ca-6ce2d9ee3cae" providerId="ADAL" clId="{C84FD3D4-4E71-4D74-A644-8D04FF586B06}" dt="2023-10-16T00:43:39.770" v="641" actId="1076"/>
          <ac:spMkLst>
            <pc:docMk/>
            <pc:sldMk cId="3563101070" sldId="1717"/>
            <ac:spMk id="548867" creationId="{00000000-0000-0000-0000-000000000000}"/>
          </ac:spMkLst>
        </pc:spChg>
        <pc:picChg chg="mod">
          <ac:chgData name="Mag Selwa" userId="5dc855b3-2456-4cd0-96ca-6ce2d9ee3cae" providerId="ADAL" clId="{C84FD3D4-4E71-4D74-A644-8D04FF586B06}" dt="2023-10-16T00:50:28.838" v="657" actId="1076"/>
          <ac:picMkLst>
            <pc:docMk/>
            <pc:sldMk cId="3563101070" sldId="1717"/>
            <ac:picMk id="3" creationId="{00000000-0000-0000-0000-000000000000}"/>
          </ac:picMkLst>
        </pc:picChg>
        <pc:picChg chg="mod">
          <ac:chgData name="Mag Selwa" userId="5dc855b3-2456-4cd0-96ca-6ce2d9ee3cae" providerId="ADAL" clId="{C84FD3D4-4E71-4D74-A644-8D04FF586B06}" dt="2023-10-16T00:43:42.646" v="642" actId="1076"/>
          <ac:picMkLst>
            <pc:docMk/>
            <pc:sldMk cId="3563101070" sldId="1717"/>
            <ac:picMk id="4" creationId="{00000000-0000-0000-0000-000000000000}"/>
          </ac:picMkLst>
        </pc:picChg>
      </pc:sldChg>
      <pc:sldChg chg="addSp modSp mod">
        <pc:chgData name="Mag Selwa" userId="5dc855b3-2456-4cd0-96ca-6ce2d9ee3cae" providerId="ADAL" clId="{C84FD3D4-4E71-4D74-A644-8D04FF586B06}" dt="2023-10-16T00:51:03.177" v="697" actId="1076"/>
        <pc:sldMkLst>
          <pc:docMk/>
          <pc:sldMk cId="871063398" sldId="1718"/>
        </pc:sldMkLst>
        <pc:spChg chg="add mod">
          <ac:chgData name="Mag Selwa" userId="5dc855b3-2456-4cd0-96ca-6ce2d9ee3cae" providerId="ADAL" clId="{C84FD3D4-4E71-4D74-A644-8D04FF586B06}" dt="2023-10-16T00:50:50.191" v="692" actId="1076"/>
          <ac:spMkLst>
            <pc:docMk/>
            <pc:sldMk cId="871063398" sldId="1718"/>
            <ac:spMk id="2" creationId="{6E0B5E00-DA62-12F5-A8F0-5BDCE007FAAF}"/>
          </ac:spMkLst>
        </pc:spChg>
        <pc:spChg chg="add mod">
          <ac:chgData name="Mag Selwa" userId="5dc855b3-2456-4cd0-96ca-6ce2d9ee3cae" providerId="ADAL" clId="{C84FD3D4-4E71-4D74-A644-8D04FF586B06}" dt="2023-10-16T00:50:55.142" v="694" actId="1076"/>
          <ac:spMkLst>
            <pc:docMk/>
            <pc:sldMk cId="871063398" sldId="1718"/>
            <ac:spMk id="4" creationId="{A24CE5BF-D122-EA01-63CB-249A7712F06E}"/>
          </ac:spMkLst>
        </pc:spChg>
        <pc:spChg chg="add mod">
          <ac:chgData name="Mag Selwa" userId="5dc855b3-2456-4cd0-96ca-6ce2d9ee3cae" providerId="ADAL" clId="{C84FD3D4-4E71-4D74-A644-8D04FF586B06}" dt="2023-10-16T00:50:58.889" v="696" actId="1076"/>
          <ac:spMkLst>
            <pc:docMk/>
            <pc:sldMk cId="871063398" sldId="1718"/>
            <ac:spMk id="5" creationId="{AE4EE037-8A03-E82F-C80E-511486238E35}"/>
          </ac:spMkLst>
        </pc:spChg>
        <pc:spChg chg="mod">
          <ac:chgData name="Mag Selwa" userId="5dc855b3-2456-4cd0-96ca-6ce2d9ee3cae" providerId="ADAL" clId="{C84FD3D4-4E71-4D74-A644-8D04FF586B06}" dt="2023-10-16T00:51:03.177" v="697" actId="1076"/>
          <ac:spMkLst>
            <pc:docMk/>
            <pc:sldMk cId="871063398" sldId="1718"/>
            <ac:spMk id="548866" creationId="{00000000-0000-0000-0000-000000000000}"/>
          </ac:spMkLst>
        </pc:spChg>
        <pc:picChg chg="mod">
          <ac:chgData name="Mag Selwa" userId="5dc855b3-2456-4cd0-96ca-6ce2d9ee3cae" providerId="ADAL" clId="{C84FD3D4-4E71-4D74-A644-8D04FF586B06}" dt="2023-10-16T00:50:45.701" v="691" actId="1076"/>
          <ac:picMkLst>
            <pc:docMk/>
            <pc:sldMk cId="871063398" sldId="1718"/>
            <ac:picMk id="3" creationId="{00000000-0000-0000-0000-000000000000}"/>
          </ac:picMkLst>
        </pc:picChg>
      </pc:sldChg>
      <pc:sldChg chg="addSp modSp mod">
        <pc:chgData name="Mag Selwa" userId="5dc855b3-2456-4cd0-96ca-6ce2d9ee3cae" providerId="ADAL" clId="{C84FD3D4-4E71-4D74-A644-8D04FF586B06}" dt="2023-10-16T00:51:43.966" v="717" actId="1076"/>
        <pc:sldMkLst>
          <pc:docMk/>
          <pc:sldMk cId="3230599645" sldId="1719"/>
        </pc:sldMkLst>
        <pc:spChg chg="add mod">
          <ac:chgData name="Mag Selwa" userId="5dc855b3-2456-4cd0-96ca-6ce2d9ee3cae" providerId="ADAL" clId="{C84FD3D4-4E71-4D74-A644-8D04FF586B06}" dt="2023-10-16T00:51:15.442" v="701" actId="1076"/>
          <ac:spMkLst>
            <pc:docMk/>
            <pc:sldMk cId="3230599645" sldId="1719"/>
            <ac:spMk id="3" creationId="{65C3092B-B85A-152C-8781-CCCD5AFE8205}"/>
          </ac:spMkLst>
        </pc:spChg>
        <pc:spChg chg="add mod">
          <ac:chgData name="Mag Selwa" userId="5dc855b3-2456-4cd0-96ca-6ce2d9ee3cae" providerId="ADAL" clId="{C84FD3D4-4E71-4D74-A644-8D04FF586B06}" dt="2023-10-16T00:51:19.681" v="703" actId="1076"/>
          <ac:spMkLst>
            <pc:docMk/>
            <pc:sldMk cId="3230599645" sldId="1719"/>
            <ac:spMk id="4" creationId="{E2672C31-C5D6-D5DA-BFD9-BF70C3CAF998}"/>
          </ac:spMkLst>
        </pc:spChg>
        <pc:spChg chg="add mod">
          <ac:chgData name="Mag Selwa" userId="5dc855b3-2456-4cd0-96ca-6ce2d9ee3cae" providerId="ADAL" clId="{C84FD3D4-4E71-4D74-A644-8D04FF586B06}" dt="2023-10-16T00:51:22.720" v="705" actId="1076"/>
          <ac:spMkLst>
            <pc:docMk/>
            <pc:sldMk cId="3230599645" sldId="1719"/>
            <ac:spMk id="5" creationId="{06A38AC5-AB54-68D9-36F6-3B549F668877}"/>
          </ac:spMkLst>
        </pc:spChg>
        <pc:spChg chg="add mod">
          <ac:chgData name="Mag Selwa" userId="5dc855b3-2456-4cd0-96ca-6ce2d9ee3cae" providerId="ADAL" clId="{C84FD3D4-4E71-4D74-A644-8D04FF586B06}" dt="2023-10-16T00:51:26.352" v="707" actId="1076"/>
          <ac:spMkLst>
            <pc:docMk/>
            <pc:sldMk cId="3230599645" sldId="1719"/>
            <ac:spMk id="6" creationId="{14738F66-974C-5E9C-8D64-49CD3D582026}"/>
          </ac:spMkLst>
        </pc:spChg>
        <pc:spChg chg="add mod">
          <ac:chgData name="Mag Selwa" userId="5dc855b3-2456-4cd0-96ca-6ce2d9ee3cae" providerId="ADAL" clId="{C84FD3D4-4E71-4D74-A644-8D04FF586B06}" dt="2023-10-16T00:51:29.176" v="709" actId="1076"/>
          <ac:spMkLst>
            <pc:docMk/>
            <pc:sldMk cId="3230599645" sldId="1719"/>
            <ac:spMk id="7" creationId="{C6DDBDF9-A1DF-1CB3-E9B3-FF72CE9EF2C4}"/>
          </ac:spMkLst>
        </pc:spChg>
        <pc:spChg chg="add mod">
          <ac:chgData name="Mag Selwa" userId="5dc855b3-2456-4cd0-96ca-6ce2d9ee3cae" providerId="ADAL" clId="{C84FD3D4-4E71-4D74-A644-8D04FF586B06}" dt="2023-10-16T00:51:33.067" v="711" actId="1076"/>
          <ac:spMkLst>
            <pc:docMk/>
            <pc:sldMk cId="3230599645" sldId="1719"/>
            <ac:spMk id="8" creationId="{7D5B1801-002B-334E-FB04-BE139E72CEAC}"/>
          </ac:spMkLst>
        </pc:spChg>
        <pc:spChg chg="add mod">
          <ac:chgData name="Mag Selwa" userId="5dc855b3-2456-4cd0-96ca-6ce2d9ee3cae" providerId="ADAL" clId="{C84FD3D4-4E71-4D74-A644-8D04FF586B06}" dt="2023-10-16T00:51:36.444" v="713" actId="1076"/>
          <ac:spMkLst>
            <pc:docMk/>
            <pc:sldMk cId="3230599645" sldId="1719"/>
            <ac:spMk id="9" creationId="{7CB21A89-3D66-F13F-8B69-B9BB667A286D}"/>
          </ac:spMkLst>
        </pc:spChg>
        <pc:spChg chg="add mod">
          <ac:chgData name="Mag Selwa" userId="5dc855b3-2456-4cd0-96ca-6ce2d9ee3cae" providerId="ADAL" clId="{C84FD3D4-4E71-4D74-A644-8D04FF586B06}" dt="2023-10-16T00:51:40.811" v="715" actId="1076"/>
          <ac:spMkLst>
            <pc:docMk/>
            <pc:sldMk cId="3230599645" sldId="1719"/>
            <ac:spMk id="10" creationId="{DF7D1ACF-450E-50A4-C23C-5B0638E75656}"/>
          </ac:spMkLst>
        </pc:spChg>
        <pc:spChg chg="add mod">
          <ac:chgData name="Mag Selwa" userId="5dc855b3-2456-4cd0-96ca-6ce2d9ee3cae" providerId="ADAL" clId="{C84FD3D4-4E71-4D74-A644-8D04FF586B06}" dt="2023-10-16T00:51:43.966" v="717" actId="1076"/>
          <ac:spMkLst>
            <pc:docMk/>
            <pc:sldMk cId="3230599645" sldId="1719"/>
            <ac:spMk id="11" creationId="{5F113A8D-B861-9C96-AA9F-48E2B3C303E8}"/>
          </ac:spMkLst>
        </pc:spChg>
        <pc:spChg chg="mod">
          <ac:chgData name="Mag Selwa" userId="5dc855b3-2456-4cd0-96ca-6ce2d9ee3cae" providerId="ADAL" clId="{C84FD3D4-4E71-4D74-A644-8D04FF586B06}" dt="2023-10-16T00:51:07.465" v="698" actId="1076"/>
          <ac:spMkLst>
            <pc:docMk/>
            <pc:sldMk cId="3230599645" sldId="1719"/>
            <ac:spMk id="552962" creationId="{00000000-0000-0000-0000-000000000000}"/>
          </ac:spMkLst>
        </pc:spChg>
        <pc:picChg chg="mod">
          <ac:chgData name="Mag Selwa" userId="5dc855b3-2456-4cd0-96ca-6ce2d9ee3cae" providerId="ADAL" clId="{C84FD3D4-4E71-4D74-A644-8D04FF586B06}" dt="2023-10-16T00:51:10.515" v="699" actId="1076"/>
          <ac:picMkLst>
            <pc:docMk/>
            <pc:sldMk cId="3230599645" sldId="1719"/>
            <ac:picMk id="2" creationId="{00000000-0000-0000-0000-000000000000}"/>
          </ac:picMkLst>
        </pc:picChg>
      </pc:sldChg>
      <pc:sldChg chg="modSp mod">
        <pc:chgData name="Mag Selwa" userId="5dc855b3-2456-4cd0-96ca-6ce2d9ee3cae" providerId="ADAL" clId="{C84FD3D4-4E71-4D74-A644-8D04FF586B06}" dt="2023-10-16T00:51:48.950" v="718" actId="1076"/>
        <pc:sldMkLst>
          <pc:docMk/>
          <pc:sldMk cId="3216036233" sldId="1720"/>
        </pc:sldMkLst>
        <pc:spChg chg="mod">
          <ac:chgData name="Mag Selwa" userId="5dc855b3-2456-4cd0-96ca-6ce2d9ee3cae" providerId="ADAL" clId="{C84FD3D4-4E71-4D74-A644-8D04FF586B06}" dt="2023-10-16T00:51:48.950" v="718" actId="1076"/>
          <ac:spMkLst>
            <pc:docMk/>
            <pc:sldMk cId="3216036233" sldId="1720"/>
            <ac:spMk id="555010" creationId="{00000000-0000-0000-0000-000000000000}"/>
          </ac:spMkLst>
        </pc:spChg>
      </pc:sldChg>
      <pc:sldChg chg="modSp mod">
        <pc:chgData name="Mag Selwa" userId="5dc855b3-2456-4cd0-96ca-6ce2d9ee3cae" providerId="ADAL" clId="{C84FD3D4-4E71-4D74-A644-8D04FF586B06}" dt="2023-10-16T00:51:56.351" v="720" actId="1076"/>
        <pc:sldMkLst>
          <pc:docMk/>
          <pc:sldMk cId="2521256896" sldId="1721"/>
        </pc:sldMkLst>
        <pc:spChg chg="mod">
          <ac:chgData name="Mag Selwa" userId="5dc855b3-2456-4cd0-96ca-6ce2d9ee3cae" providerId="ADAL" clId="{C84FD3D4-4E71-4D74-A644-8D04FF586B06}" dt="2023-10-16T00:51:56.351" v="720" actId="1076"/>
          <ac:spMkLst>
            <pc:docMk/>
            <pc:sldMk cId="2521256896" sldId="1721"/>
            <ac:spMk id="556034" creationId="{00000000-0000-0000-0000-000000000000}"/>
          </ac:spMkLst>
        </pc:spChg>
      </pc:sldChg>
      <pc:sldChg chg="addSp modSp mod">
        <pc:chgData name="Mag Selwa" userId="5dc855b3-2456-4cd0-96ca-6ce2d9ee3cae" providerId="ADAL" clId="{C84FD3D4-4E71-4D74-A644-8D04FF586B06}" dt="2023-10-16T00:52:19.252" v="728" actId="1076"/>
        <pc:sldMkLst>
          <pc:docMk/>
          <pc:sldMk cId="3174785957" sldId="1722"/>
        </pc:sldMkLst>
        <pc:spChg chg="add mod">
          <ac:chgData name="Mag Selwa" userId="5dc855b3-2456-4cd0-96ca-6ce2d9ee3cae" providerId="ADAL" clId="{C84FD3D4-4E71-4D74-A644-8D04FF586B06}" dt="2023-10-16T00:52:10.408" v="724" actId="1076"/>
          <ac:spMkLst>
            <pc:docMk/>
            <pc:sldMk cId="3174785957" sldId="1722"/>
            <ac:spMk id="3" creationId="{AD1F1688-2B86-B9A9-8B0F-7C7F0277DC8D}"/>
          </ac:spMkLst>
        </pc:spChg>
        <pc:spChg chg="add mod">
          <ac:chgData name="Mag Selwa" userId="5dc855b3-2456-4cd0-96ca-6ce2d9ee3cae" providerId="ADAL" clId="{C84FD3D4-4E71-4D74-A644-8D04FF586B06}" dt="2023-10-16T00:52:15.716" v="726" actId="1076"/>
          <ac:spMkLst>
            <pc:docMk/>
            <pc:sldMk cId="3174785957" sldId="1722"/>
            <ac:spMk id="4" creationId="{A50ED3D6-8757-6F4D-3610-4446F4260BB4}"/>
          </ac:spMkLst>
        </pc:spChg>
        <pc:spChg chg="add mod">
          <ac:chgData name="Mag Selwa" userId="5dc855b3-2456-4cd0-96ca-6ce2d9ee3cae" providerId="ADAL" clId="{C84FD3D4-4E71-4D74-A644-8D04FF586B06}" dt="2023-10-16T00:52:19.252" v="728" actId="1076"/>
          <ac:spMkLst>
            <pc:docMk/>
            <pc:sldMk cId="3174785957" sldId="1722"/>
            <ac:spMk id="5" creationId="{54A96A41-335A-1A67-CC1D-FF8E82B3EFA9}"/>
          </ac:spMkLst>
        </pc:spChg>
        <pc:spChg chg="mod">
          <ac:chgData name="Mag Selwa" userId="5dc855b3-2456-4cd0-96ca-6ce2d9ee3cae" providerId="ADAL" clId="{C84FD3D4-4E71-4D74-A644-8D04FF586B06}" dt="2023-10-16T00:52:01.053" v="721" actId="1076"/>
          <ac:spMkLst>
            <pc:docMk/>
            <pc:sldMk cId="3174785957" sldId="1722"/>
            <ac:spMk id="561154" creationId="{00000000-0000-0000-0000-000000000000}"/>
          </ac:spMkLst>
        </pc:spChg>
        <pc:picChg chg="mod">
          <ac:chgData name="Mag Selwa" userId="5dc855b3-2456-4cd0-96ca-6ce2d9ee3cae" providerId="ADAL" clId="{C84FD3D4-4E71-4D74-A644-8D04FF586B06}" dt="2023-10-16T00:52:06.079" v="722" actId="1076"/>
          <ac:picMkLst>
            <pc:docMk/>
            <pc:sldMk cId="3174785957" sldId="1722"/>
            <ac:picMk id="2" creationId="{00000000-0000-0000-0000-000000000000}"/>
          </ac:picMkLst>
        </pc:picChg>
      </pc:sldChg>
      <pc:sldChg chg="modSp mod">
        <pc:chgData name="Mag Selwa" userId="5dc855b3-2456-4cd0-96ca-6ce2d9ee3cae" providerId="ADAL" clId="{C84FD3D4-4E71-4D74-A644-8D04FF586B06}" dt="2023-10-16T00:53:43.137" v="730" actId="1076"/>
        <pc:sldMkLst>
          <pc:docMk/>
          <pc:sldMk cId="1097233667" sldId="1723"/>
        </pc:sldMkLst>
        <pc:spChg chg="mod">
          <ac:chgData name="Mag Selwa" userId="5dc855b3-2456-4cd0-96ca-6ce2d9ee3cae" providerId="ADAL" clId="{C84FD3D4-4E71-4D74-A644-8D04FF586B06}" dt="2023-10-16T00:53:41.081" v="729" actId="1076"/>
          <ac:spMkLst>
            <pc:docMk/>
            <pc:sldMk cId="1097233667" sldId="1723"/>
            <ac:spMk id="557058" creationId="{00000000-0000-0000-0000-000000000000}"/>
          </ac:spMkLst>
        </pc:spChg>
        <pc:spChg chg="mod">
          <ac:chgData name="Mag Selwa" userId="5dc855b3-2456-4cd0-96ca-6ce2d9ee3cae" providerId="ADAL" clId="{C84FD3D4-4E71-4D74-A644-8D04FF586B06}" dt="2023-10-16T00:53:43.137" v="730" actId="1076"/>
          <ac:spMkLst>
            <pc:docMk/>
            <pc:sldMk cId="1097233667" sldId="1723"/>
            <ac:spMk id="557059" creationId="{00000000-0000-0000-0000-000000000000}"/>
          </ac:spMkLst>
        </pc:spChg>
      </pc:sldChg>
      <pc:sldChg chg="addSp modSp mod">
        <pc:chgData name="Mag Selwa" userId="5dc855b3-2456-4cd0-96ca-6ce2d9ee3cae" providerId="ADAL" clId="{C84FD3D4-4E71-4D74-A644-8D04FF586B06}" dt="2023-10-16T00:54:03.319" v="738" actId="1076"/>
        <pc:sldMkLst>
          <pc:docMk/>
          <pc:sldMk cId="499616037" sldId="1724"/>
        </pc:sldMkLst>
        <pc:spChg chg="add mod">
          <ac:chgData name="Mag Selwa" userId="5dc855b3-2456-4cd0-96ca-6ce2d9ee3cae" providerId="ADAL" clId="{C84FD3D4-4E71-4D74-A644-8D04FF586B06}" dt="2023-10-16T00:53:57.102" v="734" actId="1076"/>
          <ac:spMkLst>
            <pc:docMk/>
            <pc:sldMk cId="499616037" sldId="1724"/>
            <ac:spMk id="3" creationId="{4CC4D89D-C0FA-5688-A431-306E58FCEE5A}"/>
          </ac:spMkLst>
        </pc:spChg>
        <pc:spChg chg="add mod">
          <ac:chgData name="Mag Selwa" userId="5dc855b3-2456-4cd0-96ca-6ce2d9ee3cae" providerId="ADAL" clId="{C84FD3D4-4E71-4D74-A644-8D04FF586B06}" dt="2023-10-16T00:54:00.176" v="736" actId="1076"/>
          <ac:spMkLst>
            <pc:docMk/>
            <pc:sldMk cId="499616037" sldId="1724"/>
            <ac:spMk id="4" creationId="{2D5BEBBB-0BD6-9C00-1BC7-571BB6CC274B}"/>
          </ac:spMkLst>
        </pc:spChg>
        <pc:spChg chg="add mod">
          <ac:chgData name="Mag Selwa" userId="5dc855b3-2456-4cd0-96ca-6ce2d9ee3cae" providerId="ADAL" clId="{C84FD3D4-4E71-4D74-A644-8D04FF586B06}" dt="2023-10-16T00:54:03.319" v="738" actId="1076"/>
          <ac:spMkLst>
            <pc:docMk/>
            <pc:sldMk cId="499616037" sldId="1724"/>
            <ac:spMk id="5" creationId="{CE317269-2A1E-38CE-AFEE-02C904B3236B}"/>
          </ac:spMkLst>
        </pc:spChg>
        <pc:spChg chg="mod">
          <ac:chgData name="Mag Selwa" userId="5dc855b3-2456-4cd0-96ca-6ce2d9ee3cae" providerId="ADAL" clId="{C84FD3D4-4E71-4D74-A644-8D04FF586B06}" dt="2023-10-16T00:53:47.621" v="731" actId="1076"/>
          <ac:spMkLst>
            <pc:docMk/>
            <pc:sldMk cId="499616037" sldId="1724"/>
            <ac:spMk id="557058" creationId="{00000000-0000-0000-0000-000000000000}"/>
          </ac:spMkLst>
        </pc:spChg>
        <pc:picChg chg="mod">
          <ac:chgData name="Mag Selwa" userId="5dc855b3-2456-4cd0-96ca-6ce2d9ee3cae" providerId="ADAL" clId="{C84FD3D4-4E71-4D74-A644-8D04FF586B06}" dt="2023-10-16T00:53:50.679" v="732" actId="1076"/>
          <ac:picMkLst>
            <pc:docMk/>
            <pc:sldMk cId="499616037" sldId="1724"/>
            <ac:picMk id="2" creationId="{00000000-0000-0000-0000-000000000000}"/>
          </ac:picMkLst>
        </pc:picChg>
      </pc:sldChg>
      <pc:sldChg chg="modSp mod">
        <pc:chgData name="Mag Selwa" userId="5dc855b3-2456-4cd0-96ca-6ce2d9ee3cae" providerId="ADAL" clId="{C84FD3D4-4E71-4D74-A644-8D04FF586B06}" dt="2023-10-16T00:54:08.648" v="739" actId="1076"/>
        <pc:sldMkLst>
          <pc:docMk/>
          <pc:sldMk cId="1142273335" sldId="1725"/>
        </pc:sldMkLst>
        <pc:spChg chg="mod">
          <ac:chgData name="Mag Selwa" userId="5dc855b3-2456-4cd0-96ca-6ce2d9ee3cae" providerId="ADAL" clId="{C84FD3D4-4E71-4D74-A644-8D04FF586B06}" dt="2023-10-16T00:54:08.648" v="739" actId="1076"/>
          <ac:spMkLst>
            <pc:docMk/>
            <pc:sldMk cId="1142273335" sldId="1725"/>
            <ac:spMk id="558082" creationId="{00000000-0000-0000-0000-000000000000}"/>
          </ac:spMkLst>
        </pc:spChg>
      </pc:sldChg>
      <pc:sldChg chg="addSp modSp mod">
        <pc:chgData name="Mag Selwa" userId="5dc855b3-2456-4cd0-96ca-6ce2d9ee3cae" providerId="ADAL" clId="{C84FD3D4-4E71-4D74-A644-8D04FF586B06}" dt="2023-10-16T00:54:25.672" v="748" actId="1076"/>
        <pc:sldMkLst>
          <pc:docMk/>
          <pc:sldMk cId="2962912715" sldId="1726"/>
        </pc:sldMkLst>
        <pc:spChg chg="add mod">
          <ac:chgData name="Mag Selwa" userId="5dc855b3-2456-4cd0-96ca-6ce2d9ee3cae" providerId="ADAL" clId="{C84FD3D4-4E71-4D74-A644-8D04FF586B06}" dt="2023-10-16T00:54:19.266" v="744" actId="1076"/>
          <ac:spMkLst>
            <pc:docMk/>
            <pc:sldMk cId="2962912715" sldId="1726"/>
            <ac:spMk id="2" creationId="{5F542E38-55BF-7D6D-5F2F-EBBA51598CF0}"/>
          </ac:spMkLst>
        </pc:spChg>
        <pc:spChg chg="add mod">
          <ac:chgData name="Mag Selwa" userId="5dc855b3-2456-4cd0-96ca-6ce2d9ee3cae" providerId="ADAL" clId="{C84FD3D4-4E71-4D74-A644-8D04FF586B06}" dt="2023-10-16T00:54:22.865" v="746" actId="1076"/>
          <ac:spMkLst>
            <pc:docMk/>
            <pc:sldMk cId="2962912715" sldId="1726"/>
            <ac:spMk id="4" creationId="{651C5021-EAB9-91DA-2001-F5F98BF9614F}"/>
          </ac:spMkLst>
        </pc:spChg>
        <pc:spChg chg="add mod">
          <ac:chgData name="Mag Selwa" userId="5dc855b3-2456-4cd0-96ca-6ce2d9ee3cae" providerId="ADAL" clId="{C84FD3D4-4E71-4D74-A644-8D04FF586B06}" dt="2023-10-16T00:54:25.672" v="748" actId="1076"/>
          <ac:spMkLst>
            <pc:docMk/>
            <pc:sldMk cId="2962912715" sldId="1726"/>
            <ac:spMk id="5" creationId="{3C24A4CE-29B5-3D5F-975C-12C020B05498}"/>
          </ac:spMkLst>
        </pc:spChg>
        <pc:spChg chg="mod">
          <ac:chgData name="Mag Selwa" userId="5dc855b3-2456-4cd0-96ca-6ce2d9ee3cae" providerId="ADAL" clId="{C84FD3D4-4E71-4D74-A644-8D04FF586B06}" dt="2023-10-16T00:54:13.441" v="740" actId="1076"/>
          <ac:spMkLst>
            <pc:docMk/>
            <pc:sldMk cId="2962912715" sldId="1726"/>
            <ac:spMk id="562178" creationId="{00000000-0000-0000-0000-000000000000}"/>
          </ac:spMkLst>
        </pc:spChg>
        <pc:picChg chg="mod">
          <ac:chgData name="Mag Selwa" userId="5dc855b3-2456-4cd0-96ca-6ce2d9ee3cae" providerId="ADAL" clId="{C84FD3D4-4E71-4D74-A644-8D04FF586B06}" dt="2023-10-16T00:54:15.871" v="742" actId="1076"/>
          <ac:picMkLst>
            <pc:docMk/>
            <pc:sldMk cId="2962912715" sldId="1726"/>
            <ac:picMk id="3" creationId="{00000000-0000-0000-0000-000000000000}"/>
          </ac:picMkLst>
        </pc:picChg>
      </pc:sldChg>
      <pc:sldChg chg="addSp modSp mod">
        <pc:chgData name="Mag Selwa" userId="5dc855b3-2456-4cd0-96ca-6ce2d9ee3cae" providerId="ADAL" clId="{C84FD3D4-4E71-4D74-A644-8D04FF586B06}" dt="2023-10-16T00:54:56.777" v="758" actId="1076"/>
        <pc:sldMkLst>
          <pc:docMk/>
          <pc:sldMk cId="2273602693" sldId="1727"/>
        </pc:sldMkLst>
        <pc:spChg chg="add mod">
          <ac:chgData name="Mag Selwa" userId="5dc855b3-2456-4cd0-96ca-6ce2d9ee3cae" providerId="ADAL" clId="{C84FD3D4-4E71-4D74-A644-8D04FF586B06}" dt="2023-10-16T00:54:47.831" v="753" actId="1076"/>
          <ac:spMkLst>
            <pc:docMk/>
            <pc:sldMk cId="2273602693" sldId="1727"/>
            <ac:spMk id="2" creationId="{0F37BBEB-6933-CE68-2EB4-1E7009E3F001}"/>
          </ac:spMkLst>
        </pc:spChg>
        <pc:spChg chg="add mod">
          <ac:chgData name="Mag Selwa" userId="5dc855b3-2456-4cd0-96ca-6ce2d9ee3cae" providerId="ADAL" clId="{C84FD3D4-4E71-4D74-A644-8D04FF586B06}" dt="2023-10-16T00:54:53.073" v="756" actId="1035"/>
          <ac:spMkLst>
            <pc:docMk/>
            <pc:sldMk cId="2273602693" sldId="1727"/>
            <ac:spMk id="4" creationId="{95A85FA8-1F5E-5438-5CCF-835C11756E99}"/>
          </ac:spMkLst>
        </pc:spChg>
        <pc:spChg chg="add mod">
          <ac:chgData name="Mag Selwa" userId="5dc855b3-2456-4cd0-96ca-6ce2d9ee3cae" providerId="ADAL" clId="{C84FD3D4-4E71-4D74-A644-8D04FF586B06}" dt="2023-10-16T00:54:56.777" v="758" actId="1076"/>
          <ac:spMkLst>
            <pc:docMk/>
            <pc:sldMk cId="2273602693" sldId="1727"/>
            <ac:spMk id="5" creationId="{E351D3AA-DD1E-77EF-98AF-94B1CED356F1}"/>
          </ac:spMkLst>
        </pc:spChg>
        <pc:spChg chg="mod">
          <ac:chgData name="Mag Selwa" userId="5dc855b3-2456-4cd0-96ca-6ce2d9ee3cae" providerId="ADAL" clId="{C84FD3D4-4E71-4D74-A644-8D04FF586B06}" dt="2023-10-16T00:54:37.623" v="749" actId="1076"/>
          <ac:spMkLst>
            <pc:docMk/>
            <pc:sldMk cId="2273602693" sldId="1727"/>
            <ac:spMk id="555010" creationId="{00000000-0000-0000-0000-000000000000}"/>
          </ac:spMkLst>
        </pc:spChg>
        <pc:picChg chg="mod">
          <ac:chgData name="Mag Selwa" userId="5dc855b3-2456-4cd0-96ca-6ce2d9ee3cae" providerId="ADAL" clId="{C84FD3D4-4E71-4D74-A644-8D04FF586B06}" dt="2023-10-16T00:54:42.585" v="751" actId="14100"/>
          <ac:picMkLst>
            <pc:docMk/>
            <pc:sldMk cId="2273602693" sldId="1727"/>
            <ac:picMk id="3" creationId="{00000000-0000-0000-0000-000000000000}"/>
          </ac:picMkLst>
        </pc:picChg>
      </pc:sldChg>
      <pc:sldChg chg="addSp modSp mod">
        <pc:chgData name="Mag Selwa" userId="5dc855b3-2456-4cd0-96ca-6ce2d9ee3cae" providerId="ADAL" clId="{C84FD3D4-4E71-4D74-A644-8D04FF586B06}" dt="2023-10-16T00:56:15.971" v="787" actId="1038"/>
        <pc:sldMkLst>
          <pc:docMk/>
          <pc:sldMk cId="895605929" sldId="1728"/>
        </pc:sldMkLst>
        <pc:spChg chg="add mod">
          <ac:chgData name="Mag Selwa" userId="5dc855b3-2456-4cd0-96ca-6ce2d9ee3cae" providerId="ADAL" clId="{C84FD3D4-4E71-4D74-A644-8D04FF586B06}" dt="2023-10-16T00:55:29.686" v="767" actId="1076"/>
          <ac:spMkLst>
            <pc:docMk/>
            <pc:sldMk cId="895605929" sldId="1728"/>
            <ac:spMk id="3" creationId="{E57D74C5-9CFC-893E-A689-7D9DF561E7D2}"/>
          </ac:spMkLst>
        </pc:spChg>
        <pc:spChg chg="mod">
          <ac:chgData name="Mag Selwa" userId="5dc855b3-2456-4cd0-96ca-6ce2d9ee3cae" providerId="ADAL" clId="{C84FD3D4-4E71-4D74-A644-8D04FF586B06}" dt="2023-10-16T00:55:13.896" v="761" actId="1076"/>
          <ac:spMkLst>
            <pc:docMk/>
            <pc:sldMk cId="895605929" sldId="1728"/>
            <ac:spMk id="5" creationId="{00000000-0000-0000-0000-000000000000}"/>
          </ac:spMkLst>
        </pc:spChg>
        <pc:spChg chg="add mod">
          <ac:chgData name="Mag Selwa" userId="5dc855b3-2456-4cd0-96ca-6ce2d9ee3cae" providerId="ADAL" clId="{C84FD3D4-4E71-4D74-A644-8D04FF586B06}" dt="2023-10-16T00:55:33.283" v="769" actId="1076"/>
          <ac:spMkLst>
            <pc:docMk/>
            <pc:sldMk cId="895605929" sldId="1728"/>
            <ac:spMk id="6" creationId="{8B16ADCF-E2E3-4E35-E6D6-DBE1C0CEA49B}"/>
          </ac:spMkLst>
        </pc:spChg>
        <pc:spChg chg="add mod">
          <ac:chgData name="Mag Selwa" userId="5dc855b3-2456-4cd0-96ca-6ce2d9ee3cae" providerId="ADAL" clId="{C84FD3D4-4E71-4D74-A644-8D04FF586B06}" dt="2023-10-16T00:55:36.732" v="771" actId="1076"/>
          <ac:spMkLst>
            <pc:docMk/>
            <pc:sldMk cId="895605929" sldId="1728"/>
            <ac:spMk id="7" creationId="{F63EAEA5-8577-7DF4-D65B-04D51875E62B}"/>
          </ac:spMkLst>
        </pc:spChg>
        <pc:spChg chg="add mod">
          <ac:chgData name="Mag Selwa" userId="5dc855b3-2456-4cd0-96ca-6ce2d9ee3cae" providerId="ADAL" clId="{C84FD3D4-4E71-4D74-A644-8D04FF586B06}" dt="2023-10-16T00:56:10.757" v="786" actId="1076"/>
          <ac:spMkLst>
            <pc:docMk/>
            <pc:sldMk cId="895605929" sldId="1728"/>
            <ac:spMk id="8" creationId="{D50F474A-7A80-3461-6A08-13C0C5397917}"/>
          </ac:spMkLst>
        </pc:spChg>
        <pc:spChg chg="add mod">
          <ac:chgData name="Mag Selwa" userId="5dc855b3-2456-4cd0-96ca-6ce2d9ee3cae" providerId="ADAL" clId="{C84FD3D4-4E71-4D74-A644-8D04FF586B06}" dt="2023-10-16T00:56:15.971" v="787" actId="1038"/>
          <ac:spMkLst>
            <pc:docMk/>
            <pc:sldMk cId="895605929" sldId="1728"/>
            <ac:spMk id="9" creationId="{7CCE235D-396C-F1F0-CE37-D74649562AB0}"/>
          </ac:spMkLst>
        </pc:spChg>
        <pc:spChg chg="mod">
          <ac:chgData name="Mag Selwa" userId="5dc855b3-2456-4cd0-96ca-6ce2d9ee3cae" providerId="ADAL" clId="{C84FD3D4-4E71-4D74-A644-8D04FF586B06}" dt="2023-10-16T00:55:09.233" v="760" actId="14100"/>
          <ac:spMkLst>
            <pc:docMk/>
            <pc:sldMk cId="895605929" sldId="1728"/>
            <ac:spMk id="555010" creationId="{00000000-0000-0000-0000-000000000000}"/>
          </ac:spMkLst>
        </pc:spChg>
        <pc:picChg chg="mod">
          <ac:chgData name="Mag Selwa" userId="5dc855b3-2456-4cd0-96ca-6ce2d9ee3cae" providerId="ADAL" clId="{C84FD3D4-4E71-4D74-A644-8D04FF586B06}" dt="2023-10-16T00:56:00.298" v="778" actId="1076"/>
          <ac:picMkLst>
            <pc:docMk/>
            <pc:sldMk cId="895605929" sldId="1728"/>
            <ac:picMk id="2" creationId="{00000000-0000-0000-0000-000000000000}"/>
          </ac:picMkLst>
        </pc:picChg>
        <pc:picChg chg="mod">
          <ac:chgData name="Mag Selwa" userId="5dc855b3-2456-4cd0-96ca-6ce2d9ee3cae" providerId="ADAL" clId="{C84FD3D4-4E71-4D74-A644-8D04FF586B06}" dt="2023-10-16T00:56:07.177" v="785" actId="1035"/>
          <ac:picMkLst>
            <pc:docMk/>
            <pc:sldMk cId="895605929" sldId="1728"/>
            <ac:picMk id="4" creationId="{00000000-0000-0000-0000-000000000000}"/>
          </ac:picMkLst>
        </pc:picChg>
      </pc:sldChg>
      <pc:sldChg chg="addSp modSp mod">
        <pc:chgData name="Mag Selwa" userId="5dc855b3-2456-4cd0-96ca-6ce2d9ee3cae" providerId="ADAL" clId="{C84FD3D4-4E71-4D74-A644-8D04FF586B06}" dt="2023-10-16T00:56:42.107" v="797" actId="1076"/>
        <pc:sldMkLst>
          <pc:docMk/>
          <pc:sldMk cId="2820312479" sldId="1729"/>
        </pc:sldMkLst>
        <pc:spChg chg="add mod">
          <ac:chgData name="Mag Selwa" userId="5dc855b3-2456-4cd0-96ca-6ce2d9ee3cae" providerId="ADAL" clId="{C84FD3D4-4E71-4D74-A644-8D04FF586B06}" dt="2023-10-16T00:56:35.194" v="793" actId="1076"/>
          <ac:spMkLst>
            <pc:docMk/>
            <pc:sldMk cId="2820312479" sldId="1729"/>
            <ac:spMk id="2" creationId="{ACC8EA01-79EF-2787-9B4B-E5CAE8FF153B}"/>
          </ac:spMkLst>
        </pc:spChg>
        <pc:spChg chg="add mod">
          <ac:chgData name="Mag Selwa" userId="5dc855b3-2456-4cd0-96ca-6ce2d9ee3cae" providerId="ADAL" clId="{C84FD3D4-4E71-4D74-A644-8D04FF586B06}" dt="2023-10-16T00:56:38.963" v="795" actId="1076"/>
          <ac:spMkLst>
            <pc:docMk/>
            <pc:sldMk cId="2820312479" sldId="1729"/>
            <ac:spMk id="3" creationId="{C0081827-49DE-BBF6-497E-64852BD72793}"/>
          </ac:spMkLst>
        </pc:spChg>
        <pc:spChg chg="add mod">
          <ac:chgData name="Mag Selwa" userId="5dc855b3-2456-4cd0-96ca-6ce2d9ee3cae" providerId="ADAL" clId="{C84FD3D4-4E71-4D74-A644-8D04FF586B06}" dt="2023-10-16T00:56:42.107" v="797" actId="1076"/>
          <ac:spMkLst>
            <pc:docMk/>
            <pc:sldMk cId="2820312479" sldId="1729"/>
            <ac:spMk id="4" creationId="{8E109964-FB93-E9D7-9543-650EA244AAF5}"/>
          </ac:spMkLst>
        </pc:spChg>
        <pc:spChg chg="mod">
          <ac:chgData name="Mag Selwa" userId="5dc855b3-2456-4cd0-96ca-6ce2d9ee3cae" providerId="ADAL" clId="{C84FD3D4-4E71-4D74-A644-8D04FF586B06}" dt="2023-10-16T00:56:24.992" v="789" actId="1076"/>
          <ac:spMkLst>
            <pc:docMk/>
            <pc:sldMk cId="2820312479" sldId="1729"/>
            <ac:spMk id="5" creationId="{00000000-0000-0000-0000-000000000000}"/>
          </ac:spMkLst>
        </pc:spChg>
        <pc:spChg chg="mod">
          <ac:chgData name="Mag Selwa" userId="5dc855b3-2456-4cd0-96ca-6ce2d9ee3cae" providerId="ADAL" clId="{C84FD3D4-4E71-4D74-A644-8D04FF586B06}" dt="2023-10-16T00:56:22.398" v="788" actId="1076"/>
          <ac:spMkLst>
            <pc:docMk/>
            <pc:sldMk cId="2820312479" sldId="1729"/>
            <ac:spMk id="555010" creationId="{00000000-0000-0000-0000-000000000000}"/>
          </ac:spMkLst>
        </pc:spChg>
        <pc:picChg chg="mod">
          <ac:chgData name="Mag Selwa" userId="5dc855b3-2456-4cd0-96ca-6ce2d9ee3cae" providerId="ADAL" clId="{C84FD3D4-4E71-4D74-A644-8D04FF586B06}" dt="2023-10-16T00:56:31.233" v="791" actId="14100"/>
          <ac:picMkLst>
            <pc:docMk/>
            <pc:sldMk cId="2820312479" sldId="1729"/>
            <ac:picMk id="8" creationId="{00000000-0000-0000-0000-000000000000}"/>
          </ac:picMkLst>
        </pc:picChg>
      </pc:sldChg>
      <pc:sldChg chg="del">
        <pc:chgData name="Mag Selwa" userId="5dc855b3-2456-4cd0-96ca-6ce2d9ee3cae" providerId="ADAL" clId="{C84FD3D4-4E71-4D74-A644-8D04FF586B06}" dt="2023-10-16T00:57:04.662" v="800" actId="47"/>
        <pc:sldMkLst>
          <pc:docMk/>
          <pc:sldMk cId="398911269" sldId="1730"/>
        </pc:sldMkLst>
      </pc:sldChg>
      <pc:sldChg chg="del">
        <pc:chgData name="Mag Selwa" userId="5dc855b3-2456-4cd0-96ca-6ce2d9ee3cae" providerId="ADAL" clId="{C84FD3D4-4E71-4D74-A644-8D04FF586B06}" dt="2023-10-16T00:57:05.696" v="801" actId="47"/>
        <pc:sldMkLst>
          <pc:docMk/>
          <pc:sldMk cId="2045728032" sldId="1731"/>
        </pc:sldMkLst>
      </pc:sldChg>
      <pc:sldChg chg="del">
        <pc:chgData name="Mag Selwa" userId="5dc855b3-2456-4cd0-96ca-6ce2d9ee3cae" providerId="ADAL" clId="{C84FD3D4-4E71-4D74-A644-8D04FF586B06}" dt="2023-10-16T00:57:09.400" v="802" actId="47"/>
        <pc:sldMkLst>
          <pc:docMk/>
          <pc:sldMk cId="2608080862" sldId="1732"/>
        </pc:sldMkLst>
      </pc:sldChg>
      <pc:sldChg chg="del">
        <pc:chgData name="Mag Selwa" userId="5dc855b3-2456-4cd0-96ca-6ce2d9ee3cae" providerId="ADAL" clId="{C84FD3D4-4E71-4D74-A644-8D04FF586B06}" dt="2023-10-16T00:57:09.400" v="802" actId="47"/>
        <pc:sldMkLst>
          <pc:docMk/>
          <pc:sldMk cId="522846767" sldId="1733"/>
        </pc:sldMkLst>
      </pc:sldChg>
      <pc:sldChg chg="del">
        <pc:chgData name="Mag Selwa" userId="5dc855b3-2456-4cd0-96ca-6ce2d9ee3cae" providerId="ADAL" clId="{C84FD3D4-4E71-4D74-A644-8D04FF586B06}" dt="2023-10-16T00:57:12.708" v="803" actId="47"/>
        <pc:sldMkLst>
          <pc:docMk/>
          <pc:sldMk cId="3670865347" sldId="1734"/>
        </pc:sldMkLst>
      </pc:sldChg>
      <pc:sldChg chg="del">
        <pc:chgData name="Mag Selwa" userId="5dc855b3-2456-4cd0-96ca-6ce2d9ee3cae" providerId="ADAL" clId="{C84FD3D4-4E71-4D74-A644-8D04FF586B06}" dt="2023-10-16T00:57:12.708" v="803" actId="47"/>
        <pc:sldMkLst>
          <pc:docMk/>
          <pc:sldMk cId="2628103389" sldId="1735"/>
        </pc:sldMkLst>
      </pc:sldChg>
      <pc:sldChg chg="del">
        <pc:chgData name="Mag Selwa" userId="5dc855b3-2456-4cd0-96ca-6ce2d9ee3cae" providerId="ADAL" clId="{C84FD3D4-4E71-4D74-A644-8D04FF586B06}" dt="2023-10-16T00:57:12.708" v="803" actId="47"/>
        <pc:sldMkLst>
          <pc:docMk/>
          <pc:sldMk cId="2809499702" sldId="1736"/>
        </pc:sldMkLst>
      </pc:sldChg>
      <pc:sldChg chg="del">
        <pc:chgData name="Mag Selwa" userId="5dc855b3-2456-4cd0-96ca-6ce2d9ee3cae" providerId="ADAL" clId="{C84FD3D4-4E71-4D74-A644-8D04FF586B06}" dt="2023-10-16T00:57:12.708" v="803" actId="47"/>
        <pc:sldMkLst>
          <pc:docMk/>
          <pc:sldMk cId="4253141827" sldId="1737"/>
        </pc:sldMkLst>
      </pc:sldChg>
      <pc:sldChg chg="del">
        <pc:chgData name="Mag Selwa" userId="5dc855b3-2456-4cd0-96ca-6ce2d9ee3cae" providerId="ADAL" clId="{C84FD3D4-4E71-4D74-A644-8D04FF586B06}" dt="2023-10-16T00:57:15.102" v="804" actId="47"/>
        <pc:sldMkLst>
          <pc:docMk/>
          <pc:sldMk cId="2132994700" sldId="1738"/>
        </pc:sldMkLst>
      </pc:sldChg>
      <pc:sldChg chg="del">
        <pc:chgData name="Mag Selwa" userId="5dc855b3-2456-4cd0-96ca-6ce2d9ee3cae" providerId="ADAL" clId="{C84FD3D4-4E71-4D74-A644-8D04FF586B06}" dt="2023-10-16T00:57:15.102" v="804" actId="47"/>
        <pc:sldMkLst>
          <pc:docMk/>
          <pc:sldMk cId="8991375" sldId="1739"/>
        </pc:sldMkLst>
      </pc:sldChg>
      <pc:sldChg chg="del">
        <pc:chgData name="Mag Selwa" userId="5dc855b3-2456-4cd0-96ca-6ce2d9ee3cae" providerId="ADAL" clId="{C84FD3D4-4E71-4D74-A644-8D04FF586B06}" dt="2023-10-16T00:57:18.242" v="805" actId="47"/>
        <pc:sldMkLst>
          <pc:docMk/>
          <pc:sldMk cId="3493047307" sldId="1740"/>
        </pc:sldMkLst>
      </pc:sldChg>
      <pc:sldChg chg="del">
        <pc:chgData name="Mag Selwa" userId="5dc855b3-2456-4cd0-96ca-6ce2d9ee3cae" providerId="ADAL" clId="{C84FD3D4-4E71-4D74-A644-8D04FF586B06}" dt="2023-10-16T00:57:18.242" v="805" actId="47"/>
        <pc:sldMkLst>
          <pc:docMk/>
          <pc:sldMk cId="515737255" sldId="1741"/>
        </pc:sldMkLst>
      </pc:sldChg>
      <pc:sldChg chg="del">
        <pc:chgData name="Mag Selwa" userId="5dc855b3-2456-4cd0-96ca-6ce2d9ee3cae" providerId="ADAL" clId="{C84FD3D4-4E71-4D74-A644-8D04FF586B06}" dt="2023-10-16T00:57:18.242" v="805" actId="47"/>
        <pc:sldMkLst>
          <pc:docMk/>
          <pc:sldMk cId="3940308598" sldId="1742"/>
        </pc:sldMkLst>
      </pc:sldChg>
      <pc:sldChg chg="del">
        <pc:chgData name="Mag Selwa" userId="5dc855b3-2456-4cd0-96ca-6ce2d9ee3cae" providerId="ADAL" clId="{C84FD3D4-4E71-4D74-A644-8D04FF586B06}" dt="2023-10-16T00:58:09.602" v="812" actId="47"/>
        <pc:sldMkLst>
          <pc:docMk/>
          <pc:sldMk cId="595316303" sldId="1743"/>
        </pc:sldMkLst>
      </pc:sldChg>
      <pc:sldChg chg="addSp delSp modSp mod">
        <pc:chgData name="Mag Selwa" userId="5dc855b3-2456-4cd0-96ca-6ce2d9ee3cae" providerId="ADAL" clId="{C84FD3D4-4E71-4D74-A644-8D04FF586B06}" dt="2023-10-16T00:58:49.524" v="822" actId="27636"/>
        <pc:sldMkLst>
          <pc:docMk/>
          <pc:sldMk cId="4019864410" sldId="1744"/>
        </pc:sldMkLst>
        <pc:spChg chg="add mod">
          <ac:chgData name="Mag Selwa" userId="5dc855b3-2456-4cd0-96ca-6ce2d9ee3cae" providerId="ADAL" clId="{C84FD3D4-4E71-4D74-A644-8D04FF586B06}" dt="2023-10-16T00:58:49.524" v="822" actId="27636"/>
          <ac:spMkLst>
            <pc:docMk/>
            <pc:sldMk cId="4019864410" sldId="1744"/>
            <ac:spMk id="2" creationId="{AB6E434C-90E6-DAF9-B6A8-E1B2A4C970F7}"/>
          </ac:spMkLst>
        </pc:spChg>
        <pc:spChg chg="add del mod">
          <ac:chgData name="Mag Selwa" userId="5dc855b3-2456-4cd0-96ca-6ce2d9ee3cae" providerId="ADAL" clId="{C84FD3D4-4E71-4D74-A644-8D04FF586B06}" dt="2023-10-16T00:58:47.551" v="820" actId="478"/>
          <ac:spMkLst>
            <pc:docMk/>
            <pc:sldMk cId="4019864410" sldId="1744"/>
            <ac:spMk id="4" creationId="{A67A2087-27E7-CF3E-4AB3-4E3518075580}"/>
          </ac:spMkLst>
        </pc:spChg>
        <pc:spChg chg="del mod">
          <ac:chgData name="Mag Selwa" userId="5dc855b3-2456-4cd0-96ca-6ce2d9ee3cae" providerId="ADAL" clId="{C84FD3D4-4E71-4D74-A644-8D04FF586B06}" dt="2023-10-16T00:58:41.758" v="819" actId="478"/>
          <ac:spMkLst>
            <pc:docMk/>
            <pc:sldMk cId="4019864410" sldId="1744"/>
            <ac:spMk id="354306" creationId="{00000000-0000-0000-0000-000000000000}"/>
          </ac:spMkLst>
        </pc:spChg>
        <pc:spChg chg="mod">
          <ac:chgData name="Mag Selwa" userId="5dc855b3-2456-4cd0-96ca-6ce2d9ee3cae" providerId="ADAL" clId="{C84FD3D4-4E71-4D74-A644-8D04FF586B06}" dt="2023-10-16T00:58:23.013" v="816" actId="27636"/>
          <ac:spMkLst>
            <pc:docMk/>
            <pc:sldMk cId="4019864410" sldId="1744"/>
            <ac:spMk id="354307" creationId="{00000000-0000-0000-0000-000000000000}"/>
          </ac:spMkLst>
        </pc:spChg>
      </pc:sldChg>
      <pc:sldChg chg="modSp mod">
        <pc:chgData name="Mag Selwa" userId="5dc855b3-2456-4cd0-96ca-6ce2d9ee3cae" providerId="ADAL" clId="{C84FD3D4-4E71-4D74-A644-8D04FF586B06}" dt="2023-10-16T00:59:01.697" v="826" actId="27636"/>
        <pc:sldMkLst>
          <pc:docMk/>
          <pc:sldMk cId="2189349084" sldId="1745"/>
        </pc:sldMkLst>
        <pc:spChg chg="mod">
          <ac:chgData name="Mag Selwa" userId="5dc855b3-2456-4cd0-96ca-6ce2d9ee3cae" providerId="ADAL" clId="{C84FD3D4-4E71-4D74-A644-8D04FF586B06}" dt="2023-10-16T00:58:54.651" v="823" actId="1076"/>
          <ac:spMkLst>
            <pc:docMk/>
            <pc:sldMk cId="2189349084" sldId="1745"/>
            <ac:spMk id="387074" creationId="{00000000-0000-0000-0000-000000000000}"/>
          </ac:spMkLst>
        </pc:spChg>
        <pc:spChg chg="mod">
          <ac:chgData name="Mag Selwa" userId="5dc855b3-2456-4cd0-96ca-6ce2d9ee3cae" providerId="ADAL" clId="{C84FD3D4-4E71-4D74-A644-8D04FF586B06}" dt="2023-10-16T00:59:01.697" v="826" actId="27636"/>
          <ac:spMkLst>
            <pc:docMk/>
            <pc:sldMk cId="2189349084" sldId="1745"/>
            <ac:spMk id="387075" creationId="{00000000-0000-0000-0000-000000000000}"/>
          </ac:spMkLst>
        </pc:spChg>
      </pc:sldChg>
      <pc:sldChg chg="modSp mod">
        <pc:chgData name="Mag Selwa" userId="5dc855b3-2456-4cd0-96ca-6ce2d9ee3cae" providerId="ADAL" clId="{C84FD3D4-4E71-4D74-A644-8D04FF586B06}" dt="2023-10-16T00:59:08.244" v="828" actId="1076"/>
        <pc:sldMkLst>
          <pc:docMk/>
          <pc:sldMk cId="4189123965" sldId="1746"/>
        </pc:sldMkLst>
        <pc:spChg chg="mod">
          <ac:chgData name="Mag Selwa" userId="5dc855b3-2456-4cd0-96ca-6ce2d9ee3cae" providerId="ADAL" clId="{C84FD3D4-4E71-4D74-A644-8D04FF586B06}" dt="2023-10-16T00:59:05.353" v="827" actId="1076"/>
          <ac:spMkLst>
            <pc:docMk/>
            <pc:sldMk cId="4189123965" sldId="1746"/>
            <ac:spMk id="542722" creationId="{00000000-0000-0000-0000-000000000000}"/>
          </ac:spMkLst>
        </pc:spChg>
        <pc:spChg chg="mod">
          <ac:chgData name="Mag Selwa" userId="5dc855b3-2456-4cd0-96ca-6ce2d9ee3cae" providerId="ADAL" clId="{C84FD3D4-4E71-4D74-A644-8D04FF586B06}" dt="2023-10-16T00:59:08.244" v="828" actId="1076"/>
          <ac:spMkLst>
            <pc:docMk/>
            <pc:sldMk cId="4189123965" sldId="1746"/>
            <ac:spMk id="542723" creationId="{00000000-0000-0000-0000-000000000000}"/>
          </ac:spMkLst>
        </pc:spChg>
      </pc:sldChg>
      <pc:sldChg chg="addSp modSp mod">
        <pc:chgData name="Mag Selwa" userId="5dc855b3-2456-4cd0-96ca-6ce2d9ee3cae" providerId="ADAL" clId="{C84FD3D4-4E71-4D74-A644-8D04FF586B06}" dt="2023-10-16T01:06:21.837" v="909" actId="1076"/>
        <pc:sldMkLst>
          <pc:docMk/>
          <pc:sldMk cId="1786170064" sldId="1747"/>
        </pc:sldMkLst>
        <pc:spChg chg="add mod">
          <ac:chgData name="Mag Selwa" userId="5dc855b3-2456-4cd0-96ca-6ce2d9ee3cae" providerId="ADAL" clId="{C84FD3D4-4E71-4D74-A644-8D04FF586B06}" dt="2023-10-16T01:06:02.417" v="900" actId="113"/>
          <ac:spMkLst>
            <pc:docMk/>
            <pc:sldMk cId="1786170064" sldId="1747"/>
            <ac:spMk id="3" creationId="{EE9135EA-2175-74EA-8C6F-8BA82EABB3BC}"/>
          </ac:spMkLst>
        </pc:spChg>
        <pc:spChg chg="add mod">
          <ac:chgData name="Mag Selwa" userId="5dc855b3-2456-4cd0-96ca-6ce2d9ee3cae" providerId="ADAL" clId="{C84FD3D4-4E71-4D74-A644-8D04FF586B06}" dt="2023-10-16T01:06:12.871" v="904" actId="113"/>
          <ac:spMkLst>
            <pc:docMk/>
            <pc:sldMk cId="1786170064" sldId="1747"/>
            <ac:spMk id="4" creationId="{2BDF51D8-ACF0-D036-77D6-0EAF3560F0F6}"/>
          </ac:spMkLst>
        </pc:spChg>
        <pc:spChg chg="add mod">
          <ac:chgData name="Mag Selwa" userId="5dc855b3-2456-4cd0-96ca-6ce2d9ee3cae" providerId="ADAL" clId="{C84FD3D4-4E71-4D74-A644-8D04FF586B06}" dt="2023-10-16T01:06:18.315" v="907" actId="113"/>
          <ac:spMkLst>
            <pc:docMk/>
            <pc:sldMk cId="1786170064" sldId="1747"/>
            <ac:spMk id="5" creationId="{CB4A29CC-C6C0-B919-885D-523FBF563EC2}"/>
          </ac:spMkLst>
        </pc:spChg>
        <pc:spChg chg="add mod">
          <ac:chgData name="Mag Selwa" userId="5dc855b3-2456-4cd0-96ca-6ce2d9ee3cae" providerId="ADAL" clId="{C84FD3D4-4E71-4D74-A644-8D04FF586B06}" dt="2023-10-16T01:06:21.837" v="909" actId="1076"/>
          <ac:spMkLst>
            <pc:docMk/>
            <pc:sldMk cId="1786170064" sldId="1747"/>
            <ac:spMk id="6" creationId="{D1214E93-B8CD-E780-B121-BD4EC7A0A6B7}"/>
          </ac:spMkLst>
        </pc:spChg>
        <pc:spChg chg="mod">
          <ac:chgData name="Mag Selwa" userId="5dc855b3-2456-4cd0-96ca-6ce2d9ee3cae" providerId="ADAL" clId="{C84FD3D4-4E71-4D74-A644-8D04FF586B06}" dt="2023-10-16T00:59:13.356" v="829" actId="1076"/>
          <ac:spMkLst>
            <pc:docMk/>
            <pc:sldMk cId="1786170064" sldId="1747"/>
            <ac:spMk id="563202" creationId="{00000000-0000-0000-0000-000000000000}"/>
          </ac:spMkLst>
        </pc:spChg>
        <pc:picChg chg="mod">
          <ac:chgData name="Mag Selwa" userId="5dc855b3-2456-4cd0-96ca-6ce2d9ee3cae" providerId="ADAL" clId="{C84FD3D4-4E71-4D74-A644-8D04FF586B06}" dt="2023-10-16T00:59:16.697" v="830" actId="1076"/>
          <ac:picMkLst>
            <pc:docMk/>
            <pc:sldMk cId="1786170064" sldId="1747"/>
            <ac:picMk id="2" creationId="{00000000-0000-0000-0000-000000000000}"/>
          </ac:picMkLst>
        </pc:picChg>
      </pc:sldChg>
      <pc:sldChg chg="addSp modSp mod">
        <pc:chgData name="Mag Selwa" userId="5dc855b3-2456-4cd0-96ca-6ce2d9ee3cae" providerId="ADAL" clId="{C84FD3D4-4E71-4D74-A644-8D04FF586B06}" dt="2023-10-16T01:07:56.939" v="925" actId="1036"/>
        <pc:sldMkLst>
          <pc:docMk/>
          <pc:sldMk cId="1065056205" sldId="1748"/>
        </pc:sldMkLst>
        <pc:spChg chg="add mod">
          <ac:chgData name="Mag Selwa" userId="5dc855b3-2456-4cd0-96ca-6ce2d9ee3cae" providerId="ADAL" clId="{C84FD3D4-4E71-4D74-A644-8D04FF586B06}" dt="2023-10-16T01:07:40.990" v="915" actId="1076"/>
          <ac:spMkLst>
            <pc:docMk/>
            <pc:sldMk cId="1065056205" sldId="1748"/>
            <ac:spMk id="2" creationId="{DCBEC819-3460-D1B7-4EA5-6D4BBAB3F152}"/>
          </ac:spMkLst>
        </pc:spChg>
        <pc:spChg chg="mod">
          <ac:chgData name="Mag Selwa" userId="5dc855b3-2456-4cd0-96ca-6ce2d9ee3cae" providerId="ADAL" clId="{C84FD3D4-4E71-4D74-A644-8D04FF586B06}" dt="2023-10-16T01:07:35.799" v="913" actId="1076"/>
          <ac:spMkLst>
            <pc:docMk/>
            <pc:sldMk cId="1065056205" sldId="1748"/>
            <ac:spMk id="3" creationId="{00000000-0000-0000-0000-000000000000}"/>
          </ac:spMkLst>
        </pc:spChg>
        <pc:spChg chg="add mod">
          <ac:chgData name="Mag Selwa" userId="5dc855b3-2456-4cd0-96ca-6ce2d9ee3cae" providerId="ADAL" clId="{C84FD3D4-4E71-4D74-A644-8D04FF586B06}" dt="2023-10-16T01:07:45.011" v="917" actId="1076"/>
          <ac:spMkLst>
            <pc:docMk/>
            <pc:sldMk cId="1065056205" sldId="1748"/>
            <ac:spMk id="5" creationId="{C67332EB-871A-6F77-69C5-D79ACE23F476}"/>
          </ac:spMkLst>
        </pc:spChg>
        <pc:spChg chg="add mod">
          <ac:chgData name="Mag Selwa" userId="5dc855b3-2456-4cd0-96ca-6ce2d9ee3cae" providerId="ADAL" clId="{C84FD3D4-4E71-4D74-A644-8D04FF586B06}" dt="2023-10-16T01:07:47.981" v="919" actId="1076"/>
          <ac:spMkLst>
            <pc:docMk/>
            <pc:sldMk cId="1065056205" sldId="1748"/>
            <ac:spMk id="7" creationId="{5A54F95A-D322-89AF-8FB7-2ABF997A0EB6}"/>
          </ac:spMkLst>
        </pc:spChg>
        <pc:spChg chg="add mod">
          <ac:chgData name="Mag Selwa" userId="5dc855b3-2456-4cd0-96ca-6ce2d9ee3cae" providerId="ADAL" clId="{C84FD3D4-4E71-4D74-A644-8D04FF586B06}" dt="2023-10-16T01:07:50.867" v="921" actId="1076"/>
          <ac:spMkLst>
            <pc:docMk/>
            <pc:sldMk cId="1065056205" sldId="1748"/>
            <ac:spMk id="8" creationId="{7C75E424-B879-28AF-AF96-465E6183DFBD}"/>
          </ac:spMkLst>
        </pc:spChg>
        <pc:spChg chg="add mod">
          <ac:chgData name="Mag Selwa" userId="5dc855b3-2456-4cd0-96ca-6ce2d9ee3cae" providerId="ADAL" clId="{C84FD3D4-4E71-4D74-A644-8D04FF586B06}" dt="2023-10-16T01:07:56.939" v="925" actId="1036"/>
          <ac:spMkLst>
            <pc:docMk/>
            <pc:sldMk cId="1065056205" sldId="1748"/>
            <ac:spMk id="9" creationId="{22E00BCC-AF03-A04F-9BC8-88A1E123DA26}"/>
          </ac:spMkLst>
        </pc:spChg>
        <pc:spChg chg="mod">
          <ac:chgData name="Mag Selwa" userId="5dc855b3-2456-4cd0-96ca-6ce2d9ee3cae" providerId="ADAL" clId="{C84FD3D4-4E71-4D74-A644-8D04FF586B06}" dt="2023-10-16T01:07:25.581" v="910" actId="1076"/>
          <ac:spMkLst>
            <pc:docMk/>
            <pc:sldMk cId="1065056205" sldId="1748"/>
            <ac:spMk id="563202" creationId="{00000000-0000-0000-0000-000000000000}"/>
          </ac:spMkLst>
        </pc:spChg>
        <pc:picChg chg="mod">
          <ac:chgData name="Mag Selwa" userId="5dc855b3-2456-4cd0-96ca-6ce2d9ee3cae" providerId="ADAL" clId="{C84FD3D4-4E71-4D74-A644-8D04FF586B06}" dt="2023-10-16T01:07:30.188" v="911" actId="1076"/>
          <ac:picMkLst>
            <pc:docMk/>
            <pc:sldMk cId="1065056205" sldId="1748"/>
            <ac:picMk id="4" creationId="{00000000-0000-0000-0000-000000000000}"/>
          </ac:picMkLst>
        </pc:picChg>
        <pc:cxnChg chg="mod">
          <ac:chgData name="Mag Selwa" userId="5dc855b3-2456-4cd0-96ca-6ce2d9ee3cae" providerId="ADAL" clId="{C84FD3D4-4E71-4D74-A644-8D04FF586B06}" dt="2023-10-16T01:07:33.528" v="912" actId="1076"/>
          <ac:cxnSpMkLst>
            <pc:docMk/>
            <pc:sldMk cId="1065056205" sldId="1748"/>
            <ac:cxnSpMk id="6" creationId="{00000000-0000-0000-0000-000000000000}"/>
          </ac:cxnSpMkLst>
        </pc:cxnChg>
      </pc:sldChg>
      <pc:sldChg chg="addSp modSp mod">
        <pc:chgData name="Mag Selwa" userId="5dc855b3-2456-4cd0-96ca-6ce2d9ee3cae" providerId="ADAL" clId="{C84FD3D4-4E71-4D74-A644-8D04FF586B06}" dt="2023-10-16T01:09:07.875" v="947" actId="1076"/>
        <pc:sldMkLst>
          <pc:docMk/>
          <pc:sldMk cId="2862861091" sldId="1749"/>
        </pc:sldMkLst>
        <pc:spChg chg="mod">
          <ac:chgData name="Mag Selwa" userId="5dc855b3-2456-4cd0-96ca-6ce2d9ee3cae" providerId="ADAL" clId="{C84FD3D4-4E71-4D74-A644-8D04FF586B06}" dt="2023-10-16T01:09:07.875" v="947" actId="1076"/>
          <ac:spMkLst>
            <pc:docMk/>
            <pc:sldMk cId="2862861091" sldId="1749"/>
            <ac:spMk id="3" creationId="{00000000-0000-0000-0000-000000000000}"/>
          </ac:spMkLst>
        </pc:spChg>
        <pc:spChg chg="add mod">
          <ac:chgData name="Mag Selwa" userId="5dc855b3-2456-4cd0-96ca-6ce2d9ee3cae" providerId="ADAL" clId="{C84FD3D4-4E71-4D74-A644-8D04FF586B06}" dt="2023-10-16T01:08:35.575" v="936" actId="1038"/>
          <ac:spMkLst>
            <pc:docMk/>
            <pc:sldMk cId="2862861091" sldId="1749"/>
            <ac:spMk id="4" creationId="{4F65ABE2-71CD-8170-E603-7F74D8C5ADBB}"/>
          </ac:spMkLst>
        </pc:spChg>
        <pc:spChg chg="add mod">
          <ac:chgData name="Mag Selwa" userId="5dc855b3-2456-4cd0-96ca-6ce2d9ee3cae" providerId="ADAL" clId="{C84FD3D4-4E71-4D74-A644-8D04FF586B06}" dt="2023-10-16T01:08:15.961" v="930" actId="571"/>
          <ac:spMkLst>
            <pc:docMk/>
            <pc:sldMk cId="2862861091" sldId="1749"/>
            <ac:spMk id="6" creationId="{D0112318-DDD9-092D-C6F9-E18C4C0D1192}"/>
          </ac:spMkLst>
        </pc:spChg>
        <pc:spChg chg="mod">
          <ac:chgData name="Mag Selwa" userId="5dc855b3-2456-4cd0-96ca-6ce2d9ee3cae" providerId="ADAL" clId="{C84FD3D4-4E71-4D74-A644-8D04FF586B06}" dt="2023-10-16T01:08:26.414" v="933" actId="207"/>
          <ac:spMkLst>
            <pc:docMk/>
            <pc:sldMk cId="2862861091" sldId="1749"/>
            <ac:spMk id="7" creationId="{00000000-0000-0000-0000-000000000000}"/>
          </ac:spMkLst>
        </pc:spChg>
        <pc:spChg chg="add mod">
          <ac:chgData name="Mag Selwa" userId="5dc855b3-2456-4cd0-96ca-6ce2d9ee3cae" providerId="ADAL" clId="{C84FD3D4-4E71-4D74-A644-8D04FF586B06}" dt="2023-10-16T01:08:40.727" v="938" actId="1076"/>
          <ac:spMkLst>
            <pc:docMk/>
            <pc:sldMk cId="2862861091" sldId="1749"/>
            <ac:spMk id="8" creationId="{D1D79DF3-ED0E-6B1D-40BA-4A95C813C80E}"/>
          </ac:spMkLst>
        </pc:spChg>
        <pc:spChg chg="add mod">
          <ac:chgData name="Mag Selwa" userId="5dc855b3-2456-4cd0-96ca-6ce2d9ee3cae" providerId="ADAL" clId="{C84FD3D4-4E71-4D74-A644-8D04FF586B06}" dt="2023-10-16T01:08:43.611" v="940" actId="1076"/>
          <ac:spMkLst>
            <pc:docMk/>
            <pc:sldMk cId="2862861091" sldId="1749"/>
            <ac:spMk id="9" creationId="{C2FB8716-472D-7DE3-D8D0-A0E4DDDDFF5C}"/>
          </ac:spMkLst>
        </pc:spChg>
        <pc:spChg chg="add mod">
          <ac:chgData name="Mag Selwa" userId="5dc855b3-2456-4cd0-96ca-6ce2d9ee3cae" providerId="ADAL" clId="{C84FD3D4-4E71-4D74-A644-8D04FF586B06}" dt="2023-10-16T01:08:47.421" v="944" actId="1036"/>
          <ac:spMkLst>
            <pc:docMk/>
            <pc:sldMk cId="2862861091" sldId="1749"/>
            <ac:spMk id="10" creationId="{35EF988F-CE8B-A626-DC25-9F08AD7683EC}"/>
          </ac:spMkLst>
        </pc:spChg>
        <pc:spChg chg="mod">
          <ac:chgData name="Mag Selwa" userId="5dc855b3-2456-4cd0-96ca-6ce2d9ee3cae" providerId="ADAL" clId="{C84FD3D4-4E71-4D74-A644-8D04FF586B06}" dt="2023-10-16T01:08:30.316" v="934" actId="1076"/>
          <ac:spMkLst>
            <pc:docMk/>
            <pc:sldMk cId="2862861091" sldId="1749"/>
            <ac:spMk id="563202" creationId="{00000000-0000-0000-0000-000000000000}"/>
          </ac:spMkLst>
        </pc:spChg>
        <pc:picChg chg="mod">
          <ac:chgData name="Mag Selwa" userId="5dc855b3-2456-4cd0-96ca-6ce2d9ee3cae" providerId="ADAL" clId="{C84FD3D4-4E71-4D74-A644-8D04FF586B06}" dt="2023-10-16T01:08:18.638" v="931" actId="1076"/>
          <ac:picMkLst>
            <pc:docMk/>
            <pc:sldMk cId="2862861091" sldId="1749"/>
            <ac:picMk id="2" creationId="{00000000-0000-0000-0000-000000000000}"/>
          </ac:picMkLst>
        </pc:picChg>
        <pc:picChg chg="add mod">
          <ac:chgData name="Mag Selwa" userId="5dc855b3-2456-4cd0-96ca-6ce2d9ee3cae" providerId="ADAL" clId="{C84FD3D4-4E71-4D74-A644-8D04FF586B06}" dt="2023-10-16T01:08:15.961" v="930" actId="571"/>
          <ac:picMkLst>
            <pc:docMk/>
            <pc:sldMk cId="2862861091" sldId="1749"/>
            <ac:picMk id="5" creationId="{65FA62E5-2BC7-E06E-7ED4-185A6BE9E77A}"/>
          </ac:picMkLst>
        </pc:picChg>
      </pc:sldChg>
      <pc:sldChg chg="addSp modSp mod">
        <pc:chgData name="Mag Selwa" userId="5dc855b3-2456-4cd0-96ca-6ce2d9ee3cae" providerId="ADAL" clId="{C84FD3D4-4E71-4D74-A644-8D04FF586B06}" dt="2023-10-16T01:09:57.640" v="963" actId="1076"/>
        <pc:sldMkLst>
          <pc:docMk/>
          <pc:sldMk cId="1275376363" sldId="1750"/>
        </pc:sldMkLst>
        <pc:spChg chg="mod">
          <ac:chgData name="Mag Selwa" userId="5dc855b3-2456-4cd0-96ca-6ce2d9ee3cae" providerId="ADAL" clId="{C84FD3D4-4E71-4D74-A644-8D04FF586B06}" dt="2023-10-16T01:09:14.694" v="948" actId="1076"/>
          <ac:spMkLst>
            <pc:docMk/>
            <pc:sldMk cId="1275376363" sldId="1750"/>
            <ac:spMk id="2" creationId="{00000000-0000-0000-0000-000000000000}"/>
          </ac:spMkLst>
        </pc:spChg>
        <pc:spChg chg="add mod">
          <ac:chgData name="Mag Selwa" userId="5dc855b3-2456-4cd0-96ca-6ce2d9ee3cae" providerId="ADAL" clId="{C84FD3D4-4E71-4D74-A644-8D04FF586B06}" dt="2023-10-16T01:09:51.784" v="959" actId="14100"/>
          <ac:spMkLst>
            <pc:docMk/>
            <pc:sldMk cId="1275376363" sldId="1750"/>
            <ac:spMk id="3" creationId="{F84164D3-B64C-5F63-DC15-85E1763167D3}"/>
          </ac:spMkLst>
        </pc:spChg>
        <pc:spChg chg="mod">
          <ac:chgData name="Mag Selwa" userId="5dc855b3-2456-4cd0-96ca-6ce2d9ee3cae" providerId="ADAL" clId="{C84FD3D4-4E71-4D74-A644-8D04FF586B06}" dt="2023-10-16T01:09:17.156" v="949" actId="1076"/>
          <ac:spMkLst>
            <pc:docMk/>
            <pc:sldMk cId="1275376363" sldId="1750"/>
            <ac:spMk id="5" creationId="{00000000-0000-0000-0000-000000000000}"/>
          </ac:spMkLst>
        </pc:spChg>
        <pc:spChg chg="add mod">
          <ac:chgData name="Mag Selwa" userId="5dc855b3-2456-4cd0-96ca-6ce2d9ee3cae" providerId="ADAL" clId="{C84FD3D4-4E71-4D74-A644-8D04FF586B06}" dt="2023-10-16T01:09:54.926" v="961" actId="1076"/>
          <ac:spMkLst>
            <pc:docMk/>
            <pc:sldMk cId="1275376363" sldId="1750"/>
            <ac:spMk id="6" creationId="{9047C81B-6710-CB12-EB47-8AAED23437BA}"/>
          </ac:spMkLst>
        </pc:spChg>
        <pc:spChg chg="add mod">
          <ac:chgData name="Mag Selwa" userId="5dc855b3-2456-4cd0-96ca-6ce2d9ee3cae" providerId="ADAL" clId="{C84FD3D4-4E71-4D74-A644-8D04FF586B06}" dt="2023-10-16T01:09:57.640" v="963" actId="1076"/>
          <ac:spMkLst>
            <pc:docMk/>
            <pc:sldMk cId="1275376363" sldId="1750"/>
            <ac:spMk id="8" creationId="{893A32F7-4E74-E51A-2CDB-EB1F32AA2DA7}"/>
          </ac:spMkLst>
        </pc:spChg>
        <pc:picChg chg="mod modCrop">
          <ac:chgData name="Mag Selwa" userId="5dc855b3-2456-4cd0-96ca-6ce2d9ee3cae" providerId="ADAL" clId="{C84FD3D4-4E71-4D74-A644-8D04FF586B06}" dt="2023-10-16T01:09:40.284" v="955" actId="14100"/>
          <ac:picMkLst>
            <pc:docMk/>
            <pc:sldMk cId="1275376363" sldId="1750"/>
            <ac:picMk id="7" creationId="{00000000-0000-0000-0000-000000000000}"/>
          </ac:picMkLst>
        </pc:picChg>
      </pc:sldChg>
      <pc:sldChg chg="modSp mod">
        <pc:chgData name="Mag Selwa" userId="5dc855b3-2456-4cd0-96ca-6ce2d9ee3cae" providerId="ADAL" clId="{C84FD3D4-4E71-4D74-A644-8D04FF586B06}" dt="2023-10-16T01:10:08.049" v="966" actId="14100"/>
        <pc:sldMkLst>
          <pc:docMk/>
          <pc:sldMk cId="11930400" sldId="1751"/>
        </pc:sldMkLst>
        <pc:spChg chg="mod">
          <ac:chgData name="Mag Selwa" userId="5dc855b3-2456-4cd0-96ca-6ce2d9ee3cae" providerId="ADAL" clId="{C84FD3D4-4E71-4D74-A644-8D04FF586B06}" dt="2023-10-16T01:10:02.334" v="964" actId="1076"/>
          <ac:spMkLst>
            <pc:docMk/>
            <pc:sldMk cId="11930400" sldId="1751"/>
            <ac:spMk id="2" creationId="{00000000-0000-0000-0000-000000000000}"/>
          </ac:spMkLst>
        </pc:spChg>
        <pc:spChg chg="mod">
          <ac:chgData name="Mag Selwa" userId="5dc855b3-2456-4cd0-96ca-6ce2d9ee3cae" providerId="ADAL" clId="{C84FD3D4-4E71-4D74-A644-8D04FF586B06}" dt="2023-10-16T01:10:08.049" v="966" actId="14100"/>
          <ac:spMkLst>
            <pc:docMk/>
            <pc:sldMk cId="11930400" sldId="1751"/>
            <ac:spMk id="5" creationId="{00000000-0000-0000-0000-000000000000}"/>
          </ac:spMkLst>
        </pc:spChg>
      </pc:sldChg>
      <pc:sldChg chg="modSp mod">
        <pc:chgData name="Mag Selwa" userId="5dc855b3-2456-4cd0-96ca-6ce2d9ee3cae" providerId="ADAL" clId="{C84FD3D4-4E71-4D74-A644-8D04FF586B06}" dt="2023-10-16T01:10:25.958" v="973" actId="1076"/>
        <pc:sldMkLst>
          <pc:docMk/>
          <pc:sldMk cId="3652294462" sldId="1752"/>
        </pc:sldMkLst>
        <pc:spChg chg="mod">
          <ac:chgData name="Mag Selwa" userId="5dc855b3-2456-4cd0-96ca-6ce2d9ee3cae" providerId="ADAL" clId="{C84FD3D4-4E71-4D74-A644-8D04FF586B06}" dt="2023-10-16T01:10:19.570" v="971" actId="1076"/>
          <ac:spMkLst>
            <pc:docMk/>
            <pc:sldMk cId="3652294462" sldId="1752"/>
            <ac:spMk id="2" creationId="{00000000-0000-0000-0000-000000000000}"/>
          </ac:spMkLst>
        </pc:spChg>
        <pc:spChg chg="mod">
          <ac:chgData name="Mag Selwa" userId="5dc855b3-2456-4cd0-96ca-6ce2d9ee3cae" providerId="ADAL" clId="{C84FD3D4-4E71-4D74-A644-8D04FF586B06}" dt="2023-10-16T01:10:25.958" v="973" actId="1076"/>
          <ac:spMkLst>
            <pc:docMk/>
            <pc:sldMk cId="3652294462" sldId="1752"/>
            <ac:spMk id="6" creationId="{00000000-0000-0000-0000-000000000000}"/>
          </ac:spMkLst>
        </pc:spChg>
        <pc:graphicFrameChg chg="mod">
          <ac:chgData name="Mag Selwa" userId="5dc855b3-2456-4cd0-96ca-6ce2d9ee3cae" providerId="ADAL" clId="{C84FD3D4-4E71-4D74-A644-8D04FF586B06}" dt="2023-10-16T01:10:23.365" v="972" actId="1076"/>
          <ac:graphicFrameMkLst>
            <pc:docMk/>
            <pc:sldMk cId="3652294462" sldId="1752"/>
            <ac:graphicFrameMk id="3" creationId="{00000000-0000-0000-0000-000000000000}"/>
          </ac:graphicFrameMkLst>
        </pc:graphicFrameChg>
      </pc:sldChg>
      <pc:sldChg chg="modSp mod">
        <pc:chgData name="Mag Selwa" userId="5dc855b3-2456-4cd0-96ca-6ce2d9ee3cae" providerId="ADAL" clId="{C84FD3D4-4E71-4D74-A644-8D04FF586B06}" dt="2023-10-16T01:21:37.693" v="1011" actId="1076"/>
        <pc:sldMkLst>
          <pc:docMk/>
          <pc:sldMk cId="438603898" sldId="1753"/>
        </pc:sldMkLst>
        <pc:spChg chg="mod">
          <ac:chgData name="Mag Selwa" userId="5dc855b3-2456-4cd0-96ca-6ce2d9ee3cae" providerId="ADAL" clId="{C84FD3D4-4E71-4D74-A644-8D04FF586B06}" dt="2023-10-16T01:10:31.006" v="974" actId="1076"/>
          <ac:spMkLst>
            <pc:docMk/>
            <pc:sldMk cId="438603898" sldId="1753"/>
            <ac:spMk id="2" creationId="{00000000-0000-0000-0000-000000000000}"/>
          </ac:spMkLst>
        </pc:spChg>
        <pc:spChg chg="mod">
          <ac:chgData name="Mag Selwa" userId="5dc855b3-2456-4cd0-96ca-6ce2d9ee3cae" providerId="ADAL" clId="{C84FD3D4-4E71-4D74-A644-8D04FF586B06}" dt="2023-10-16T01:21:37.693" v="1011" actId="1076"/>
          <ac:spMkLst>
            <pc:docMk/>
            <pc:sldMk cId="438603898" sldId="1753"/>
            <ac:spMk id="5" creationId="{00000000-0000-0000-0000-000000000000}"/>
          </ac:spMkLst>
        </pc:spChg>
      </pc:sldChg>
      <pc:sldChg chg="addSp modSp mod">
        <pc:chgData name="Mag Selwa" userId="5dc855b3-2456-4cd0-96ca-6ce2d9ee3cae" providerId="ADAL" clId="{C84FD3D4-4E71-4D74-A644-8D04FF586B06}" dt="2023-10-16T01:41:34.639" v="1046" actId="1076"/>
        <pc:sldMkLst>
          <pc:docMk/>
          <pc:sldMk cId="332148439" sldId="1754"/>
        </pc:sldMkLst>
        <pc:spChg chg="mod">
          <ac:chgData name="Mag Selwa" userId="5dc855b3-2456-4cd0-96ca-6ce2d9ee3cae" providerId="ADAL" clId="{C84FD3D4-4E71-4D74-A644-8D04FF586B06}" dt="2023-10-16T01:10:42.168" v="977" actId="1076"/>
          <ac:spMkLst>
            <pc:docMk/>
            <pc:sldMk cId="332148439" sldId="1754"/>
            <ac:spMk id="2" creationId="{00000000-0000-0000-0000-000000000000}"/>
          </ac:spMkLst>
        </pc:spChg>
        <pc:spChg chg="add mod">
          <ac:chgData name="Mag Selwa" userId="5dc855b3-2456-4cd0-96ca-6ce2d9ee3cae" providerId="ADAL" clId="{C84FD3D4-4E71-4D74-A644-8D04FF586B06}" dt="2023-10-16T01:41:23.105" v="1041" actId="1036"/>
          <ac:spMkLst>
            <pc:docMk/>
            <pc:sldMk cId="332148439" sldId="1754"/>
            <ac:spMk id="3" creationId="{42192B56-AF49-0EA4-029A-D3D5713881D0}"/>
          </ac:spMkLst>
        </pc:spChg>
        <pc:spChg chg="add mod">
          <ac:chgData name="Mag Selwa" userId="5dc855b3-2456-4cd0-96ca-6ce2d9ee3cae" providerId="ADAL" clId="{C84FD3D4-4E71-4D74-A644-8D04FF586B06}" dt="2023-10-16T01:41:23.105" v="1041" actId="1036"/>
          <ac:spMkLst>
            <pc:docMk/>
            <pc:sldMk cId="332148439" sldId="1754"/>
            <ac:spMk id="5" creationId="{D9407FD2-9C0A-7D66-3C4F-4BA7BD0CD984}"/>
          </ac:spMkLst>
        </pc:spChg>
        <pc:spChg chg="mod">
          <ac:chgData name="Mag Selwa" userId="5dc855b3-2456-4cd0-96ca-6ce2d9ee3cae" providerId="ADAL" clId="{C84FD3D4-4E71-4D74-A644-8D04FF586B06}" dt="2023-10-16T01:41:34.639" v="1046" actId="1076"/>
          <ac:spMkLst>
            <pc:docMk/>
            <pc:sldMk cId="332148439" sldId="1754"/>
            <ac:spMk id="6" creationId="{00000000-0000-0000-0000-000000000000}"/>
          </ac:spMkLst>
        </pc:spChg>
        <pc:spChg chg="add mod">
          <ac:chgData name="Mag Selwa" userId="5dc855b3-2456-4cd0-96ca-6ce2d9ee3cae" providerId="ADAL" clId="{C84FD3D4-4E71-4D74-A644-8D04FF586B06}" dt="2023-10-16T01:41:23.105" v="1041" actId="1036"/>
          <ac:spMkLst>
            <pc:docMk/>
            <pc:sldMk cId="332148439" sldId="1754"/>
            <ac:spMk id="8" creationId="{8EB5F5F1-C5BD-1AA3-CFC8-0DDD87472589}"/>
          </ac:spMkLst>
        </pc:spChg>
        <pc:spChg chg="add mod">
          <ac:chgData name="Mag Selwa" userId="5dc855b3-2456-4cd0-96ca-6ce2d9ee3cae" providerId="ADAL" clId="{C84FD3D4-4E71-4D74-A644-8D04FF586B06}" dt="2023-10-16T01:41:23.105" v="1041" actId="1036"/>
          <ac:spMkLst>
            <pc:docMk/>
            <pc:sldMk cId="332148439" sldId="1754"/>
            <ac:spMk id="9" creationId="{C51DD136-2658-AD04-025F-AB9414CD3C7C}"/>
          </ac:spMkLst>
        </pc:spChg>
        <pc:spChg chg="add mod">
          <ac:chgData name="Mag Selwa" userId="5dc855b3-2456-4cd0-96ca-6ce2d9ee3cae" providerId="ADAL" clId="{C84FD3D4-4E71-4D74-A644-8D04FF586B06}" dt="2023-10-16T01:41:23.105" v="1041" actId="1036"/>
          <ac:spMkLst>
            <pc:docMk/>
            <pc:sldMk cId="332148439" sldId="1754"/>
            <ac:spMk id="10" creationId="{8CBA243C-2BD7-392A-B222-C604A77FD79D}"/>
          </ac:spMkLst>
        </pc:spChg>
        <pc:picChg chg="mod modCrop">
          <ac:chgData name="Mag Selwa" userId="5dc855b3-2456-4cd0-96ca-6ce2d9ee3cae" providerId="ADAL" clId="{C84FD3D4-4E71-4D74-A644-8D04FF586B06}" dt="2023-10-16T01:41:29.381" v="1045" actId="1037"/>
          <ac:picMkLst>
            <pc:docMk/>
            <pc:sldMk cId="332148439" sldId="1754"/>
            <ac:picMk id="7" creationId="{00000000-0000-0000-0000-000000000000}"/>
          </ac:picMkLst>
        </pc:picChg>
      </pc:sldChg>
      <pc:sldChg chg="addSp modSp mod">
        <pc:chgData name="Mag Selwa" userId="5dc855b3-2456-4cd0-96ca-6ce2d9ee3cae" providerId="ADAL" clId="{C84FD3D4-4E71-4D74-A644-8D04FF586B06}" dt="2023-10-16T01:42:04.444" v="1056" actId="1076"/>
        <pc:sldMkLst>
          <pc:docMk/>
          <pc:sldMk cId="1770333017" sldId="1755"/>
        </pc:sldMkLst>
        <pc:spChg chg="mod">
          <ac:chgData name="Mag Selwa" userId="5dc855b3-2456-4cd0-96ca-6ce2d9ee3cae" providerId="ADAL" clId="{C84FD3D4-4E71-4D74-A644-8D04FF586B06}" dt="2023-10-16T01:21:03.003" v="1001" actId="1076"/>
          <ac:spMkLst>
            <pc:docMk/>
            <pc:sldMk cId="1770333017" sldId="1755"/>
            <ac:spMk id="2" creationId="{00000000-0000-0000-0000-000000000000}"/>
          </ac:spMkLst>
        </pc:spChg>
        <pc:spChg chg="add mod">
          <ac:chgData name="Mag Selwa" userId="5dc855b3-2456-4cd0-96ca-6ce2d9ee3cae" providerId="ADAL" clId="{C84FD3D4-4E71-4D74-A644-8D04FF586B06}" dt="2023-10-16T01:41:44.866" v="1048" actId="1076"/>
          <ac:spMkLst>
            <pc:docMk/>
            <pc:sldMk cId="1770333017" sldId="1755"/>
            <ac:spMk id="3" creationId="{E0712783-3D36-0D16-3EFF-A57C36B45AA0}"/>
          </ac:spMkLst>
        </pc:spChg>
        <pc:spChg chg="add mod">
          <ac:chgData name="Mag Selwa" userId="5dc855b3-2456-4cd0-96ca-6ce2d9ee3cae" providerId="ADAL" clId="{C84FD3D4-4E71-4D74-A644-8D04FF586B06}" dt="2023-10-16T01:41:51.267" v="1050" actId="1076"/>
          <ac:spMkLst>
            <pc:docMk/>
            <pc:sldMk cId="1770333017" sldId="1755"/>
            <ac:spMk id="5" creationId="{D6164C7A-0847-9883-8373-BBA64DFC7C08}"/>
          </ac:spMkLst>
        </pc:spChg>
        <pc:spChg chg="mod">
          <ac:chgData name="Mag Selwa" userId="5dc855b3-2456-4cd0-96ca-6ce2d9ee3cae" providerId="ADAL" clId="{C84FD3D4-4E71-4D74-A644-8D04FF586B06}" dt="2023-10-16T01:21:26.163" v="1008" actId="1076"/>
          <ac:spMkLst>
            <pc:docMk/>
            <pc:sldMk cId="1770333017" sldId="1755"/>
            <ac:spMk id="6" creationId="{00000000-0000-0000-0000-000000000000}"/>
          </ac:spMkLst>
        </pc:spChg>
        <pc:spChg chg="add mod">
          <ac:chgData name="Mag Selwa" userId="5dc855b3-2456-4cd0-96ca-6ce2d9ee3cae" providerId="ADAL" clId="{C84FD3D4-4E71-4D74-A644-8D04FF586B06}" dt="2023-10-16T01:41:57.331" v="1052" actId="1076"/>
          <ac:spMkLst>
            <pc:docMk/>
            <pc:sldMk cId="1770333017" sldId="1755"/>
            <ac:spMk id="7" creationId="{61639DD4-6C8D-7BB9-67CA-A960DD635E7B}"/>
          </ac:spMkLst>
        </pc:spChg>
        <pc:spChg chg="add mod">
          <ac:chgData name="Mag Selwa" userId="5dc855b3-2456-4cd0-96ca-6ce2d9ee3cae" providerId="ADAL" clId="{C84FD3D4-4E71-4D74-A644-8D04FF586B06}" dt="2023-10-16T01:42:01.167" v="1054" actId="1076"/>
          <ac:spMkLst>
            <pc:docMk/>
            <pc:sldMk cId="1770333017" sldId="1755"/>
            <ac:spMk id="9" creationId="{387D9F56-F4B7-9F62-E199-3092D484C37B}"/>
          </ac:spMkLst>
        </pc:spChg>
        <pc:spChg chg="add mod">
          <ac:chgData name="Mag Selwa" userId="5dc855b3-2456-4cd0-96ca-6ce2d9ee3cae" providerId="ADAL" clId="{C84FD3D4-4E71-4D74-A644-8D04FF586B06}" dt="2023-10-16T01:42:04.444" v="1056" actId="1076"/>
          <ac:spMkLst>
            <pc:docMk/>
            <pc:sldMk cId="1770333017" sldId="1755"/>
            <ac:spMk id="10" creationId="{16D592B2-9B43-B42B-4438-7CD2C8E1C4B6}"/>
          </ac:spMkLst>
        </pc:spChg>
        <pc:picChg chg="mod modCrop">
          <ac:chgData name="Mag Selwa" userId="5dc855b3-2456-4cd0-96ca-6ce2d9ee3cae" providerId="ADAL" clId="{C84FD3D4-4E71-4D74-A644-8D04FF586B06}" dt="2023-10-16T01:21:23.812" v="1007" actId="1076"/>
          <ac:picMkLst>
            <pc:docMk/>
            <pc:sldMk cId="1770333017" sldId="1755"/>
            <ac:picMk id="8" creationId="{00000000-0000-0000-0000-000000000000}"/>
          </ac:picMkLst>
        </pc:picChg>
      </pc:sldChg>
      <pc:sldChg chg="modSp mod">
        <pc:chgData name="Mag Selwa" userId="5dc855b3-2456-4cd0-96ca-6ce2d9ee3cae" providerId="ADAL" clId="{C84FD3D4-4E71-4D74-A644-8D04FF586B06}" dt="2023-10-16T01:42:13.802" v="1058" actId="1076"/>
        <pc:sldMkLst>
          <pc:docMk/>
          <pc:sldMk cId="543976418" sldId="1756"/>
        </pc:sldMkLst>
        <pc:spChg chg="mod">
          <ac:chgData name="Mag Selwa" userId="5dc855b3-2456-4cd0-96ca-6ce2d9ee3cae" providerId="ADAL" clId="{C84FD3D4-4E71-4D74-A644-8D04FF586B06}" dt="2023-10-16T01:42:08.672" v="1057" actId="1076"/>
          <ac:spMkLst>
            <pc:docMk/>
            <pc:sldMk cId="543976418" sldId="1756"/>
            <ac:spMk id="564226" creationId="{00000000-0000-0000-0000-000000000000}"/>
          </ac:spMkLst>
        </pc:spChg>
        <pc:spChg chg="mod">
          <ac:chgData name="Mag Selwa" userId="5dc855b3-2456-4cd0-96ca-6ce2d9ee3cae" providerId="ADAL" clId="{C84FD3D4-4E71-4D74-A644-8D04FF586B06}" dt="2023-10-16T01:42:13.802" v="1058" actId="1076"/>
          <ac:spMkLst>
            <pc:docMk/>
            <pc:sldMk cId="543976418" sldId="1756"/>
            <ac:spMk id="564227" creationId="{00000000-0000-0000-0000-000000000000}"/>
          </ac:spMkLst>
        </pc:spChg>
      </pc:sldChg>
      <pc:sldChg chg="modSp mod">
        <pc:chgData name="Mag Selwa" userId="5dc855b3-2456-4cd0-96ca-6ce2d9ee3cae" providerId="ADAL" clId="{C84FD3D4-4E71-4D74-A644-8D04FF586B06}" dt="2023-10-16T01:42:24.267" v="1059" actId="1076"/>
        <pc:sldMkLst>
          <pc:docMk/>
          <pc:sldMk cId="2619510040" sldId="1757"/>
        </pc:sldMkLst>
        <pc:spChg chg="mod">
          <ac:chgData name="Mag Selwa" userId="5dc855b3-2456-4cd0-96ca-6ce2d9ee3cae" providerId="ADAL" clId="{C84FD3D4-4E71-4D74-A644-8D04FF586B06}" dt="2023-10-16T01:42:24.267" v="1059" actId="1076"/>
          <ac:spMkLst>
            <pc:docMk/>
            <pc:sldMk cId="2619510040" sldId="1757"/>
            <ac:spMk id="517122" creationId="{00000000-0000-0000-0000-000000000000}"/>
          </ac:spMkLst>
        </pc:spChg>
      </pc:sldChg>
      <pc:sldChg chg="modSp mod">
        <pc:chgData name="Mag Selwa" userId="5dc855b3-2456-4cd0-96ca-6ce2d9ee3cae" providerId="ADAL" clId="{C84FD3D4-4E71-4D74-A644-8D04FF586B06}" dt="2023-10-16T01:42:28.870" v="1060" actId="1076"/>
        <pc:sldMkLst>
          <pc:docMk/>
          <pc:sldMk cId="3426932254" sldId="1758"/>
        </pc:sldMkLst>
        <pc:spChg chg="mod">
          <ac:chgData name="Mag Selwa" userId="5dc855b3-2456-4cd0-96ca-6ce2d9ee3cae" providerId="ADAL" clId="{C84FD3D4-4E71-4D74-A644-8D04FF586B06}" dt="2023-10-16T01:42:28.870" v="1060" actId="1076"/>
          <ac:spMkLst>
            <pc:docMk/>
            <pc:sldMk cId="3426932254" sldId="1758"/>
            <ac:spMk id="543746" creationId="{00000000-0000-0000-0000-000000000000}"/>
          </ac:spMkLst>
        </pc:spChg>
      </pc:sldChg>
      <pc:sldChg chg="modSp mod">
        <pc:chgData name="Mag Selwa" userId="5dc855b3-2456-4cd0-96ca-6ce2d9ee3cae" providerId="ADAL" clId="{C84FD3D4-4E71-4D74-A644-8D04FF586B06}" dt="2023-10-16T01:42:33.176" v="1061" actId="1076"/>
        <pc:sldMkLst>
          <pc:docMk/>
          <pc:sldMk cId="3882114640" sldId="1759"/>
        </pc:sldMkLst>
        <pc:spChg chg="mod">
          <ac:chgData name="Mag Selwa" userId="5dc855b3-2456-4cd0-96ca-6ce2d9ee3cae" providerId="ADAL" clId="{C84FD3D4-4E71-4D74-A644-8D04FF586B06}" dt="2023-10-16T01:42:33.176" v="1061" actId="1076"/>
          <ac:spMkLst>
            <pc:docMk/>
            <pc:sldMk cId="3882114640" sldId="1759"/>
            <ac:spMk id="565250" creationId="{00000000-0000-0000-0000-000000000000}"/>
          </ac:spMkLst>
        </pc:spChg>
      </pc:sldChg>
      <pc:sldChg chg="modSp mod">
        <pc:chgData name="Mag Selwa" userId="5dc855b3-2456-4cd0-96ca-6ce2d9ee3cae" providerId="ADAL" clId="{C84FD3D4-4E71-4D74-A644-8D04FF586B06}" dt="2023-10-16T01:42:40.422" v="1063" actId="1076"/>
        <pc:sldMkLst>
          <pc:docMk/>
          <pc:sldMk cId="318106625" sldId="1760"/>
        </pc:sldMkLst>
        <pc:spChg chg="mod">
          <ac:chgData name="Mag Selwa" userId="5dc855b3-2456-4cd0-96ca-6ce2d9ee3cae" providerId="ADAL" clId="{C84FD3D4-4E71-4D74-A644-8D04FF586B06}" dt="2023-10-16T01:42:37.348" v="1062" actId="1076"/>
          <ac:spMkLst>
            <pc:docMk/>
            <pc:sldMk cId="318106625" sldId="1760"/>
            <ac:spMk id="566274" creationId="{00000000-0000-0000-0000-000000000000}"/>
          </ac:spMkLst>
        </pc:spChg>
        <pc:spChg chg="mod">
          <ac:chgData name="Mag Selwa" userId="5dc855b3-2456-4cd0-96ca-6ce2d9ee3cae" providerId="ADAL" clId="{C84FD3D4-4E71-4D74-A644-8D04FF586B06}" dt="2023-10-16T01:42:40.422" v="1063" actId="1076"/>
          <ac:spMkLst>
            <pc:docMk/>
            <pc:sldMk cId="318106625" sldId="1760"/>
            <ac:spMk id="566275" creationId="{00000000-0000-0000-0000-000000000000}"/>
          </ac:spMkLst>
        </pc:spChg>
      </pc:sldChg>
      <pc:sldChg chg="modSp mod">
        <pc:chgData name="Mag Selwa" userId="5dc855b3-2456-4cd0-96ca-6ce2d9ee3cae" providerId="ADAL" clId="{C84FD3D4-4E71-4D74-A644-8D04FF586B06}" dt="2023-10-16T01:42:47.585" v="1065" actId="1076"/>
        <pc:sldMkLst>
          <pc:docMk/>
          <pc:sldMk cId="236883996" sldId="1761"/>
        </pc:sldMkLst>
        <pc:spChg chg="mod">
          <ac:chgData name="Mag Selwa" userId="5dc855b3-2456-4cd0-96ca-6ce2d9ee3cae" providerId="ADAL" clId="{C84FD3D4-4E71-4D74-A644-8D04FF586B06}" dt="2023-10-16T01:42:45.372" v="1064" actId="1076"/>
          <ac:spMkLst>
            <pc:docMk/>
            <pc:sldMk cId="236883996" sldId="1761"/>
            <ac:spMk id="567298" creationId="{00000000-0000-0000-0000-000000000000}"/>
          </ac:spMkLst>
        </pc:spChg>
        <pc:spChg chg="mod">
          <ac:chgData name="Mag Selwa" userId="5dc855b3-2456-4cd0-96ca-6ce2d9ee3cae" providerId="ADAL" clId="{C84FD3D4-4E71-4D74-A644-8D04FF586B06}" dt="2023-10-16T01:42:47.585" v="1065" actId="1076"/>
          <ac:spMkLst>
            <pc:docMk/>
            <pc:sldMk cId="236883996" sldId="1761"/>
            <ac:spMk id="567299" creationId="{00000000-0000-0000-0000-000000000000}"/>
          </ac:spMkLst>
        </pc:spChg>
      </pc:sldChg>
      <pc:sldChg chg="modSp mod">
        <pc:chgData name="Mag Selwa" userId="5dc855b3-2456-4cd0-96ca-6ce2d9ee3cae" providerId="ADAL" clId="{C84FD3D4-4E71-4D74-A644-8D04FF586B06}" dt="2023-10-16T01:43:42.432" v="1071" actId="207"/>
        <pc:sldMkLst>
          <pc:docMk/>
          <pc:sldMk cId="4219878485" sldId="1762"/>
        </pc:sldMkLst>
        <pc:spChg chg="mod">
          <ac:chgData name="Mag Selwa" userId="5dc855b3-2456-4cd0-96ca-6ce2d9ee3cae" providerId="ADAL" clId="{C84FD3D4-4E71-4D74-A644-8D04FF586B06}" dt="2023-10-16T01:42:53.528" v="1066" actId="1076"/>
          <ac:spMkLst>
            <pc:docMk/>
            <pc:sldMk cId="4219878485" sldId="1762"/>
            <ac:spMk id="2" creationId="{00000000-0000-0000-0000-000000000000}"/>
          </ac:spMkLst>
        </pc:spChg>
        <pc:graphicFrameChg chg="modGraphic">
          <ac:chgData name="Mag Selwa" userId="5dc855b3-2456-4cd0-96ca-6ce2d9ee3cae" providerId="ADAL" clId="{C84FD3D4-4E71-4D74-A644-8D04FF586B06}" dt="2023-10-16T01:43:42.432" v="1071" actId="207"/>
          <ac:graphicFrameMkLst>
            <pc:docMk/>
            <pc:sldMk cId="4219878485" sldId="1762"/>
            <ac:graphicFrameMk id="5" creationId="{00000000-0000-0000-0000-000000000000}"/>
          </ac:graphicFrameMkLst>
        </pc:graphicFrameChg>
      </pc:sldChg>
      <pc:sldChg chg="modSp mod">
        <pc:chgData name="Mag Selwa" userId="5dc855b3-2456-4cd0-96ca-6ce2d9ee3cae" providerId="ADAL" clId="{C84FD3D4-4E71-4D74-A644-8D04FF586B06}" dt="2023-10-16T01:43:48.890" v="1072" actId="1076"/>
        <pc:sldMkLst>
          <pc:docMk/>
          <pc:sldMk cId="2077187698" sldId="1763"/>
        </pc:sldMkLst>
        <pc:spChg chg="mod">
          <ac:chgData name="Mag Selwa" userId="5dc855b3-2456-4cd0-96ca-6ce2d9ee3cae" providerId="ADAL" clId="{C84FD3D4-4E71-4D74-A644-8D04FF586B06}" dt="2023-10-16T01:43:48.890" v="1072" actId="1076"/>
          <ac:spMkLst>
            <pc:docMk/>
            <pc:sldMk cId="2077187698" sldId="1763"/>
            <ac:spMk id="544770" creationId="{00000000-0000-0000-0000-000000000000}"/>
          </ac:spMkLst>
        </pc:spChg>
      </pc:sldChg>
      <pc:sldChg chg="modSp mod">
        <pc:chgData name="Mag Selwa" userId="5dc855b3-2456-4cd0-96ca-6ce2d9ee3cae" providerId="ADAL" clId="{C84FD3D4-4E71-4D74-A644-8D04FF586B06}" dt="2023-10-16T01:43:53.518" v="1073" actId="1076"/>
        <pc:sldMkLst>
          <pc:docMk/>
          <pc:sldMk cId="259193725" sldId="1764"/>
        </pc:sldMkLst>
        <pc:spChg chg="mod">
          <ac:chgData name="Mag Selwa" userId="5dc855b3-2456-4cd0-96ca-6ce2d9ee3cae" providerId="ADAL" clId="{C84FD3D4-4E71-4D74-A644-8D04FF586B06}" dt="2023-10-16T01:43:53.518" v="1073" actId="1076"/>
          <ac:spMkLst>
            <pc:docMk/>
            <pc:sldMk cId="259193725" sldId="1764"/>
            <ac:spMk id="545794" creationId="{00000000-0000-0000-0000-000000000000}"/>
          </ac:spMkLst>
        </pc:spChg>
      </pc:sldChg>
      <pc:sldChg chg="modSp mod">
        <pc:chgData name="Mag Selwa" userId="5dc855b3-2456-4cd0-96ca-6ce2d9ee3cae" providerId="ADAL" clId="{C84FD3D4-4E71-4D74-A644-8D04FF586B06}" dt="2023-10-16T01:43:56.930" v="1074" actId="1076"/>
        <pc:sldMkLst>
          <pc:docMk/>
          <pc:sldMk cId="1892040639" sldId="1765"/>
        </pc:sldMkLst>
        <pc:spChg chg="mod">
          <ac:chgData name="Mag Selwa" userId="5dc855b3-2456-4cd0-96ca-6ce2d9ee3cae" providerId="ADAL" clId="{C84FD3D4-4E71-4D74-A644-8D04FF586B06}" dt="2023-10-16T01:43:56.930" v="1074" actId="1076"/>
          <ac:spMkLst>
            <pc:docMk/>
            <pc:sldMk cId="1892040639" sldId="1765"/>
            <ac:spMk id="59394" creationId="{00000000-0000-0000-0000-000000000000}"/>
          </ac:spMkLst>
        </pc:spChg>
      </pc:sldChg>
      <pc:sldChg chg="modSp mod">
        <pc:chgData name="Mag Selwa" userId="5dc855b3-2456-4cd0-96ca-6ce2d9ee3cae" providerId="ADAL" clId="{C84FD3D4-4E71-4D74-A644-8D04FF586B06}" dt="2023-10-16T01:44:01.974" v="1075" actId="1076"/>
        <pc:sldMkLst>
          <pc:docMk/>
          <pc:sldMk cId="2049225693" sldId="1766"/>
        </pc:sldMkLst>
        <pc:spChg chg="mod">
          <ac:chgData name="Mag Selwa" userId="5dc855b3-2456-4cd0-96ca-6ce2d9ee3cae" providerId="ADAL" clId="{C84FD3D4-4E71-4D74-A644-8D04FF586B06}" dt="2023-10-16T01:44:01.974" v="1075" actId="1076"/>
          <ac:spMkLst>
            <pc:docMk/>
            <pc:sldMk cId="2049225693" sldId="1766"/>
            <ac:spMk id="89090" creationId="{00000000-0000-0000-0000-000000000000}"/>
          </ac:spMkLst>
        </pc:spChg>
      </pc:sldChg>
      <pc:sldChg chg="modSp mod">
        <pc:chgData name="Mag Selwa" userId="5dc855b3-2456-4cd0-96ca-6ce2d9ee3cae" providerId="ADAL" clId="{C84FD3D4-4E71-4D74-A644-8D04FF586B06}" dt="2023-10-16T01:44:07.118" v="1076" actId="1076"/>
        <pc:sldMkLst>
          <pc:docMk/>
          <pc:sldMk cId="1917996655" sldId="1767"/>
        </pc:sldMkLst>
        <pc:spChg chg="mod">
          <ac:chgData name="Mag Selwa" userId="5dc855b3-2456-4cd0-96ca-6ce2d9ee3cae" providerId="ADAL" clId="{C84FD3D4-4E71-4D74-A644-8D04FF586B06}" dt="2023-10-16T01:44:07.118" v="1076" actId="1076"/>
          <ac:spMkLst>
            <pc:docMk/>
            <pc:sldMk cId="1917996655" sldId="1767"/>
            <ac:spMk id="89090" creationId="{00000000-0000-0000-0000-000000000000}"/>
          </ac:spMkLst>
        </pc:spChg>
      </pc:sldChg>
      <pc:sldChg chg="modSp mod">
        <pc:chgData name="Mag Selwa" userId="5dc855b3-2456-4cd0-96ca-6ce2d9ee3cae" providerId="ADAL" clId="{C84FD3D4-4E71-4D74-A644-8D04FF586B06}" dt="2023-10-16T01:44:12.468" v="1077" actId="1076"/>
        <pc:sldMkLst>
          <pc:docMk/>
          <pc:sldMk cId="3113723297" sldId="1768"/>
        </pc:sldMkLst>
        <pc:spChg chg="mod">
          <ac:chgData name="Mag Selwa" userId="5dc855b3-2456-4cd0-96ca-6ce2d9ee3cae" providerId="ADAL" clId="{C84FD3D4-4E71-4D74-A644-8D04FF586B06}" dt="2023-10-16T01:44:12.468" v="1077" actId="1076"/>
          <ac:spMkLst>
            <pc:docMk/>
            <pc:sldMk cId="3113723297" sldId="1768"/>
            <ac:spMk id="89090" creationId="{00000000-0000-0000-0000-000000000000}"/>
          </ac:spMkLst>
        </pc:spChg>
      </pc:sldChg>
      <pc:sldChg chg="modSp mod">
        <pc:chgData name="Mag Selwa" userId="5dc855b3-2456-4cd0-96ca-6ce2d9ee3cae" providerId="ADAL" clId="{C84FD3D4-4E71-4D74-A644-8D04FF586B06}" dt="2023-10-16T01:44:16.783" v="1078" actId="1076"/>
        <pc:sldMkLst>
          <pc:docMk/>
          <pc:sldMk cId="2610635386" sldId="1769"/>
        </pc:sldMkLst>
        <pc:spChg chg="mod">
          <ac:chgData name="Mag Selwa" userId="5dc855b3-2456-4cd0-96ca-6ce2d9ee3cae" providerId="ADAL" clId="{C84FD3D4-4E71-4D74-A644-8D04FF586B06}" dt="2023-10-16T01:44:16.783" v="1078" actId="1076"/>
          <ac:spMkLst>
            <pc:docMk/>
            <pc:sldMk cId="2610635386" sldId="1769"/>
            <ac:spMk id="63490" creationId="{00000000-0000-0000-0000-000000000000}"/>
          </ac:spMkLst>
        </pc:spChg>
      </pc:sldChg>
      <pc:sldChg chg="modSp mod">
        <pc:chgData name="Mag Selwa" userId="5dc855b3-2456-4cd0-96ca-6ce2d9ee3cae" providerId="ADAL" clId="{C84FD3D4-4E71-4D74-A644-8D04FF586B06}" dt="2023-10-16T01:44:39.277" v="1084" actId="1076"/>
        <pc:sldMkLst>
          <pc:docMk/>
          <pc:sldMk cId="1268037876" sldId="1770"/>
        </pc:sldMkLst>
        <pc:spChg chg="mod">
          <ac:chgData name="Mag Selwa" userId="5dc855b3-2456-4cd0-96ca-6ce2d9ee3cae" providerId="ADAL" clId="{C84FD3D4-4E71-4D74-A644-8D04FF586B06}" dt="2023-10-16T01:44:25.026" v="1080" actId="207"/>
          <ac:spMkLst>
            <pc:docMk/>
            <pc:sldMk cId="1268037876" sldId="1770"/>
            <ac:spMk id="2" creationId="{00000000-0000-0000-0000-000000000000}"/>
          </ac:spMkLst>
        </pc:spChg>
        <pc:spChg chg="mod">
          <ac:chgData name="Mag Selwa" userId="5dc855b3-2456-4cd0-96ca-6ce2d9ee3cae" providerId="ADAL" clId="{C84FD3D4-4E71-4D74-A644-8D04FF586B06}" dt="2023-10-16T01:44:39.277" v="1084" actId="1076"/>
          <ac:spMkLst>
            <pc:docMk/>
            <pc:sldMk cId="1268037876" sldId="1770"/>
            <ac:spMk id="3" creationId="{00000000-0000-0000-0000-000000000000}"/>
          </ac:spMkLst>
        </pc:spChg>
      </pc:sldChg>
      <pc:sldChg chg="modSp mod">
        <pc:chgData name="Mag Selwa" userId="5dc855b3-2456-4cd0-96ca-6ce2d9ee3cae" providerId="ADAL" clId="{C84FD3D4-4E71-4D74-A644-8D04FF586B06}" dt="2023-10-16T01:44:58.479" v="1089" actId="255"/>
        <pc:sldMkLst>
          <pc:docMk/>
          <pc:sldMk cId="2104069988" sldId="1771"/>
        </pc:sldMkLst>
        <pc:spChg chg="mod">
          <ac:chgData name="Mag Selwa" userId="5dc855b3-2456-4cd0-96ca-6ce2d9ee3cae" providerId="ADAL" clId="{C84FD3D4-4E71-4D74-A644-8D04FF586B06}" dt="2023-10-16T01:44:49.945" v="1086" actId="207"/>
          <ac:spMkLst>
            <pc:docMk/>
            <pc:sldMk cId="2104069988" sldId="1771"/>
            <ac:spMk id="2" creationId="{00000000-0000-0000-0000-000000000000}"/>
          </ac:spMkLst>
        </pc:spChg>
        <pc:spChg chg="mod">
          <ac:chgData name="Mag Selwa" userId="5dc855b3-2456-4cd0-96ca-6ce2d9ee3cae" providerId="ADAL" clId="{C84FD3D4-4E71-4D74-A644-8D04FF586B06}" dt="2023-10-16T01:44:58.479" v="1089" actId="255"/>
          <ac:spMkLst>
            <pc:docMk/>
            <pc:sldMk cId="2104069988" sldId="1771"/>
            <ac:spMk id="3" creationId="{00000000-0000-0000-0000-000000000000}"/>
          </ac:spMkLst>
        </pc:spChg>
      </pc:sldChg>
      <pc:sldChg chg="modSp mod">
        <pc:chgData name="Mag Selwa" userId="5dc855b3-2456-4cd0-96ca-6ce2d9ee3cae" providerId="ADAL" clId="{C84FD3D4-4E71-4D74-A644-8D04FF586B06}" dt="2023-10-16T01:45:12.873" v="1093" actId="14100"/>
        <pc:sldMkLst>
          <pc:docMk/>
          <pc:sldMk cId="1741214663" sldId="1772"/>
        </pc:sldMkLst>
        <pc:spChg chg="mod">
          <ac:chgData name="Mag Selwa" userId="5dc855b3-2456-4cd0-96ca-6ce2d9ee3cae" providerId="ADAL" clId="{C84FD3D4-4E71-4D74-A644-8D04FF586B06}" dt="2023-10-16T01:45:07.124" v="1091" actId="207"/>
          <ac:spMkLst>
            <pc:docMk/>
            <pc:sldMk cId="1741214663" sldId="1772"/>
            <ac:spMk id="2" creationId="{00000000-0000-0000-0000-000000000000}"/>
          </ac:spMkLst>
        </pc:spChg>
        <pc:spChg chg="mod">
          <ac:chgData name="Mag Selwa" userId="5dc855b3-2456-4cd0-96ca-6ce2d9ee3cae" providerId="ADAL" clId="{C84FD3D4-4E71-4D74-A644-8D04FF586B06}" dt="2023-10-16T01:45:12.873" v="1093" actId="14100"/>
          <ac:spMkLst>
            <pc:docMk/>
            <pc:sldMk cId="1741214663" sldId="1772"/>
            <ac:spMk id="3" creationId="{00000000-0000-0000-0000-000000000000}"/>
          </ac:spMkLst>
        </pc:spChg>
      </pc:sldChg>
      <pc:sldChg chg="modSp mod">
        <pc:chgData name="Mag Selwa" userId="5dc855b3-2456-4cd0-96ca-6ce2d9ee3cae" providerId="ADAL" clId="{C84FD3D4-4E71-4D74-A644-8D04FF586B06}" dt="2023-10-16T01:45:24.845" v="1097" actId="14100"/>
        <pc:sldMkLst>
          <pc:docMk/>
          <pc:sldMk cId="322334607" sldId="1773"/>
        </pc:sldMkLst>
        <pc:spChg chg="mod">
          <ac:chgData name="Mag Selwa" userId="5dc855b3-2456-4cd0-96ca-6ce2d9ee3cae" providerId="ADAL" clId="{C84FD3D4-4E71-4D74-A644-8D04FF586B06}" dt="2023-10-16T01:45:19.734" v="1095" actId="207"/>
          <ac:spMkLst>
            <pc:docMk/>
            <pc:sldMk cId="322334607" sldId="1773"/>
            <ac:spMk id="2" creationId="{00000000-0000-0000-0000-000000000000}"/>
          </ac:spMkLst>
        </pc:spChg>
        <pc:spChg chg="mod">
          <ac:chgData name="Mag Selwa" userId="5dc855b3-2456-4cd0-96ca-6ce2d9ee3cae" providerId="ADAL" clId="{C84FD3D4-4E71-4D74-A644-8D04FF586B06}" dt="2023-10-16T01:45:24.845" v="1097" actId="14100"/>
          <ac:spMkLst>
            <pc:docMk/>
            <pc:sldMk cId="322334607" sldId="1773"/>
            <ac:spMk id="3" creationId="{00000000-0000-0000-0000-000000000000}"/>
          </ac:spMkLst>
        </pc:spChg>
      </pc:sldChg>
      <pc:sldChg chg="modSp mod">
        <pc:chgData name="Mag Selwa" userId="5dc855b3-2456-4cd0-96ca-6ce2d9ee3cae" providerId="ADAL" clId="{C84FD3D4-4E71-4D74-A644-8D04FF586B06}" dt="2023-10-16T01:45:48.159" v="1102" actId="255"/>
        <pc:sldMkLst>
          <pc:docMk/>
          <pc:sldMk cId="4133040823" sldId="1774"/>
        </pc:sldMkLst>
        <pc:spChg chg="mod">
          <ac:chgData name="Mag Selwa" userId="5dc855b3-2456-4cd0-96ca-6ce2d9ee3cae" providerId="ADAL" clId="{C84FD3D4-4E71-4D74-A644-8D04FF586B06}" dt="2023-10-16T01:45:37.239" v="1099" actId="207"/>
          <ac:spMkLst>
            <pc:docMk/>
            <pc:sldMk cId="4133040823" sldId="1774"/>
            <ac:spMk id="2" creationId="{00000000-0000-0000-0000-000000000000}"/>
          </ac:spMkLst>
        </pc:spChg>
        <pc:spChg chg="mod">
          <ac:chgData name="Mag Selwa" userId="5dc855b3-2456-4cd0-96ca-6ce2d9ee3cae" providerId="ADAL" clId="{C84FD3D4-4E71-4D74-A644-8D04FF586B06}" dt="2023-10-16T01:45:48.159" v="1102" actId="255"/>
          <ac:spMkLst>
            <pc:docMk/>
            <pc:sldMk cId="4133040823" sldId="1774"/>
            <ac:spMk id="3" creationId="{00000000-0000-0000-0000-000000000000}"/>
          </ac:spMkLst>
        </pc:spChg>
      </pc:sldChg>
      <pc:sldChg chg="del">
        <pc:chgData name="Mag Selwa" userId="5dc855b3-2456-4cd0-96ca-6ce2d9ee3cae" providerId="ADAL" clId="{C84FD3D4-4E71-4D74-A644-8D04FF586B06}" dt="2023-10-16T00:59:40.736" v="835" actId="47"/>
        <pc:sldMkLst>
          <pc:docMk/>
          <pc:sldMk cId="2870666997" sldId="1775"/>
        </pc:sldMkLst>
      </pc:sldChg>
      <pc:sldChg chg="del">
        <pc:chgData name="Mag Selwa" userId="5dc855b3-2456-4cd0-96ca-6ce2d9ee3cae" providerId="ADAL" clId="{C84FD3D4-4E71-4D74-A644-8D04FF586B06}" dt="2023-10-16T01:00:08.472" v="844" actId="47"/>
        <pc:sldMkLst>
          <pc:docMk/>
          <pc:sldMk cId="622852663" sldId="1776"/>
        </pc:sldMkLst>
      </pc:sldChg>
      <pc:sldChg chg="modSp mod">
        <pc:chgData name="Mag Selwa" userId="5dc855b3-2456-4cd0-96ca-6ce2d9ee3cae" providerId="ADAL" clId="{C84FD3D4-4E71-4D74-A644-8D04FF586B06}" dt="2023-10-16T01:45:54.594" v="1103" actId="1076"/>
        <pc:sldMkLst>
          <pc:docMk/>
          <pc:sldMk cId="2273395675" sldId="1777"/>
        </pc:sldMkLst>
        <pc:spChg chg="mod">
          <ac:chgData name="Mag Selwa" userId="5dc855b3-2456-4cd0-96ca-6ce2d9ee3cae" providerId="ADAL" clId="{C84FD3D4-4E71-4D74-A644-8D04FF586B06}" dt="2023-10-16T01:45:54.594" v="1103" actId="1076"/>
          <ac:spMkLst>
            <pc:docMk/>
            <pc:sldMk cId="2273395675" sldId="1777"/>
            <ac:spMk id="2" creationId="{00000000-0000-0000-0000-000000000000}"/>
          </ac:spMkLst>
        </pc:spChg>
      </pc:sldChg>
      <pc:sldChg chg="modSp mod">
        <pc:chgData name="Mag Selwa" userId="5dc855b3-2456-4cd0-96ca-6ce2d9ee3cae" providerId="ADAL" clId="{C84FD3D4-4E71-4D74-A644-8D04FF586B06}" dt="2023-10-16T01:45:57.330" v="1104" actId="1076"/>
        <pc:sldMkLst>
          <pc:docMk/>
          <pc:sldMk cId="985725174" sldId="1778"/>
        </pc:sldMkLst>
        <pc:spChg chg="mod">
          <ac:chgData name="Mag Selwa" userId="5dc855b3-2456-4cd0-96ca-6ce2d9ee3cae" providerId="ADAL" clId="{C84FD3D4-4E71-4D74-A644-8D04FF586B06}" dt="2023-10-16T01:45:57.330" v="1104" actId="1076"/>
          <ac:spMkLst>
            <pc:docMk/>
            <pc:sldMk cId="985725174" sldId="1778"/>
            <ac:spMk id="2" creationId="{00000000-0000-0000-0000-000000000000}"/>
          </ac:spMkLst>
        </pc:spChg>
      </pc:sldChg>
      <pc:sldChg chg="modSp mod">
        <pc:chgData name="Mag Selwa" userId="5dc855b3-2456-4cd0-96ca-6ce2d9ee3cae" providerId="ADAL" clId="{C84FD3D4-4E71-4D74-A644-8D04FF586B06}" dt="2023-10-16T01:49:10.448" v="1192" actId="1035"/>
        <pc:sldMkLst>
          <pc:docMk/>
          <pc:sldMk cId="1228856404" sldId="1779"/>
        </pc:sldMkLst>
        <pc:spChg chg="mod">
          <ac:chgData name="Mag Selwa" userId="5dc855b3-2456-4cd0-96ca-6ce2d9ee3cae" providerId="ADAL" clId="{C84FD3D4-4E71-4D74-A644-8D04FF586B06}" dt="2023-10-16T01:46:23.814" v="1109" actId="1076"/>
          <ac:spMkLst>
            <pc:docMk/>
            <pc:sldMk cId="1228856404" sldId="1779"/>
            <ac:spMk id="2" creationId="{00000000-0000-0000-0000-000000000000}"/>
          </ac:spMkLst>
        </pc:spChg>
        <pc:spChg chg="mod">
          <ac:chgData name="Mag Selwa" userId="5dc855b3-2456-4cd0-96ca-6ce2d9ee3cae" providerId="ADAL" clId="{C84FD3D4-4E71-4D74-A644-8D04FF586B06}" dt="2023-10-16T01:46:13.169" v="1107" actId="207"/>
          <ac:spMkLst>
            <pc:docMk/>
            <pc:sldMk cId="1228856404" sldId="1779"/>
            <ac:spMk id="10" creationId="{00000000-0000-0000-0000-000000000000}"/>
          </ac:spMkLst>
        </pc:spChg>
        <pc:spChg chg="mod">
          <ac:chgData name="Mag Selwa" userId="5dc855b3-2456-4cd0-96ca-6ce2d9ee3cae" providerId="ADAL" clId="{C84FD3D4-4E71-4D74-A644-8D04FF586B06}" dt="2023-10-16T01:46:13.169" v="1107" actId="207"/>
          <ac:spMkLst>
            <pc:docMk/>
            <pc:sldMk cId="1228856404" sldId="1779"/>
            <ac:spMk id="11" creationId="{00000000-0000-0000-0000-000000000000}"/>
          </ac:spMkLst>
        </pc:spChg>
        <pc:spChg chg="mod">
          <ac:chgData name="Mag Selwa" userId="5dc855b3-2456-4cd0-96ca-6ce2d9ee3cae" providerId="ADAL" clId="{C84FD3D4-4E71-4D74-A644-8D04FF586B06}" dt="2023-10-16T01:46:02.435" v="1105" actId="1076"/>
          <ac:spMkLst>
            <pc:docMk/>
            <pc:sldMk cId="1228856404" sldId="1779"/>
            <ac:spMk id="518146" creationId="{00000000-0000-0000-0000-000000000000}"/>
          </ac:spMkLst>
        </pc:spChg>
        <pc:spChg chg="mod ord">
          <ac:chgData name="Mag Selwa" userId="5dc855b3-2456-4cd0-96ca-6ce2d9ee3cae" providerId="ADAL" clId="{C84FD3D4-4E71-4D74-A644-8D04FF586B06}" dt="2023-10-16T01:49:10.448" v="1192" actId="1035"/>
          <ac:spMkLst>
            <pc:docMk/>
            <pc:sldMk cId="1228856404" sldId="1779"/>
            <ac:spMk id="518147" creationId="{00000000-0000-0000-0000-000000000000}"/>
          </ac:spMkLst>
        </pc:spChg>
        <pc:grpChg chg="mod">
          <ac:chgData name="Mag Selwa" userId="5dc855b3-2456-4cd0-96ca-6ce2d9ee3cae" providerId="ADAL" clId="{C84FD3D4-4E71-4D74-A644-8D04FF586B06}" dt="2023-10-16T01:49:10.448" v="1192" actId="1035"/>
          <ac:grpSpMkLst>
            <pc:docMk/>
            <pc:sldMk cId="1228856404" sldId="1779"/>
            <ac:grpSpMk id="9" creationId="{00000000-0000-0000-0000-000000000000}"/>
          </ac:grpSpMkLst>
        </pc:grpChg>
        <pc:grpChg chg="mod">
          <ac:chgData name="Mag Selwa" userId="5dc855b3-2456-4cd0-96ca-6ce2d9ee3cae" providerId="ADAL" clId="{C84FD3D4-4E71-4D74-A644-8D04FF586B06}" dt="2023-10-16T01:49:10.448" v="1192" actId="1035"/>
          <ac:grpSpMkLst>
            <pc:docMk/>
            <pc:sldMk cId="1228856404" sldId="1779"/>
            <ac:grpSpMk id="14" creationId="{00000000-0000-0000-0000-000000000000}"/>
          </ac:grpSpMkLst>
        </pc:grpChg>
        <pc:cxnChg chg="mod">
          <ac:chgData name="Mag Selwa" userId="5dc855b3-2456-4cd0-96ca-6ce2d9ee3cae" providerId="ADAL" clId="{C84FD3D4-4E71-4D74-A644-8D04FF586B06}" dt="2023-10-16T01:47:13.467" v="1120" actId="14100"/>
          <ac:cxnSpMkLst>
            <pc:docMk/>
            <pc:sldMk cId="1228856404" sldId="1779"/>
            <ac:cxnSpMk id="4" creationId="{00000000-0000-0000-0000-000000000000}"/>
          </ac:cxnSpMkLst>
        </pc:cxnChg>
        <pc:cxnChg chg="mod ord">
          <ac:chgData name="Mag Selwa" userId="5dc855b3-2456-4cd0-96ca-6ce2d9ee3cae" providerId="ADAL" clId="{C84FD3D4-4E71-4D74-A644-8D04FF586B06}" dt="2023-10-16T01:46:59.163" v="1116" actId="14100"/>
          <ac:cxnSpMkLst>
            <pc:docMk/>
            <pc:sldMk cId="1228856404" sldId="1779"/>
            <ac:cxnSpMk id="8" creationId="{00000000-0000-0000-0000-000000000000}"/>
          </ac:cxnSpMkLst>
        </pc:cxnChg>
        <pc:cxnChg chg="mod">
          <ac:chgData name="Mag Selwa" userId="5dc855b3-2456-4cd0-96ca-6ce2d9ee3cae" providerId="ADAL" clId="{C84FD3D4-4E71-4D74-A644-8D04FF586B06}" dt="2023-10-16T01:48:48.883" v="1125" actId="1582"/>
          <ac:cxnSpMkLst>
            <pc:docMk/>
            <pc:sldMk cId="1228856404" sldId="1779"/>
            <ac:cxnSpMk id="13" creationId="{00000000-0000-0000-0000-000000000000}"/>
          </ac:cxnSpMkLst>
        </pc:cxnChg>
      </pc:sldChg>
      <pc:sldChg chg="modSp mod">
        <pc:chgData name="Mag Selwa" userId="5dc855b3-2456-4cd0-96ca-6ce2d9ee3cae" providerId="ADAL" clId="{C84FD3D4-4E71-4D74-A644-8D04FF586B06}" dt="2023-10-16T01:49:16.085" v="1193" actId="1076"/>
        <pc:sldMkLst>
          <pc:docMk/>
          <pc:sldMk cId="3256296153" sldId="1780"/>
        </pc:sldMkLst>
        <pc:spChg chg="mod">
          <ac:chgData name="Mag Selwa" userId="5dc855b3-2456-4cd0-96ca-6ce2d9ee3cae" providerId="ADAL" clId="{C84FD3D4-4E71-4D74-A644-8D04FF586B06}" dt="2023-10-16T01:49:16.085" v="1193" actId="1076"/>
          <ac:spMkLst>
            <pc:docMk/>
            <pc:sldMk cId="3256296153" sldId="1780"/>
            <ac:spMk id="519170" creationId="{00000000-0000-0000-0000-000000000000}"/>
          </ac:spMkLst>
        </pc:spChg>
      </pc:sldChg>
      <pc:sldChg chg="addSp modSp mod">
        <pc:chgData name="Mag Selwa" userId="5dc855b3-2456-4cd0-96ca-6ce2d9ee3cae" providerId="ADAL" clId="{C84FD3D4-4E71-4D74-A644-8D04FF586B06}" dt="2023-10-16T01:49:50.109" v="1202" actId="1076"/>
        <pc:sldMkLst>
          <pc:docMk/>
          <pc:sldMk cId="3136571404" sldId="1781"/>
        </pc:sldMkLst>
        <pc:spChg chg="add mod">
          <ac:chgData name="Mag Selwa" userId="5dc855b3-2456-4cd0-96ca-6ce2d9ee3cae" providerId="ADAL" clId="{C84FD3D4-4E71-4D74-A644-8D04FF586B06}" dt="2023-10-16T01:49:41.419" v="1196" actId="1076"/>
          <ac:spMkLst>
            <pc:docMk/>
            <pc:sldMk cId="3136571404" sldId="1781"/>
            <ac:spMk id="4" creationId="{88DE4B5A-5222-1365-348B-319E1BC1B782}"/>
          </ac:spMkLst>
        </pc:spChg>
        <pc:spChg chg="add mod">
          <ac:chgData name="Mag Selwa" userId="5dc855b3-2456-4cd0-96ca-6ce2d9ee3cae" providerId="ADAL" clId="{C84FD3D4-4E71-4D74-A644-8D04FF586B06}" dt="2023-10-16T01:49:45.262" v="1198" actId="1076"/>
          <ac:spMkLst>
            <pc:docMk/>
            <pc:sldMk cId="3136571404" sldId="1781"/>
            <ac:spMk id="6" creationId="{2EC99455-72D3-BC89-B235-D03040EA2D50}"/>
          </ac:spMkLst>
        </pc:spChg>
        <pc:spChg chg="add mod">
          <ac:chgData name="Mag Selwa" userId="5dc855b3-2456-4cd0-96ca-6ce2d9ee3cae" providerId="ADAL" clId="{C84FD3D4-4E71-4D74-A644-8D04FF586B06}" dt="2023-10-16T01:49:47.834" v="1200" actId="1076"/>
          <ac:spMkLst>
            <pc:docMk/>
            <pc:sldMk cId="3136571404" sldId="1781"/>
            <ac:spMk id="8" creationId="{60482A6C-9D5B-73C6-5486-852A3721D0EA}"/>
          </ac:spMkLst>
        </pc:spChg>
        <pc:spChg chg="add mod">
          <ac:chgData name="Mag Selwa" userId="5dc855b3-2456-4cd0-96ca-6ce2d9ee3cae" providerId="ADAL" clId="{C84FD3D4-4E71-4D74-A644-8D04FF586B06}" dt="2023-10-16T01:49:50.109" v="1202" actId="1076"/>
          <ac:spMkLst>
            <pc:docMk/>
            <pc:sldMk cId="3136571404" sldId="1781"/>
            <ac:spMk id="9" creationId="{23A32CF7-8B69-AE60-776A-D28068094E13}"/>
          </ac:spMkLst>
        </pc:spChg>
        <pc:spChg chg="mod">
          <ac:chgData name="Mag Selwa" userId="5dc855b3-2456-4cd0-96ca-6ce2d9ee3cae" providerId="ADAL" clId="{C84FD3D4-4E71-4D74-A644-8D04FF586B06}" dt="2023-10-16T01:49:22.507" v="1194" actId="1076"/>
          <ac:spMkLst>
            <pc:docMk/>
            <pc:sldMk cId="3136571404" sldId="1781"/>
            <ac:spMk id="535554" creationId="{00000000-0000-0000-0000-000000000000}"/>
          </ac:spMkLst>
        </pc:spChg>
      </pc:sldChg>
      <pc:sldChg chg="modSp mod">
        <pc:chgData name="Mag Selwa" userId="5dc855b3-2456-4cd0-96ca-6ce2d9ee3cae" providerId="ADAL" clId="{C84FD3D4-4E71-4D74-A644-8D04FF586B06}" dt="2023-10-16T01:49:56.420" v="1203" actId="1076"/>
        <pc:sldMkLst>
          <pc:docMk/>
          <pc:sldMk cId="3145669777" sldId="1782"/>
        </pc:sldMkLst>
        <pc:spChg chg="mod">
          <ac:chgData name="Mag Selwa" userId="5dc855b3-2456-4cd0-96ca-6ce2d9ee3cae" providerId="ADAL" clId="{C84FD3D4-4E71-4D74-A644-8D04FF586B06}" dt="2023-10-16T01:49:56.420" v="1203" actId="1076"/>
          <ac:spMkLst>
            <pc:docMk/>
            <pc:sldMk cId="3145669777" sldId="1782"/>
            <ac:spMk id="520194" creationId="{00000000-0000-0000-0000-000000000000}"/>
          </ac:spMkLst>
        </pc:spChg>
      </pc:sldChg>
      <pc:sldChg chg="modSp mod">
        <pc:chgData name="Mag Selwa" userId="5dc855b3-2456-4cd0-96ca-6ce2d9ee3cae" providerId="ADAL" clId="{C84FD3D4-4E71-4D74-A644-8D04FF586B06}" dt="2023-10-16T01:50:00.412" v="1204" actId="1076"/>
        <pc:sldMkLst>
          <pc:docMk/>
          <pc:sldMk cId="1876213296" sldId="1783"/>
        </pc:sldMkLst>
        <pc:spChg chg="mod">
          <ac:chgData name="Mag Selwa" userId="5dc855b3-2456-4cd0-96ca-6ce2d9ee3cae" providerId="ADAL" clId="{C84FD3D4-4E71-4D74-A644-8D04FF586B06}" dt="2023-10-16T01:50:00.412" v="1204" actId="1076"/>
          <ac:spMkLst>
            <pc:docMk/>
            <pc:sldMk cId="1876213296" sldId="1783"/>
            <ac:spMk id="521218" creationId="{00000000-0000-0000-0000-000000000000}"/>
          </ac:spMkLst>
        </pc:spChg>
      </pc:sldChg>
      <pc:sldChg chg="addSp modSp mod">
        <pc:chgData name="Mag Selwa" userId="5dc855b3-2456-4cd0-96ca-6ce2d9ee3cae" providerId="ADAL" clId="{C84FD3D4-4E71-4D74-A644-8D04FF586B06}" dt="2023-10-16T01:50:24.975" v="1218" actId="1036"/>
        <pc:sldMkLst>
          <pc:docMk/>
          <pc:sldMk cId="1953712247" sldId="1784"/>
        </pc:sldMkLst>
        <pc:spChg chg="add mod">
          <ac:chgData name="Mag Selwa" userId="5dc855b3-2456-4cd0-96ca-6ce2d9ee3cae" providerId="ADAL" clId="{C84FD3D4-4E71-4D74-A644-8D04FF586B06}" dt="2023-10-16T01:50:10.929" v="1207" actId="1076"/>
          <ac:spMkLst>
            <pc:docMk/>
            <pc:sldMk cId="1953712247" sldId="1784"/>
            <ac:spMk id="2" creationId="{204A3D8E-F328-F8A4-85C7-3CC3CCE5758D}"/>
          </ac:spMkLst>
        </pc:spChg>
        <pc:spChg chg="add mod">
          <ac:chgData name="Mag Selwa" userId="5dc855b3-2456-4cd0-96ca-6ce2d9ee3cae" providerId="ADAL" clId="{C84FD3D4-4E71-4D74-A644-8D04FF586B06}" dt="2023-10-16T01:50:14.184" v="1209" actId="1076"/>
          <ac:spMkLst>
            <pc:docMk/>
            <pc:sldMk cId="1953712247" sldId="1784"/>
            <ac:spMk id="4" creationId="{36F9B363-26E5-B4A4-2A74-618A47F0C02A}"/>
          </ac:spMkLst>
        </pc:spChg>
        <pc:spChg chg="add mod">
          <ac:chgData name="Mag Selwa" userId="5dc855b3-2456-4cd0-96ca-6ce2d9ee3cae" providerId="ADAL" clId="{C84FD3D4-4E71-4D74-A644-8D04FF586B06}" dt="2023-10-16T01:50:16.873" v="1211" actId="1076"/>
          <ac:spMkLst>
            <pc:docMk/>
            <pc:sldMk cId="1953712247" sldId="1784"/>
            <ac:spMk id="5" creationId="{B9C4F799-7F91-4DF1-1B40-796B6B1BB4C0}"/>
          </ac:spMkLst>
        </pc:spChg>
        <pc:spChg chg="add mod">
          <ac:chgData name="Mag Selwa" userId="5dc855b3-2456-4cd0-96ca-6ce2d9ee3cae" providerId="ADAL" clId="{C84FD3D4-4E71-4D74-A644-8D04FF586B06}" dt="2023-10-16T01:50:24.975" v="1218" actId="1036"/>
          <ac:spMkLst>
            <pc:docMk/>
            <pc:sldMk cId="1953712247" sldId="1784"/>
            <ac:spMk id="6" creationId="{940B4373-1857-0327-DD67-236712735779}"/>
          </ac:spMkLst>
        </pc:spChg>
        <pc:spChg chg="mod">
          <ac:chgData name="Mag Selwa" userId="5dc855b3-2456-4cd0-96ca-6ce2d9ee3cae" providerId="ADAL" clId="{C84FD3D4-4E71-4D74-A644-8D04FF586B06}" dt="2023-10-16T01:50:04.342" v="1205" actId="1076"/>
          <ac:spMkLst>
            <pc:docMk/>
            <pc:sldMk cId="1953712247" sldId="1784"/>
            <ac:spMk id="534530" creationId="{00000000-0000-0000-0000-000000000000}"/>
          </ac:spMkLst>
        </pc:spChg>
      </pc:sldChg>
      <pc:sldChg chg="modSp mod">
        <pc:chgData name="Mag Selwa" userId="5dc855b3-2456-4cd0-96ca-6ce2d9ee3cae" providerId="ADAL" clId="{C84FD3D4-4E71-4D74-A644-8D04FF586B06}" dt="2023-10-16T01:50:31.994" v="1219" actId="1076"/>
        <pc:sldMkLst>
          <pc:docMk/>
          <pc:sldMk cId="157200837" sldId="1785"/>
        </pc:sldMkLst>
        <pc:spChg chg="mod">
          <ac:chgData name="Mag Selwa" userId="5dc855b3-2456-4cd0-96ca-6ce2d9ee3cae" providerId="ADAL" clId="{C84FD3D4-4E71-4D74-A644-8D04FF586B06}" dt="2023-10-16T01:50:31.994" v="1219" actId="1076"/>
          <ac:spMkLst>
            <pc:docMk/>
            <pc:sldMk cId="157200837" sldId="1785"/>
            <ac:spMk id="522242" creationId="{00000000-0000-0000-0000-000000000000}"/>
          </ac:spMkLst>
        </pc:spChg>
      </pc:sldChg>
      <pc:sldChg chg="modSp mod">
        <pc:chgData name="Mag Selwa" userId="5dc855b3-2456-4cd0-96ca-6ce2d9ee3cae" providerId="ADAL" clId="{C84FD3D4-4E71-4D74-A644-8D04FF586B06}" dt="2023-10-16T01:50:36.243" v="1220" actId="1076"/>
        <pc:sldMkLst>
          <pc:docMk/>
          <pc:sldMk cId="26024085" sldId="1786"/>
        </pc:sldMkLst>
        <pc:spChg chg="mod">
          <ac:chgData name="Mag Selwa" userId="5dc855b3-2456-4cd0-96ca-6ce2d9ee3cae" providerId="ADAL" clId="{C84FD3D4-4E71-4D74-A644-8D04FF586B06}" dt="2023-10-16T01:50:36.243" v="1220" actId="1076"/>
          <ac:spMkLst>
            <pc:docMk/>
            <pc:sldMk cId="26024085" sldId="1786"/>
            <ac:spMk id="523266" creationId="{00000000-0000-0000-0000-000000000000}"/>
          </ac:spMkLst>
        </pc:spChg>
      </pc:sldChg>
      <pc:sldChg chg="modSp mod">
        <pc:chgData name="Mag Selwa" userId="5dc855b3-2456-4cd0-96ca-6ce2d9ee3cae" providerId="ADAL" clId="{C84FD3D4-4E71-4D74-A644-8D04FF586B06}" dt="2023-10-16T01:52:57.629" v="1241" actId="1076"/>
        <pc:sldMkLst>
          <pc:docMk/>
          <pc:sldMk cId="2763328272" sldId="1788"/>
        </pc:sldMkLst>
        <pc:spChg chg="mod">
          <ac:chgData name="Mag Selwa" userId="5dc855b3-2456-4cd0-96ca-6ce2d9ee3cae" providerId="ADAL" clId="{C84FD3D4-4E71-4D74-A644-8D04FF586B06}" dt="2023-10-16T01:52:43.435" v="1235" actId="207"/>
          <ac:spMkLst>
            <pc:docMk/>
            <pc:sldMk cId="2763328272" sldId="1788"/>
            <ac:spMk id="2" creationId="{00000000-0000-0000-0000-000000000000}"/>
          </ac:spMkLst>
        </pc:spChg>
        <pc:spChg chg="mod">
          <ac:chgData name="Mag Selwa" userId="5dc855b3-2456-4cd0-96ca-6ce2d9ee3cae" providerId="ADAL" clId="{C84FD3D4-4E71-4D74-A644-8D04FF586B06}" dt="2023-10-16T01:52:52.381" v="1240" actId="1076"/>
          <ac:spMkLst>
            <pc:docMk/>
            <pc:sldMk cId="2763328272" sldId="1788"/>
            <ac:spMk id="3" creationId="{00000000-0000-0000-0000-000000000000}"/>
          </ac:spMkLst>
        </pc:spChg>
        <pc:spChg chg="mod">
          <ac:chgData name="Mag Selwa" userId="5dc855b3-2456-4cd0-96ca-6ce2d9ee3cae" providerId="ADAL" clId="{C84FD3D4-4E71-4D74-A644-8D04FF586B06}" dt="2023-10-16T01:52:43.435" v="1235" actId="207"/>
          <ac:spMkLst>
            <pc:docMk/>
            <pc:sldMk cId="2763328272" sldId="1788"/>
            <ac:spMk id="5" creationId="{00000000-0000-0000-0000-000000000000}"/>
          </ac:spMkLst>
        </pc:spChg>
        <pc:spChg chg="mod">
          <ac:chgData name="Mag Selwa" userId="5dc855b3-2456-4cd0-96ca-6ce2d9ee3cae" providerId="ADAL" clId="{C84FD3D4-4E71-4D74-A644-8D04FF586B06}" dt="2023-10-16T01:52:43.435" v="1235" actId="207"/>
          <ac:spMkLst>
            <pc:docMk/>
            <pc:sldMk cId="2763328272" sldId="1788"/>
            <ac:spMk id="6" creationId="{00000000-0000-0000-0000-000000000000}"/>
          </ac:spMkLst>
        </pc:spChg>
        <pc:spChg chg="mod ord">
          <ac:chgData name="Mag Selwa" userId="5dc855b3-2456-4cd0-96ca-6ce2d9ee3cae" providerId="ADAL" clId="{C84FD3D4-4E71-4D74-A644-8D04FF586B06}" dt="2023-10-16T01:52:32.780" v="1233" actId="207"/>
          <ac:spMkLst>
            <pc:docMk/>
            <pc:sldMk cId="2763328272" sldId="1788"/>
            <ac:spMk id="13" creationId="{00000000-0000-0000-0000-000000000000}"/>
          </ac:spMkLst>
        </pc:spChg>
        <pc:spChg chg="mod">
          <ac:chgData name="Mag Selwa" userId="5dc855b3-2456-4cd0-96ca-6ce2d9ee3cae" providerId="ADAL" clId="{C84FD3D4-4E71-4D74-A644-8D04FF586B06}" dt="2023-10-16T01:52:19.661" v="1232" actId="207"/>
          <ac:spMkLst>
            <pc:docMk/>
            <pc:sldMk cId="2763328272" sldId="1788"/>
            <ac:spMk id="14" creationId="{00000000-0000-0000-0000-000000000000}"/>
          </ac:spMkLst>
        </pc:spChg>
        <pc:spChg chg="mod">
          <ac:chgData name="Mag Selwa" userId="5dc855b3-2456-4cd0-96ca-6ce2d9ee3cae" providerId="ADAL" clId="{C84FD3D4-4E71-4D74-A644-8D04FF586B06}" dt="2023-10-16T01:50:48.907" v="1221" actId="1076"/>
          <ac:spMkLst>
            <pc:docMk/>
            <pc:sldMk cId="2763328272" sldId="1788"/>
            <ac:spMk id="524290" creationId="{00000000-0000-0000-0000-000000000000}"/>
          </ac:spMkLst>
        </pc:spChg>
        <pc:spChg chg="mod">
          <ac:chgData name="Mag Selwa" userId="5dc855b3-2456-4cd0-96ca-6ce2d9ee3cae" providerId="ADAL" clId="{C84FD3D4-4E71-4D74-A644-8D04FF586B06}" dt="2023-10-15T19:54:46.889" v="64" actId="27636"/>
          <ac:spMkLst>
            <pc:docMk/>
            <pc:sldMk cId="2763328272" sldId="1788"/>
            <ac:spMk id="524291" creationId="{00000000-0000-0000-0000-000000000000}"/>
          </ac:spMkLst>
        </pc:spChg>
        <pc:grpChg chg="mod">
          <ac:chgData name="Mag Selwa" userId="5dc855b3-2456-4cd0-96ca-6ce2d9ee3cae" providerId="ADAL" clId="{C84FD3D4-4E71-4D74-A644-8D04FF586B06}" dt="2023-10-16T01:52:57.629" v="1241" actId="1076"/>
          <ac:grpSpMkLst>
            <pc:docMk/>
            <pc:sldMk cId="2763328272" sldId="1788"/>
            <ac:grpSpMk id="12" creationId="{00000000-0000-0000-0000-000000000000}"/>
          </ac:grpSpMkLst>
        </pc:grpChg>
        <pc:grpChg chg="mod">
          <ac:chgData name="Mag Selwa" userId="5dc855b3-2456-4cd0-96ca-6ce2d9ee3cae" providerId="ADAL" clId="{C84FD3D4-4E71-4D74-A644-8D04FF586B06}" dt="2023-10-16T01:52:36.658" v="1234" actId="1076"/>
          <ac:grpSpMkLst>
            <pc:docMk/>
            <pc:sldMk cId="2763328272" sldId="1788"/>
            <ac:grpSpMk id="17" creationId="{00000000-0000-0000-0000-000000000000}"/>
          </ac:grpSpMkLst>
        </pc:grpChg>
        <pc:cxnChg chg="mod">
          <ac:chgData name="Mag Selwa" userId="5dc855b3-2456-4cd0-96ca-6ce2d9ee3cae" providerId="ADAL" clId="{C84FD3D4-4E71-4D74-A644-8D04FF586B06}" dt="2023-10-16T01:52:52.381" v="1240" actId="1076"/>
          <ac:cxnSpMkLst>
            <pc:docMk/>
            <pc:sldMk cId="2763328272" sldId="1788"/>
            <ac:cxnSpMk id="7" creationId="{00000000-0000-0000-0000-000000000000}"/>
          </ac:cxnSpMkLst>
        </pc:cxnChg>
        <pc:cxnChg chg="mod">
          <ac:chgData name="Mag Selwa" userId="5dc855b3-2456-4cd0-96ca-6ce2d9ee3cae" providerId="ADAL" clId="{C84FD3D4-4E71-4D74-A644-8D04FF586B06}" dt="2023-10-16T01:52:52.381" v="1240" actId="1076"/>
          <ac:cxnSpMkLst>
            <pc:docMk/>
            <pc:sldMk cId="2763328272" sldId="1788"/>
            <ac:cxnSpMk id="9" creationId="{00000000-0000-0000-0000-000000000000}"/>
          </ac:cxnSpMkLst>
        </pc:cxnChg>
        <pc:cxnChg chg="mod">
          <ac:chgData name="Mag Selwa" userId="5dc855b3-2456-4cd0-96ca-6ce2d9ee3cae" providerId="ADAL" clId="{C84FD3D4-4E71-4D74-A644-8D04FF586B06}" dt="2023-10-16T01:52:52.381" v="1240" actId="1076"/>
          <ac:cxnSpMkLst>
            <pc:docMk/>
            <pc:sldMk cId="2763328272" sldId="1788"/>
            <ac:cxnSpMk id="11" creationId="{00000000-0000-0000-0000-000000000000}"/>
          </ac:cxnSpMkLst>
        </pc:cxnChg>
        <pc:cxnChg chg="mod">
          <ac:chgData name="Mag Selwa" userId="5dc855b3-2456-4cd0-96ca-6ce2d9ee3cae" providerId="ADAL" clId="{C84FD3D4-4E71-4D74-A644-8D04FF586B06}" dt="2023-10-16T01:52:08.706" v="1231" actId="207"/>
          <ac:cxnSpMkLst>
            <pc:docMk/>
            <pc:sldMk cId="2763328272" sldId="1788"/>
            <ac:cxnSpMk id="16" creationId="{00000000-0000-0000-0000-000000000000}"/>
          </ac:cxnSpMkLst>
        </pc:cxnChg>
      </pc:sldChg>
      <pc:sldChg chg="modSp mod">
        <pc:chgData name="Mag Selwa" userId="5dc855b3-2456-4cd0-96ca-6ce2d9ee3cae" providerId="ADAL" clId="{C84FD3D4-4E71-4D74-A644-8D04FF586B06}" dt="2023-10-16T01:53:06.427" v="1242" actId="1076"/>
        <pc:sldMkLst>
          <pc:docMk/>
          <pc:sldMk cId="2837579129" sldId="1789"/>
        </pc:sldMkLst>
        <pc:spChg chg="mod">
          <ac:chgData name="Mag Selwa" userId="5dc855b3-2456-4cd0-96ca-6ce2d9ee3cae" providerId="ADAL" clId="{C84FD3D4-4E71-4D74-A644-8D04FF586B06}" dt="2023-10-16T01:53:06.427" v="1242" actId="1076"/>
          <ac:spMkLst>
            <pc:docMk/>
            <pc:sldMk cId="2837579129" sldId="1789"/>
            <ac:spMk id="525314" creationId="{00000000-0000-0000-0000-000000000000}"/>
          </ac:spMkLst>
        </pc:spChg>
      </pc:sldChg>
      <pc:sldChg chg="addSp modSp mod">
        <pc:chgData name="Mag Selwa" userId="5dc855b3-2456-4cd0-96ca-6ce2d9ee3cae" providerId="ADAL" clId="{C84FD3D4-4E71-4D74-A644-8D04FF586B06}" dt="2023-10-16T01:53:40.531" v="1256" actId="1035"/>
        <pc:sldMkLst>
          <pc:docMk/>
          <pc:sldMk cId="4130177911" sldId="1790"/>
        </pc:sldMkLst>
        <pc:spChg chg="add mod">
          <ac:chgData name="Mag Selwa" userId="5dc855b3-2456-4cd0-96ca-6ce2d9ee3cae" providerId="ADAL" clId="{C84FD3D4-4E71-4D74-A644-8D04FF586B06}" dt="2023-10-16T01:53:22.252" v="1246" actId="1076"/>
          <ac:spMkLst>
            <pc:docMk/>
            <pc:sldMk cId="4130177911" sldId="1790"/>
            <ac:spMk id="3" creationId="{1C2137CC-017D-CC08-FC83-0222A158FEC2}"/>
          </ac:spMkLst>
        </pc:spChg>
        <pc:spChg chg="add mod">
          <ac:chgData name="Mag Selwa" userId="5dc855b3-2456-4cd0-96ca-6ce2d9ee3cae" providerId="ADAL" clId="{C84FD3D4-4E71-4D74-A644-8D04FF586B06}" dt="2023-10-16T01:53:25.091" v="1248" actId="1076"/>
          <ac:spMkLst>
            <pc:docMk/>
            <pc:sldMk cId="4130177911" sldId="1790"/>
            <ac:spMk id="4" creationId="{579C38EF-39F0-344B-DC1F-31E5028E858D}"/>
          </ac:spMkLst>
        </pc:spChg>
        <pc:spChg chg="add mod">
          <ac:chgData name="Mag Selwa" userId="5dc855b3-2456-4cd0-96ca-6ce2d9ee3cae" providerId="ADAL" clId="{C84FD3D4-4E71-4D74-A644-8D04FF586B06}" dt="2023-10-16T01:53:30.801" v="1251" actId="1036"/>
          <ac:spMkLst>
            <pc:docMk/>
            <pc:sldMk cId="4130177911" sldId="1790"/>
            <ac:spMk id="5" creationId="{98B2EA54-64C5-A35A-1F11-AEDF6BE8BE9C}"/>
          </ac:spMkLst>
        </pc:spChg>
        <pc:spChg chg="add mod">
          <ac:chgData name="Mag Selwa" userId="5dc855b3-2456-4cd0-96ca-6ce2d9ee3cae" providerId="ADAL" clId="{C84FD3D4-4E71-4D74-A644-8D04FF586B06}" dt="2023-10-16T01:53:40.531" v="1256" actId="1035"/>
          <ac:spMkLst>
            <pc:docMk/>
            <pc:sldMk cId="4130177911" sldId="1790"/>
            <ac:spMk id="6" creationId="{94C87335-BA0D-9FB5-ABFB-5AE2268CF261}"/>
          </ac:spMkLst>
        </pc:spChg>
        <pc:spChg chg="add mod">
          <ac:chgData name="Mag Selwa" userId="5dc855b3-2456-4cd0-96ca-6ce2d9ee3cae" providerId="ADAL" clId="{C84FD3D4-4E71-4D74-A644-8D04FF586B06}" dt="2023-10-16T01:53:38.782" v="1255" actId="1076"/>
          <ac:spMkLst>
            <pc:docMk/>
            <pc:sldMk cId="4130177911" sldId="1790"/>
            <ac:spMk id="7" creationId="{989F2984-5BFA-8AB1-B794-C27770413956}"/>
          </ac:spMkLst>
        </pc:spChg>
        <pc:spChg chg="mod">
          <ac:chgData name="Mag Selwa" userId="5dc855b3-2456-4cd0-96ca-6ce2d9ee3cae" providerId="ADAL" clId="{C84FD3D4-4E71-4D74-A644-8D04FF586B06}" dt="2023-10-16T01:53:10.600" v="1243" actId="1076"/>
          <ac:spMkLst>
            <pc:docMk/>
            <pc:sldMk cId="4130177911" sldId="1790"/>
            <ac:spMk id="537602" creationId="{00000000-0000-0000-0000-000000000000}"/>
          </ac:spMkLst>
        </pc:spChg>
        <pc:picChg chg="mod">
          <ac:chgData name="Mag Selwa" userId="5dc855b3-2456-4cd0-96ca-6ce2d9ee3cae" providerId="ADAL" clId="{C84FD3D4-4E71-4D74-A644-8D04FF586B06}" dt="2023-10-16T01:53:19.100" v="1244" actId="1076"/>
          <ac:picMkLst>
            <pc:docMk/>
            <pc:sldMk cId="4130177911" sldId="1790"/>
            <ac:picMk id="2" creationId="{00000000-0000-0000-0000-000000000000}"/>
          </ac:picMkLst>
        </pc:picChg>
      </pc:sldChg>
      <pc:sldChg chg="modSp mod">
        <pc:chgData name="Mag Selwa" userId="5dc855b3-2456-4cd0-96ca-6ce2d9ee3cae" providerId="ADAL" clId="{C84FD3D4-4E71-4D74-A644-8D04FF586B06}" dt="2023-10-16T01:54:53.153" v="1274" actId="1076"/>
        <pc:sldMkLst>
          <pc:docMk/>
          <pc:sldMk cId="3145279842" sldId="1791"/>
        </pc:sldMkLst>
        <pc:spChg chg="mod">
          <ac:chgData name="Mag Selwa" userId="5dc855b3-2456-4cd0-96ca-6ce2d9ee3cae" providerId="ADAL" clId="{C84FD3D4-4E71-4D74-A644-8D04FF586B06}" dt="2023-10-16T01:53:49.049" v="1258" actId="207"/>
          <ac:spMkLst>
            <pc:docMk/>
            <pc:sldMk cId="3145279842" sldId="1791"/>
            <ac:spMk id="11" creationId="{00000000-0000-0000-0000-000000000000}"/>
          </ac:spMkLst>
        </pc:spChg>
        <pc:spChg chg="mod">
          <ac:chgData name="Mag Selwa" userId="5dc855b3-2456-4cd0-96ca-6ce2d9ee3cae" providerId="ADAL" clId="{C84FD3D4-4E71-4D74-A644-8D04FF586B06}" dt="2023-10-16T01:54:53.153" v="1274" actId="1076"/>
          <ac:spMkLst>
            <pc:docMk/>
            <pc:sldMk cId="3145279842" sldId="1791"/>
            <ac:spMk id="12" creationId="{00000000-0000-0000-0000-000000000000}"/>
          </ac:spMkLst>
        </pc:spChg>
      </pc:sldChg>
      <pc:sldChg chg="modSp mod">
        <pc:chgData name="Mag Selwa" userId="5dc855b3-2456-4cd0-96ca-6ce2d9ee3cae" providerId="ADAL" clId="{C84FD3D4-4E71-4D74-A644-8D04FF586B06}" dt="2023-10-16T01:54:59.692" v="1276" actId="1076"/>
        <pc:sldMkLst>
          <pc:docMk/>
          <pc:sldMk cId="3086135749" sldId="1792"/>
        </pc:sldMkLst>
        <pc:spChg chg="mod">
          <ac:chgData name="Mag Selwa" userId="5dc855b3-2456-4cd0-96ca-6ce2d9ee3cae" providerId="ADAL" clId="{C84FD3D4-4E71-4D74-A644-8D04FF586B06}" dt="2023-10-16T01:54:57.104" v="1275" actId="1076"/>
          <ac:spMkLst>
            <pc:docMk/>
            <pc:sldMk cId="3086135749" sldId="1792"/>
            <ac:spMk id="522242" creationId="{00000000-0000-0000-0000-000000000000}"/>
          </ac:spMkLst>
        </pc:spChg>
        <pc:spChg chg="mod">
          <ac:chgData name="Mag Selwa" userId="5dc855b3-2456-4cd0-96ca-6ce2d9ee3cae" providerId="ADAL" clId="{C84FD3D4-4E71-4D74-A644-8D04FF586B06}" dt="2023-10-16T01:54:59.692" v="1276" actId="1076"/>
          <ac:spMkLst>
            <pc:docMk/>
            <pc:sldMk cId="3086135749" sldId="1792"/>
            <ac:spMk id="522243" creationId="{00000000-0000-0000-0000-000000000000}"/>
          </ac:spMkLst>
        </pc:spChg>
      </pc:sldChg>
      <pc:sldChg chg="modSp mod">
        <pc:chgData name="Mag Selwa" userId="5dc855b3-2456-4cd0-96ca-6ce2d9ee3cae" providerId="ADAL" clId="{C84FD3D4-4E71-4D74-A644-8D04FF586B06}" dt="2023-10-16T01:55:12.919" v="1280" actId="27636"/>
        <pc:sldMkLst>
          <pc:docMk/>
          <pc:sldMk cId="2224251594" sldId="1793"/>
        </pc:sldMkLst>
        <pc:spChg chg="mod">
          <ac:chgData name="Mag Selwa" userId="5dc855b3-2456-4cd0-96ca-6ce2d9ee3cae" providerId="ADAL" clId="{C84FD3D4-4E71-4D74-A644-8D04FF586B06}" dt="2023-10-16T01:55:04.192" v="1277" actId="1076"/>
          <ac:spMkLst>
            <pc:docMk/>
            <pc:sldMk cId="2224251594" sldId="1793"/>
            <ac:spMk id="522242" creationId="{00000000-0000-0000-0000-000000000000}"/>
          </ac:spMkLst>
        </pc:spChg>
        <pc:spChg chg="mod">
          <ac:chgData name="Mag Selwa" userId="5dc855b3-2456-4cd0-96ca-6ce2d9ee3cae" providerId="ADAL" clId="{C84FD3D4-4E71-4D74-A644-8D04FF586B06}" dt="2023-10-16T01:55:12.919" v="1280" actId="27636"/>
          <ac:spMkLst>
            <pc:docMk/>
            <pc:sldMk cId="2224251594" sldId="1793"/>
            <ac:spMk id="522243" creationId="{00000000-0000-0000-0000-000000000000}"/>
          </ac:spMkLst>
        </pc:spChg>
      </pc:sldChg>
      <pc:sldChg chg="addSp modSp mod">
        <pc:chgData name="Mag Selwa" userId="5dc855b3-2456-4cd0-96ca-6ce2d9ee3cae" providerId="ADAL" clId="{C84FD3D4-4E71-4D74-A644-8D04FF586B06}" dt="2023-10-16T01:56:51.934" v="1326" actId="1076"/>
        <pc:sldMkLst>
          <pc:docMk/>
          <pc:sldMk cId="901404479" sldId="1795"/>
        </pc:sldMkLst>
        <pc:spChg chg="add mod">
          <ac:chgData name="Mag Selwa" userId="5dc855b3-2456-4cd0-96ca-6ce2d9ee3cae" providerId="ADAL" clId="{C84FD3D4-4E71-4D74-A644-8D04FF586B06}" dt="2023-10-16T01:55:41.243" v="1289" actId="14100"/>
          <ac:spMkLst>
            <pc:docMk/>
            <pc:sldMk cId="901404479" sldId="1795"/>
            <ac:spMk id="2" creationId="{97E912B7-5BCC-C36B-0A04-35CDD8FEB66B}"/>
          </ac:spMkLst>
        </pc:spChg>
        <pc:spChg chg="add mod">
          <ac:chgData name="Mag Selwa" userId="5dc855b3-2456-4cd0-96ca-6ce2d9ee3cae" providerId="ADAL" clId="{C84FD3D4-4E71-4D74-A644-8D04FF586B06}" dt="2023-10-16T01:55:47.438" v="1291" actId="1076"/>
          <ac:spMkLst>
            <pc:docMk/>
            <pc:sldMk cId="901404479" sldId="1795"/>
            <ac:spMk id="3" creationId="{7F0B5BA0-7E83-E27E-BFEB-AF17BF506D9B}"/>
          </ac:spMkLst>
        </pc:spChg>
        <pc:spChg chg="add mod">
          <ac:chgData name="Mag Selwa" userId="5dc855b3-2456-4cd0-96ca-6ce2d9ee3cae" providerId="ADAL" clId="{C84FD3D4-4E71-4D74-A644-8D04FF586B06}" dt="2023-10-16T01:55:56.172" v="1297" actId="1036"/>
          <ac:spMkLst>
            <pc:docMk/>
            <pc:sldMk cId="901404479" sldId="1795"/>
            <ac:spMk id="4" creationId="{5B6A25D2-A3D0-AF36-5DFD-13B1E172C0A9}"/>
          </ac:spMkLst>
        </pc:spChg>
        <pc:spChg chg="add mod">
          <ac:chgData name="Mag Selwa" userId="5dc855b3-2456-4cd0-96ca-6ce2d9ee3cae" providerId="ADAL" clId="{C84FD3D4-4E71-4D74-A644-8D04FF586B06}" dt="2023-10-16T01:56:44.652" v="1323" actId="1076"/>
          <ac:spMkLst>
            <pc:docMk/>
            <pc:sldMk cId="901404479" sldId="1795"/>
            <ac:spMk id="6" creationId="{A4DF6EB3-9BFB-0AB9-FFA3-7335D11744E1}"/>
          </ac:spMkLst>
        </pc:spChg>
        <pc:spChg chg="add mod">
          <ac:chgData name="Mag Selwa" userId="5dc855b3-2456-4cd0-96ca-6ce2d9ee3cae" providerId="ADAL" clId="{C84FD3D4-4E71-4D74-A644-8D04FF586B06}" dt="2023-10-16T01:56:22.399" v="1310" actId="1076"/>
          <ac:spMkLst>
            <pc:docMk/>
            <pc:sldMk cId="901404479" sldId="1795"/>
            <ac:spMk id="7" creationId="{8A440B6D-7FB9-B83D-854B-83DEC4A2C58C}"/>
          </ac:spMkLst>
        </pc:spChg>
        <pc:spChg chg="add mod">
          <ac:chgData name="Mag Selwa" userId="5dc855b3-2456-4cd0-96ca-6ce2d9ee3cae" providerId="ADAL" clId="{C84FD3D4-4E71-4D74-A644-8D04FF586B06}" dt="2023-10-16T01:56:26.145" v="1312" actId="1076"/>
          <ac:spMkLst>
            <pc:docMk/>
            <pc:sldMk cId="901404479" sldId="1795"/>
            <ac:spMk id="8" creationId="{1A91C3AB-20BD-34AA-B420-66A7499725F5}"/>
          </ac:spMkLst>
        </pc:spChg>
        <pc:spChg chg="add mod">
          <ac:chgData name="Mag Selwa" userId="5dc855b3-2456-4cd0-96ca-6ce2d9ee3cae" providerId="ADAL" clId="{C84FD3D4-4E71-4D74-A644-8D04FF586B06}" dt="2023-10-16T01:56:30.470" v="1314" actId="1076"/>
          <ac:spMkLst>
            <pc:docMk/>
            <pc:sldMk cId="901404479" sldId="1795"/>
            <ac:spMk id="9" creationId="{48155309-4F44-B4FC-1EF9-DB1F5AD507F3}"/>
          </ac:spMkLst>
        </pc:spChg>
        <pc:spChg chg="add mod">
          <ac:chgData name="Mag Selwa" userId="5dc855b3-2456-4cd0-96ca-6ce2d9ee3cae" providerId="ADAL" clId="{C84FD3D4-4E71-4D74-A644-8D04FF586B06}" dt="2023-10-16T01:56:33.912" v="1316" actId="1076"/>
          <ac:spMkLst>
            <pc:docMk/>
            <pc:sldMk cId="901404479" sldId="1795"/>
            <ac:spMk id="10" creationId="{9C764733-DD7C-ED8F-D0C8-356152F269F8}"/>
          </ac:spMkLst>
        </pc:spChg>
        <pc:spChg chg="add mod">
          <ac:chgData name="Mag Selwa" userId="5dc855b3-2456-4cd0-96ca-6ce2d9ee3cae" providerId="ADAL" clId="{C84FD3D4-4E71-4D74-A644-8D04FF586B06}" dt="2023-10-16T01:56:36.686" v="1318" actId="1076"/>
          <ac:spMkLst>
            <pc:docMk/>
            <pc:sldMk cId="901404479" sldId="1795"/>
            <ac:spMk id="11" creationId="{AF344B6B-0BEE-2549-1898-107FE25F80F1}"/>
          </ac:spMkLst>
        </pc:spChg>
        <pc:spChg chg="add mod">
          <ac:chgData name="Mag Selwa" userId="5dc855b3-2456-4cd0-96ca-6ce2d9ee3cae" providerId="ADAL" clId="{C84FD3D4-4E71-4D74-A644-8D04FF586B06}" dt="2023-10-16T01:56:40.757" v="1320" actId="1076"/>
          <ac:spMkLst>
            <pc:docMk/>
            <pc:sldMk cId="901404479" sldId="1795"/>
            <ac:spMk id="12" creationId="{51D2DEEC-F0EB-A500-DCDC-04BF9C911597}"/>
          </ac:spMkLst>
        </pc:spChg>
        <pc:spChg chg="add mod">
          <ac:chgData name="Mag Selwa" userId="5dc855b3-2456-4cd0-96ca-6ce2d9ee3cae" providerId="ADAL" clId="{C84FD3D4-4E71-4D74-A644-8D04FF586B06}" dt="2023-10-16T01:56:47.944" v="1324" actId="1076"/>
          <ac:spMkLst>
            <pc:docMk/>
            <pc:sldMk cId="901404479" sldId="1795"/>
            <ac:spMk id="13" creationId="{359407AD-6860-AAF1-5783-7A9F23F36881}"/>
          </ac:spMkLst>
        </pc:spChg>
        <pc:spChg chg="add mod">
          <ac:chgData name="Mag Selwa" userId="5dc855b3-2456-4cd0-96ca-6ce2d9ee3cae" providerId="ADAL" clId="{C84FD3D4-4E71-4D74-A644-8D04FF586B06}" dt="2023-10-16T01:56:51.934" v="1326" actId="1076"/>
          <ac:spMkLst>
            <pc:docMk/>
            <pc:sldMk cId="901404479" sldId="1795"/>
            <ac:spMk id="14" creationId="{825CBE7E-84E8-80DF-4119-0A093FC1F33F}"/>
          </ac:spMkLst>
        </pc:spChg>
        <pc:spChg chg="mod">
          <ac:chgData name="Mag Selwa" userId="5dc855b3-2456-4cd0-96ca-6ce2d9ee3cae" providerId="ADAL" clId="{C84FD3D4-4E71-4D74-A644-8D04FF586B06}" dt="2023-10-16T01:55:19.098" v="1281" actId="1076"/>
          <ac:spMkLst>
            <pc:docMk/>
            <pc:sldMk cId="901404479" sldId="1795"/>
            <ac:spMk id="522242" creationId="{00000000-0000-0000-0000-000000000000}"/>
          </ac:spMkLst>
        </pc:spChg>
        <pc:spChg chg="mod">
          <ac:chgData name="Mag Selwa" userId="5dc855b3-2456-4cd0-96ca-6ce2d9ee3cae" providerId="ADAL" clId="{C84FD3D4-4E71-4D74-A644-8D04FF586B06}" dt="2023-10-16T01:55:27.789" v="1284" actId="12"/>
          <ac:spMkLst>
            <pc:docMk/>
            <pc:sldMk cId="901404479" sldId="1795"/>
            <ac:spMk id="522243" creationId="{00000000-0000-0000-0000-000000000000}"/>
          </ac:spMkLst>
        </pc:spChg>
        <pc:picChg chg="mod">
          <ac:chgData name="Mag Selwa" userId="5dc855b3-2456-4cd0-96ca-6ce2d9ee3cae" providerId="ADAL" clId="{C84FD3D4-4E71-4D74-A644-8D04FF586B06}" dt="2023-10-16T01:55:32.586" v="1286" actId="14100"/>
          <ac:picMkLst>
            <pc:docMk/>
            <pc:sldMk cId="901404479" sldId="1795"/>
            <ac:picMk id="5" creationId="{302DF7BF-C925-4683-B75C-8B8737EFBDD3}"/>
          </ac:picMkLst>
        </pc:picChg>
      </pc:sldChg>
      <pc:sldChg chg="modSp mod">
        <pc:chgData name="Mag Selwa" userId="5dc855b3-2456-4cd0-96ca-6ce2d9ee3cae" providerId="ADAL" clId="{C84FD3D4-4E71-4D74-A644-8D04FF586B06}" dt="2023-10-16T01:57:02.163" v="1328" actId="1076"/>
        <pc:sldMkLst>
          <pc:docMk/>
          <pc:sldMk cId="752574008" sldId="1796"/>
        </pc:sldMkLst>
        <pc:spChg chg="mod">
          <ac:chgData name="Mag Selwa" userId="5dc855b3-2456-4cd0-96ca-6ce2d9ee3cae" providerId="ADAL" clId="{C84FD3D4-4E71-4D74-A644-8D04FF586B06}" dt="2023-10-16T01:56:59.326" v="1327" actId="1076"/>
          <ac:spMkLst>
            <pc:docMk/>
            <pc:sldMk cId="752574008" sldId="1796"/>
            <ac:spMk id="522242" creationId="{00000000-0000-0000-0000-000000000000}"/>
          </ac:spMkLst>
        </pc:spChg>
        <pc:spChg chg="mod">
          <ac:chgData name="Mag Selwa" userId="5dc855b3-2456-4cd0-96ca-6ce2d9ee3cae" providerId="ADAL" clId="{C84FD3D4-4E71-4D74-A644-8D04FF586B06}" dt="2023-10-16T01:57:02.163" v="1328" actId="1076"/>
          <ac:spMkLst>
            <pc:docMk/>
            <pc:sldMk cId="752574008" sldId="1796"/>
            <ac:spMk id="522243" creationId="{00000000-0000-0000-0000-000000000000}"/>
          </ac:spMkLst>
        </pc:spChg>
      </pc:sldChg>
      <pc:sldChg chg="addSp modSp mod">
        <pc:chgData name="Mag Selwa" userId="5dc855b3-2456-4cd0-96ca-6ce2d9ee3cae" providerId="ADAL" clId="{C84FD3D4-4E71-4D74-A644-8D04FF586B06}" dt="2023-10-16T01:58:05.129" v="1366" actId="1037"/>
        <pc:sldMkLst>
          <pc:docMk/>
          <pc:sldMk cId="146955596" sldId="1797"/>
        </pc:sldMkLst>
        <pc:spChg chg="add mod">
          <ac:chgData name="Mag Selwa" userId="5dc855b3-2456-4cd0-96ca-6ce2d9ee3cae" providerId="ADAL" clId="{C84FD3D4-4E71-4D74-A644-8D04FF586B06}" dt="2023-10-16T01:57:19.418" v="1332" actId="1076"/>
          <ac:spMkLst>
            <pc:docMk/>
            <pc:sldMk cId="146955596" sldId="1797"/>
            <ac:spMk id="2" creationId="{FC8E9A73-EB4A-96A9-AAD6-29FB8E4B44DB}"/>
          </ac:spMkLst>
        </pc:spChg>
        <pc:spChg chg="add mod">
          <ac:chgData name="Mag Selwa" userId="5dc855b3-2456-4cd0-96ca-6ce2d9ee3cae" providerId="ADAL" clId="{C84FD3D4-4E71-4D74-A644-8D04FF586B06}" dt="2023-10-16T01:57:26.590" v="1335" actId="14100"/>
          <ac:spMkLst>
            <pc:docMk/>
            <pc:sldMk cId="146955596" sldId="1797"/>
            <ac:spMk id="4" creationId="{80547DC2-39FB-1826-A73E-E7625C8D5DD4}"/>
          </ac:spMkLst>
        </pc:spChg>
        <pc:spChg chg="add mod">
          <ac:chgData name="Mag Selwa" userId="5dc855b3-2456-4cd0-96ca-6ce2d9ee3cae" providerId="ADAL" clId="{C84FD3D4-4E71-4D74-A644-8D04FF586B06}" dt="2023-10-16T01:57:29.906" v="1337" actId="1076"/>
          <ac:spMkLst>
            <pc:docMk/>
            <pc:sldMk cId="146955596" sldId="1797"/>
            <ac:spMk id="5" creationId="{C5B395A9-C36F-0205-AE15-7288318E7154}"/>
          </ac:spMkLst>
        </pc:spChg>
        <pc:spChg chg="add mod">
          <ac:chgData name="Mag Selwa" userId="5dc855b3-2456-4cd0-96ca-6ce2d9ee3cae" providerId="ADAL" clId="{C84FD3D4-4E71-4D74-A644-8D04FF586B06}" dt="2023-10-16T01:57:34.202" v="1339" actId="1076"/>
          <ac:spMkLst>
            <pc:docMk/>
            <pc:sldMk cId="146955596" sldId="1797"/>
            <ac:spMk id="6" creationId="{F6EFE8C4-84C8-2C5E-4559-2C2F37F1F60D}"/>
          </ac:spMkLst>
        </pc:spChg>
        <pc:spChg chg="add mod">
          <ac:chgData name="Mag Selwa" userId="5dc855b3-2456-4cd0-96ca-6ce2d9ee3cae" providerId="ADAL" clId="{C84FD3D4-4E71-4D74-A644-8D04FF586B06}" dt="2023-10-16T01:57:38.724" v="1341" actId="1076"/>
          <ac:spMkLst>
            <pc:docMk/>
            <pc:sldMk cId="146955596" sldId="1797"/>
            <ac:spMk id="7" creationId="{FDE5AEAB-7273-5627-E076-68C7CB16F0EE}"/>
          </ac:spMkLst>
        </pc:spChg>
        <pc:spChg chg="add mod">
          <ac:chgData name="Mag Selwa" userId="5dc855b3-2456-4cd0-96ca-6ce2d9ee3cae" providerId="ADAL" clId="{C84FD3D4-4E71-4D74-A644-8D04FF586B06}" dt="2023-10-16T01:57:41.804" v="1343" actId="1076"/>
          <ac:spMkLst>
            <pc:docMk/>
            <pc:sldMk cId="146955596" sldId="1797"/>
            <ac:spMk id="8" creationId="{73E222D0-B785-4A52-A0E5-8F8121B8FF64}"/>
          </ac:spMkLst>
        </pc:spChg>
        <pc:spChg chg="add mod">
          <ac:chgData name="Mag Selwa" userId="5dc855b3-2456-4cd0-96ca-6ce2d9ee3cae" providerId="ADAL" clId="{C84FD3D4-4E71-4D74-A644-8D04FF586B06}" dt="2023-10-16T01:57:57.902" v="1362" actId="1037"/>
          <ac:spMkLst>
            <pc:docMk/>
            <pc:sldMk cId="146955596" sldId="1797"/>
            <ac:spMk id="9" creationId="{1FAC17ED-AA73-3A19-9503-FB644ED125A4}"/>
          </ac:spMkLst>
        </pc:spChg>
        <pc:spChg chg="add mod">
          <ac:chgData name="Mag Selwa" userId="5dc855b3-2456-4cd0-96ca-6ce2d9ee3cae" providerId="ADAL" clId="{C84FD3D4-4E71-4D74-A644-8D04FF586B06}" dt="2023-10-16T01:57:54.879" v="1359" actId="1038"/>
          <ac:spMkLst>
            <pc:docMk/>
            <pc:sldMk cId="146955596" sldId="1797"/>
            <ac:spMk id="10" creationId="{F50C7F30-C80F-450F-1C09-C832A26B4EA8}"/>
          </ac:spMkLst>
        </pc:spChg>
        <pc:spChg chg="add mod">
          <ac:chgData name="Mag Selwa" userId="5dc855b3-2456-4cd0-96ca-6ce2d9ee3cae" providerId="ADAL" clId="{C84FD3D4-4E71-4D74-A644-8D04FF586B06}" dt="2023-10-16T01:58:05.129" v="1366" actId="1037"/>
          <ac:spMkLst>
            <pc:docMk/>
            <pc:sldMk cId="146955596" sldId="1797"/>
            <ac:spMk id="11" creationId="{17C809E5-5294-AEDF-5C45-3D72896CF6B5}"/>
          </ac:spMkLst>
        </pc:spChg>
        <pc:spChg chg="mod">
          <ac:chgData name="Mag Selwa" userId="5dc855b3-2456-4cd0-96ca-6ce2d9ee3cae" providerId="ADAL" clId="{C84FD3D4-4E71-4D74-A644-8D04FF586B06}" dt="2023-10-16T01:57:07.620" v="1329" actId="1076"/>
          <ac:spMkLst>
            <pc:docMk/>
            <pc:sldMk cId="146955596" sldId="1797"/>
            <ac:spMk id="522242" creationId="{00000000-0000-0000-0000-000000000000}"/>
          </ac:spMkLst>
        </pc:spChg>
        <pc:picChg chg="mod">
          <ac:chgData name="Mag Selwa" userId="5dc855b3-2456-4cd0-96ca-6ce2d9ee3cae" providerId="ADAL" clId="{C84FD3D4-4E71-4D74-A644-8D04FF586B06}" dt="2023-10-16T01:57:11.789" v="1330" actId="14100"/>
          <ac:picMkLst>
            <pc:docMk/>
            <pc:sldMk cId="146955596" sldId="1797"/>
            <ac:picMk id="3" creationId="{98129E71-85B8-49BC-81B6-400E63FA6105}"/>
          </ac:picMkLst>
        </pc:picChg>
      </pc:sldChg>
      <pc:sldChg chg="del">
        <pc:chgData name="Mag Selwa" userId="5dc855b3-2456-4cd0-96ca-6ce2d9ee3cae" providerId="ADAL" clId="{C84FD3D4-4E71-4D74-A644-8D04FF586B06}" dt="2023-10-16T01:00:23.985" v="849" actId="47"/>
        <pc:sldMkLst>
          <pc:docMk/>
          <pc:sldMk cId="917496133" sldId="1798"/>
        </pc:sldMkLst>
      </pc:sldChg>
      <pc:sldChg chg="del">
        <pc:chgData name="Mag Selwa" userId="5dc855b3-2456-4cd0-96ca-6ce2d9ee3cae" providerId="ADAL" clId="{C84FD3D4-4E71-4D74-A644-8D04FF586B06}" dt="2023-10-16T01:01:01.858" v="860" actId="47"/>
        <pc:sldMkLst>
          <pc:docMk/>
          <pc:sldMk cId="2634133509" sldId="1799"/>
        </pc:sldMkLst>
      </pc:sldChg>
      <pc:sldChg chg="modSp mod">
        <pc:chgData name="Mag Selwa" userId="5dc855b3-2456-4cd0-96ca-6ce2d9ee3cae" providerId="ADAL" clId="{C84FD3D4-4E71-4D74-A644-8D04FF586B06}" dt="2023-10-16T01:58:19.910" v="1368" actId="1076"/>
        <pc:sldMkLst>
          <pc:docMk/>
          <pc:sldMk cId="1433006012" sldId="1800"/>
        </pc:sldMkLst>
        <pc:spChg chg="mod">
          <ac:chgData name="Mag Selwa" userId="5dc855b3-2456-4cd0-96ca-6ce2d9ee3cae" providerId="ADAL" clId="{C84FD3D4-4E71-4D74-A644-8D04FF586B06}" dt="2023-10-16T01:58:13.723" v="1367" actId="1076"/>
          <ac:spMkLst>
            <pc:docMk/>
            <pc:sldMk cId="1433006012" sldId="1800"/>
            <ac:spMk id="526338" creationId="{00000000-0000-0000-0000-000000000000}"/>
          </ac:spMkLst>
        </pc:spChg>
        <pc:spChg chg="mod">
          <ac:chgData name="Mag Selwa" userId="5dc855b3-2456-4cd0-96ca-6ce2d9ee3cae" providerId="ADAL" clId="{C84FD3D4-4E71-4D74-A644-8D04FF586B06}" dt="2023-10-16T01:58:19.910" v="1368" actId="1076"/>
          <ac:spMkLst>
            <pc:docMk/>
            <pc:sldMk cId="1433006012" sldId="1800"/>
            <ac:spMk id="526339" creationId="{00000000-0000-0000-0000-000000000000}"/>
          </ac:spMkLst>
        </pc:spChg>
      </pc:sldChg>
      <pc:sldChg chg="addSp modSp mod">
        <pc:chgData name="Mag Selwa" userId="5dc855b3-2456-4cd0-96ca-6ce2d9ee3cae" providerId="ADAL" clId="{C84FD3D4-4E71-4D74-A644-8D04FF586B06}" dt="2023-10-16T01:58:40.542" v="1374" actId="1076"/>
        <pc:sldMkLst>
          <pc:docMk/>
          <pc:sldMk cId="3328488013" sldId="1801"/>
        </pc:sldMkLst>
        <pc:spChg chg="mod">
          <ac:chgData name="Mag Selwa" userId="5dc855b3-2456-4cd0-96ca-6ce2d9ee3cae" providerId="ADAL" clId="{C84FD3D4-4E71-4D74-A644-8D04FF586B06}" dt="2023-10-16T01:58:30.292" v="1370" actId="207"/>
          <ac:spMkLst>
            <pc:docMk/>
            <pc:sldMk cId="3328488013" sldId="1801"/>
            <ac:spMk id="2" creationId="{00000000-0000-0000-0000-000000000000}"/>
          </ac:spMkLst>
        </pc:spChg>
        <pc:spChg chg="add mod">
          <ac:chgData name="Mag Selwa" userId="5dc855b3-2456-4cd0-96ca-6ce2d9ee3cae" providerId="ADAL" clId="{C84FD3D4-4E71-4D74-A644-8D04FF586B06}" dt="2023-10-16T01:58:37.157" v="1372" actId="1076"/>
          <ac:spMkLst>
            <pc:docMk/>
            <pc:sldMk cId="3328488013" sldId="1801"/>
            <ac:spMk id="3" creationId="{CBB10D0F-2067-2186-240E-F274E065FA8D}"/>
          </ac:spMkLst>
        </pc:spChg>
        <pc:spChg chg="add mod">
          <ac:chgData name="Mag Selwa" userId="5dc855b3-2456-4cd0-96ca-6ce2d9ee3cae" providerId="ADAL" clId="{C84FD3D4-4E71-4D74-A644-8D04FF586B06}" dt="2023-10-16T01:58:40.542" v="1374" actId="1076"/>
          <ac:spMkLst>
            <pc:docMk/>
            <pc:sldMk cId="3328488013" sldId="1801"/>
            <ac:spMk id="4" creationId="{4466207F-92C0-CCDA-3CD4-3790EA2706E9}"/>
          </ac:spMkLst>
        </pc:spChg>
        <pc:spChg chg="mod">
          <ac:chgData name="Mag Selwa" userId="5dc855b3-2456-4cd0-96ca-6ce2d9ee3cae" providerId="ADAL" clId="{C84FD3D4-4E71-4D74-A644-8D04FF586B06}" dt="2023-10-16T01:58:24.691" v="1369" actId="1076"/>
          <ac:spMkLst>
            <pc:docMk/>
            <pc:sldMk cId="3328488013" sldId="1801"/>
            <ac:spMk id="527362" creationId="{00000000-0000-0000-0000-000000000000}"/>
          </ac:spMkLst>
        </pc:spChg>
        <pc:spChg chg="mod">
          <ac:chgData name="Mag Selwa" userId="5dc855b3-2456-4cd0-96ca-6ce2d9ee3cae" providerId="ADAL" clId="{C84FD3D4-4E71-4D74-A644-8D04FF586B06}" dt="2023-10-15T19:54:46.909" v="66" actId="27636"/>
          <ac:spMkLst>
            <pc:docMk/>
            <pc:sldMk cId="3328488013" sldId="1801"/>
            <ac:spMk id="527363" creationId="{00000000-0000-0000-0000-000000000000}"/>
          </ac:spMkLst>
        </pc:spChg>
      </pc:sldChg>
      <pc:sldChg chg="addSp modSp mod">
        <pc:chgData name="Mag Selwa" userId="5dc855b3-2456-4cd0-96ca-6ce2d9ee3cae" providerId="ADAL" clId="{C84FD3D4-4E71-4D74-A644-8D04FF586B06}" dt="2023-10-16T01:59:13.224" v="1384" actId="1076"/>
        <pc:sldMkLst>
          <pc:docMk/>
          <pc:sldMk cId="1970972711" sldId="1802"/>
        </pc:sldMkLst>
        <pc:spChg chg="add mod">
          <ac:chgData name="Mag Selwa" userId="5dc855b3-2456-4cd0-96ca-6ce2d9ee3cae" providerId="ADAL" clId="{C84FD3D4-4E71-4D74-A644-8D04FF586B06}" dt="2023-10-16T01:59:06.574" v="1380" actId="1076"/>
          <ac:spMkLst>
            <pc:docMk/>
            <pc:sldMk cId="1970972711" sldId="1802"/>
            <ac:spMk id="3" creationId="{F57AC19F-BBFB-231A-2243-77754DB25638}"/>
          </ac:spMkLst>
        </pc:spChg>
        <pc:spChg chg="mod">
          <ac:chgData name="Mag Selwa" userId="5dc855b3-2456-4cd0-96ca-6ce2d9ee3cae" providerId="ADAL" clId="{C84FD3D4-4E71-4D74-A644-8D04FF586B06}" dt="2023-10-16T01:58:51.472" v="1375" actId="207"/>
          <ac:spMkLst>
            <pc:docMk/>
            <pc:sldMk cId="1970972711" sldId="1802"/>
            <ac:spMk id="4" creationId="{00000000-0000-0000-0000-000000000000}"/>
          </ac:spMkLst>
        </pc:spChg>
        <pc:spChg chg="add mod">
          <ac:chgData name="Mag Selwa" userId="5dc855b3-2456-4cd0-96ca-6ce2d9ee3cae" providerId="ADAL" clId="{C84FD3D4-4E71-4D74-A644-8D04FF586B06}" dt="2023-10-16T01:59:09.850" v="1382" actId="1076"/>
          <ac:spMkLst>
            <pc:docMk/>
            <pc:sldMk cId="1970972711" sldId="1802"/>
            <ac:spMk id="5" creationId="{71373984-D388-2E3B-FD33-DA8BE0D95F32}"/>
          </ac:spMkLst>
        </pc:spChg>
        <pc:spChg chg="add mod">
          <ac:chgData name="Mag Selwa" userId="5dc855b3-2456-4cd0-96ca-6ce2d9ee3cae" providerId="ADAL" clId="{C84FD3D4-4E71-4D74-A644-8D04FF586B06}" dt="2023-10-16T01:59:13.224" v="1384" actId="1076"/>
          <ac:spMkLst>
            <pc:docMk/>
            <pc:sldMk cId="1970972711" sldId="1802"/>
            <ac:spMk id="6" creationId="{0688B79E-CCB1-7511-EA3C-5F5A6978FCAB}"/>
          </ac:spMkLst>
        </pc:spChg>
        <pc:spChg chg="mod">
          <ac:chgData name="Mag Selwa" userId="5dc855b3-2456-4cd0-96ca-6ce2d9ee3cae" providerId="ADAL" clId="{C84FD3D4-4E71-4D74-A644-8D04FF586B06}" dt="2023-10-16T01:58:54.957" v="1376" actId="1076"/>
          <ac:spMkLst>
            <pc:docMk/>
            <pc:sldMk cId="1970972711" sldId="1802"/>
            <ac:spMk id="533506" creationId="{00000000-0000-0000-0000-000000000000}"/>
          </ac:spMkLst>
        </pc:spChg>
        <pc:spChg chg="mod">
          <ac:chgData name="Mag Selwa" userId="5dc855b3-2456-4cd0-96ca-6ce2d9ee3cae" providerId="ADAL" clId="{C84FD3D4-4E71-4D74-A644-8D04FF586B06}" dt="2023-10-15T19:54:46.912" v="67" actId="27636"/>
          <ac:spMkLst>
            <pc:docMk/>
            <pc:sldMk cId="1970972711" sldId="1802"/>
            <ac:spMk id="533507" creationId="{00000000-0000-0000-0000-000000000000}"/>
          </ac:spMkLst>
        </pc:spChg>
      </pc:sldChg>
      <pc:sldChg chg="addSp modSp mod modShow">
        <pc:chgData name="Mag Selwa" userId="5dc855b3-2456-4cd0-96ca-6ce2d9ee3cae" providerId="ADAL" clId="{C84FD3D4-4E71-4D74-A644-8D04FF586B06}" dt="2023-10-16T02:00:48.419" v="1413" actId="1036"/>
        <pc:sldMkLst>
          <pc:docMk/>
          <pc:sldMk cId="335577290" sldId="1804"/>
        </pc:sldMkLst>
        <pc:spChg chg="add mod">
          <ac:chgData name="Mag Selwa" userId="5dc855b3-2456-4cd0-96ca-6ce2d9ee3cae" providerId="ADAL" clId="{C84FD3D4-4E71-4D74-A644-8D04FF586B06}" dt="2023-10-16T02:00:35.079" v="1401" actId="14100"/>
          <ac:spMkLst>
            <pc:docMk/>
            <pc:sldMk cId="335577290" sldId="1804"/>
            <ac:spMk id="3" creationId="{8A4C5DE6-A71C-D5DB-8A6E-1CFDBF25B354}"/>
          </ac:spMkLst>
        </pc:spChg>
        <pc:spChg chg="add mod">
          <ac:chgData name="Mag Selwa" userId="5dc855b3-2456-4cd0-96ca-6ce2d9ee3cae" providerId="ADAL" clId="{C84FD3D4-4E71-4D74-A644-8D04FF586B06}" dt="2023-10-16T02:00:42.792" v="1407" actId="1037"/>
          <ac:spMkLst>
            <pc:docMk/>
            <pc:sldMk cId="335577290" sldId="1804"/>
            <ac:spMk id="4" creationId="{35394715-ED10-137D-57AA-32825E61C69F}"/>
          </ac:spMkLst>
        </pc:spChg>
        <pc:spChg chg="add mod">
          <ac:chgData name="Mag Selwa" userId="5dc855b3-2456-4cd0-96ca-6ce2d9ee3cae" providerId="ADAL" clId="{C84FD3D4-4E71-4D74-A644-8D04FF586B06}" dt="2023-10-16T02:00:48.419" v="1413" actId="1036"/>
          <ac:spMkLst>
            <pc:docMk/>
            <pc:sldMk cId="335577290" sldId="1804"/>
            <ac:spMk id="5" creationId="{35B9F668-A8B9-AB0B-A1B9-526034DECFF6}"/>
          </ac:spMkLst>
        </pc:spChg>
        <pc:spChg chg="mod">
          <ac:chgData name="Mag Selwa" userId="5dc855b3-2456-4cd0-96ca-6ce2d9ee3cae" providerId="ADAL" clId="{C84FD3D4-4E71-4D74-A644-8D04FF586B06}" dt="2023-10-16T02:00:27.540" v="1398" actId="1076"/>
          <ac:spMkLst>
            <pc:docMk/>
            <pc:sldMk cId="335577290" sldId="1804"/>
            <ac:spMk id="538626" creationId="{00000000-0000-0000-0000-000000000000}"/>
          </ac:spMkLst>
        </pc:spChg>
        <pc:picChg chg="mod">
          <ac:chgData name="Mag Selwa" userId="5dc855b3-2456-4cd0-96ca-6ce2d9ee3cae" providerId="ADAL" clId="{C84FD3D4-4E71-4D74-A644-8D04FF586B06}" dt="2023-10-16T02:00:25.062" v="1397" actId="1076"/>
          <ac:picMkLst>
            <pc:docMk/>
            <pc:sldMk cId="335577290" sldId="1804"/>
            <ac:picMk id="2" creationId="{00000000-0000-0000-0000-000000000000}"/>
          </ac:picMkLst>
        </pc:picChg>
      </pc:sldChg>
      <pc:sldChg chg="modSp mod">
        <pc:chgData name="Mag Selwa" userId="5dc855b3-2456-4cd0-96ca-6ce2d9ee3cae" providerId="ADAL" clId="{C84FD3D4-4E71-4D74-A644-8D04FF586B06}" dt="2023-10-15T19:54:46.918" v="68" actId="27636"/>
        <pc:sldMkLst>
          <pc:docMk/>
          <pc:sldMk cId="3908515556" sldId="1806"/>
        </pc:sldMkLst>
        <pc:spChg chg="mod">
          <ac:chgData name="Mag Selwa" userId="5dc855b3-2456-4cd0-96ca-6ce2d9ee3cae" providerId="ADAL" clId="{C84FD3D4-4E71-4D74-A644-8D04FF586B06}" dt="2023-10-15T19:54:46.918" v="68" actId="27636"/>
          <ac:spMkLst>
            <pc:docMk/>
            <pc:sldMk cId="3908515556" sldId="1806"/>
            <ac:spMk id="92163" creationId="{00000000-0000-0000-0000-000000000000}"/>
          </ac:spMkLst>
        </pc:spChg>
      </pc:sldChg>
      <pc:sldChg chg="addSp modSp mod">
        <pc:chgData name="Mag Selwa" userId="5dc855b3-2456-4cd0-96ca-6ce2d9ee3cae" providerId="ADAL" clId="{C84FD3D4-4E71-4D74-A644-8D04FF586B06}" dt="2023-10-16T02:00:08.392" v="1395" actId="14100"/>
        <pc:sldMkLst>
          <pc:docMk/>
          <pc:sldMk cId="1969723990" sldId="1807"/>
        </pc:sldMkLst>
        <pc:spChg chg="add mod">
          <ac:chgData name="Mag Selwa" userId="5dc855b3-2456-4cd0-96ca-6ce2d9ee3cae" providerId="ADAL" clId="{C84FD3D4-4E71-4D74-A644-8D04FF586B06}" dt="2023-10-16T01:59:55.294" v="1390" actId="1076"/>
          <ac:spMkLst>
            <pc:docMk/>
            <pc:sldMk cId="1969723990" sldId="1807"/>
            <ac:spMk id="3" creationId="{8E09E532-E321-3853-89F6-AB65CCB45717}"/>
          </ac:spMkLst>
        </pc:spChg>
        <pc:spChg chg="add mod">
          <ac:chgData name="Mag Selwa" userId="5dc855b3-2456-4cd0-96ca-6ce2d9ee3cae" providerId="ADAL" clId="{C84FD3D4-4E71-4D74-A644-8D04FF586B06}" dt="2023-10-16T01:59:58.296" v="1392" actId="1076"/>
          <ac:spMkLst>
            <pc:docMk/>
            <pc:sldMk cId="1969723990" sldId="1807"/>
            <ac:spMk id="4" creationId="{36BEF91D-E61F-A1F9-D3D7-F67CE68008A5}"/>
          </ac:spMkLst>
        </pc:spChg>
        <pc:spChg chg="add mod">
          <ac:chgData name="Mag Selwa" userId="5dc855b3-2456-4cd0-96ca-6ce2d9ee3cae" providerId="ADAL" clId="{C84FD3D4-4E71-4D74-A644-8D04FF586B06}" dt="2023-10-16T02:00:01.386" v="1394" actId="1076"/>
          <ac:spMkLst>
            <pc:docMk/>
            <pc:sldMk cId="1969723990" sldId="1807"/>
            <ac:spMk id="5" creationId="{0EA75A60-B67A-D388-E090-E6E9C0EC6716}"/>
          </ac:spMkLst>
        </pc:spChg>
        <pc:spChg chg="mod">
          <ac:chgData name="Mag Selwa" userId="5dc855b3-2456-4cd0-96ca-6ce2d9ee3cae" providerId="ADAL" clId="{C84FD3D4-4E71-4D74-A644-8D04FF586B06}" dt="2023-10-16T01:59:44.437" v="1387" actId="1076"/>
          <ac:spMkLst>
            <pc:docMk/>
            <pc:sldMk cId="1969723990" sldId="1807"/>
            <ac:spMk id="94210" creationId="{00000000-0000-0000-0000-000000000000}"/>
          </ac:spMkLst>
        </pc:spChg>
        <pc:spChg chg="mod">
          <ac:chgData name="Mag Selwa" userId="5dc855b3-2456-4cd0-96ca-6ce2d9ee3cae" providerId="ADAL" clId="{C84FD3D4-4E71-4D74-A644-8D04FF586B06}" dt="2023-10-16T02:00:08.392" v="1395" actId="14100"/>
          <ac:spMkLst>
            <pc:docMk/>
            <pc:sldMk cId="1969723990" sldId="1807"/>
            <ac:spMk id="94211" creationId="{00000000-0000-0000-0000-000000000000}"/>
          </ac:spMkLst>
        </pc:spChg>
        <pc:picChg chg="mod">
          <ac:chgData name="Mag Selwa" userId="5dc855b3-2456-4cd0-96ca-6ce2d9ee3cae" providerId="ADAL" clId="{C84FD3D4-4E71-4D74-A644-8D04FF586B06}" dt="2023-10-16T01:59:46.642" v="1388" actId="1076"/>
          <ac:picMkLst>
            <pc:docMk/>
            <pc:sldMk cId="1969723990" sldId="1807"/>
            <ac:picMk id="2" creationId="{00000000-0000-0000-0000-000000000000}"/>
          </ac:picMkLst>
        </pc:picChg>
      </pc:sldChg>
      <pc:sldChg chg="addSp modSp mod">
        <pc:chgData name="Mag Selwa" userId="5dc855b3-2456-4cd0-96ca-6ce2d9ee3cae" providerId="ADAL" clId="{C84FD3D4-4E71-4D74-A644-8D04FF586B06}" dt="2023-10-16T02:01:21.534" v="1438" actId="1076"/>
        <pc:sldMkLst>
          <pc:docMk/>
          <pc:sldMk cId="3742274196" sldId="1810"/>
        </pc:sldMkLst>
        <pc:spChg chg="add mod">
          <ac:chgData name="Mag Selwa" userId="5dc855b3-2456-4cd0-96ca-6ce2d9ee3cae" providerId="ADAL" clId="{C84FD3D4-4E71-4D74-A644-8D04FF586B06}" dt="2023-10-16T02:01:07.064" v="1417" actId="1076"/>
          <ac:spMkLst>
            <pc:docMk/>
            <pc:sldMk cId="3742274196" sldId="1810"/>
            <ac:spMk id="3" creationId="{ACD05369-7AF1-585D-F95A-07443D8CF51C}"/>
          </ac:spMkLst>
        </pc:spChg>
        <pc:spChg chg="add mod">
          <ac:chgData name="Mag Selwa" userId="5dc855b3-2456-4cd0-96ca-6ce2d9ee3cae" providerId="ADAL" clId="{C84FD3D4-4E71-4D74-A644-8D04FF586B06}" dt="2023-10-16T02:01:17.719" v="1436" actId="1038"/>
          <ac:spMkLst>
            <pc:docMk/>
            <pc:sldMk cId="3742274196" sldId="1810"/>
            <ac:spMk id="4" creationId="{17754D9F-7A11-1C70-2A3F-71C3E8233241}"/>
          </ac:spMkLst>
        </pc:spChg>
        <pc:spChg chg="add mod">
          <ac:chgData name="Mag Selwa" userId="5dc855b3-2456-4cd0-96ca-6ce2d9ee3cae" providerId="ADAL" clId="{C84FD3D4-4E71-4D74-A644-8D04FF586B06}" dt="2023-10-16T02:01:21.534" v="1438" actId="1076"/>
          <ac:spMkLst>
            <pc:docMk/>
            <pc:sldMk cId="3742274196" sldId="1810"/>
            <ac:spMk id="5" creationId="{57A6155F-41B8-8312-9E35-F554A8EC0F3E}"/>
          </ac:spMkLst>
        </pc:spChg>
        <pc:spChg chg="mod">
          <ac:chgData name="Mag Selwa" userId="5dc855b3-2456-4cd0-96ca-6ce2d9ee3cae" providerId="ADAL" clId="{C84FD3D4-4E71-4D74-A644-8D04FF586B06}" dt="2023-10-16T02:01:00.866" v="1414" actId="1076"/>
          <ac:spMkLst>
            <pc:docMk/>
            <pc:sldMk cId="3742274196" sldId="1810"/>
            <ac:spMk id="550914" creationId="{00000000-0000-0000-0000-000000000000}"/>
          </ac:spMkLst>
        </pc:spChg>
        <pc:picChg chg="mod">
          <ac:chgData name="Mag Selwa" userId="5dc855b3-2456-4cd0-96ca-6ce2d9ee3cae" providerId="ADAL" clId="{C84FD3D4-4E71-4D74-A644-8D04FF586B06}" dt="2023-10-16T02:01:03.766" v="1415" actId="1076"/>
          <ac:picMkLst>
            <pc:docMk/>
            <pc:sldMk cId="3742274196" sldId="1810"/>
            <ac:picMk id="2" creationId="{00000000-0000-0000-0000-000000000000}"/>
          </ac:picMkLst>
        </pc:picChg>
      </pc:sldChg>
      <pc:sldChg chg="delSp modSp mod modAnim">
        <pc:chgData name="Mag Selwa" userId="5dc855b3-2456-4cd0-96ca-6ce2d9ee3cae" providerId="ADAL" clId="{C84FD3D4-4E71-4D74-A644-8D04FF586B06}" dt="2023-10-16T02:03:36.169" v="1454" actId="207"/>
        <pc:sldMkLst>
          <pc:docMk/>
          <pc:sldMk cId="2090150611" sldId="1811"/>
        </pc:sldMkLst>
        <pc:spChg chg="mod topLvl">
          <ac:chgData name="Mag Selwa" userId="5dc855b3-2456-4cd0-96ca-6ce2d9ee3cae" providerId="ADAL" clId="{C84FD3D4-4E71-4D74-A644-8D04FF586B06}" dt="2023-10-16T02:03:27.008" v="1452" actId="207"/>
          <ac:spMkLst>
            <pc:docMk/>
            <pc:sldMk cId="2090150611" sldId="1811"/>
            <ac:spMk id="3" creationId="{00000000-0000-0000-0000-000000000000}"/>
          </ac:spMkLst>
        </pc:spChg>
        <pc:spChg chg="mod topLvl">
          <ac:chgData name="Mag Selwa" userId="5dc855b3-2456-4cd0-96ca-6ce2d9ee3cae" providerId="ADAL" clId="{C84FD3D4-4E71-4D74-A644-8D04FF586B06}" dt="2023-10-16T02:03:23.857" v="1451" actId="207"/>
          <ac:spMkLst>
            <pc:docMk/>
            <pc:sldMk cId="2090150611" sldId="1811"/>
            <ac:spMk id="5" creationId="{00000000-0000-0000-0000-000000000000}"/>
          </ac:spMkLst>
        </pc:spChg>
        <pc:spChg chg="mod topLvl">
          <ac:chgData name="Mag Selwa" userId="5dc855b3-2456-4cd0-96ca-6ce2d9ee3cae" providerId="ADAL" clId="{C84FD3D4-4E71-4D74-A644-8D04FF586B06}" dt="2023-10-16T02:03:30.042" v="1453" actId="207"/>
          <ac:spMkLst>
            <pc:docMk/>
            <pc:sldMk cId="2090150611" sldId="1811"/>
            <ac:spMk id="9" creationId="{00000000-0000-0000-0000-000000000000}"/>
          </ac:spMkLst>
        </pc:spChg>
        <pc:spChg chg="mod topLvl">
          <ac:chgData name="Mag Selwa" userId="5dc855b3-2456-4cd0-96ca-6ce2d9ee3cae" providerId="ADAL" clId="{C84FD3D4-4E71-4D74-A644-8D04FF586B06}" dt="2023-10-16T02:03:36.169" v="1454" actId="207"/>
          <ac:spMkLst>
            <pc:docMk/>
            <pc:sldMk cId="2090150611" sldId="1811"/>
            <ac:spMk id="10" creationId="{00000000-0000-0000-0000-000000000000}"/>
          </ac:spMkLst>
        </pc:spChg>
        <pc:spChg chg="mod topLvl">
          <ac:chgData name="Mag Selwa" userId="5dc855b3-2456-4cd0-96ca-6ce2d9ee3cae" providerId="ADAL" clId="{C84FD3D4-4E71-4D74-A644-8D04FF586B06}" dt="2023-10-16T02:02:58.855" v="1447" actId="207"/>
          <ac:spMkLst>
            <pc:docMk/>
            <pc:sldMk cId="2090150611" sldId="1811"/>
            <ac:spMk id="14" creationId="{00000000-0000-0000-0000-000000000000}"/>
          </ac:spMkLst>
        </pc:spChg>
        <pc:spChg chg="mod topLvl">
          <ac:chgData name="Mag Selwa" userId="5dc855b3-2456-4cd0-96ca-6ce2d9ee3cae" providerId="ADAL" clId="{C84FD3D4-4E71-4D74-A644-8D04FF586B06}" dt="2023-10-16T02:03:04.952" v="1448" actId="207"/>
          <ac:spMkLst>
            <pc:docMk/>
            <pc:sldMk cId="2090150611" sldId="1811"/>
            <ac:spMk id="15" creationId="{00000000-0000-0000-0000-000000000000}"/>
          </ac:spMkLst>
        </pc:spChg>
        <pc:spChg chg="mod ord topLvl">
          <ac:chgData name="Mag Selwa" userId="5dc855b3-2456-4cd0-96ca-6ce2d9ee3cae" providerId="ADAL" clId="{C84FD3D4-4E71-4D74-A644-8D04FF586B06}" dt="2023-10-16T02:02:44.808" v="1445" actId="167"/>
          <ac:spMkLst>
            <pc:docMk/>
            <pc:sldMk cId="2090150611" sldId="1811"/>
            <ac:spMk id="19" creationId="{00000000-0000-0000-0000-000000000000}"/>
          </ac:spMkLst>
        </pc:spChg>
        <pc:spChg chg="mod topLvl">
          <ac:chgData name="Mag Selwa" userId="5dc855b3-2456-4cd0-96ca-6ce2d9ee3cae" providerId="ADAL" clId="{C84FD3D4-4E71-4D74-A644-8D04FF586B06}" dt="2023-10-16T02:02:34.190" v="1443" actId="165"/>
          <ac:spMkLst>
            <pc:docMk/>
            <pc:sldMk cId="2090150611" sldId="1811"/>
            <ac:spMk id="20" creationId="{00000000-0000-0000-0000-000000000000}"/>
          </ac:spMkLst>
        </pc:spChg>
        <pc:spChg chg="mod">
          <ac:chgData name="Mag Selwa" userId="5dc855b3-2456-4cd0-96ca-6ce2d9ee3cae" providerId="ADAL" clId="{C84FD3D4-4E71-4D74-A644-8D04FF586B06}" dt="2023-10-16T02:01:26.572" v="1439" actId="1076"/>
          <ac:spMkLst>
            <pc:docMk/>
            <pc:sldMk cId="2090150611" sldId="1811"/>
            <ac:spMk id="550914" creationId="{00000000-0000-0000-0000-000000000000}"/>
          </ac:spMkLst>
        </pc:spChg>
        <pc:grpChg chg="del mod">
          <ac:chgData name="Mag Selwa" userId="5dc855b3-2456-4cd0-96ca-6ce2d9ee3cae" providerId="ADAL" clId="{C84FD3D4-4E71-4D74-A644-8D04FF586B06}" dt="2023-10-16T02:03:16.467" v="1450" actId="165"/>
          <ac:grpSpMkLst>
            <pc:docMk/>
            <pc:sldMk cId="2090150611" sldId="1811"/>
            <ac:grpSpMk id="8" creationId="{00000000-0000-0000-0000-000000000000}"/>
          </ac:grpSpMkLst>
        </pc:grpChg>
        <pc:grpChg chg="del">
          <ac:chgData name="Mag Selwa" userId="5dc855b3-2456-4cd0-96ca-6ce2d9ee3cae" providerId="ADAL" clId="{C84FD3D4-4E71-4D74-A644-8D04FF586B06}" dt="2023-10-16T02:03:12.727" v="1449" actId="165"/>
          <ac:grpSpMkLst>
            <pc:docMk/>
            <pc:sldMk cId="2090150611" sldId="1811"/>
            <ac:grpSpMk id="13" creationId="{00000000-0000-0000-0000-000000000000}"/>
          </ac:grpSpMkLst>
        </pc:grpChg>
        <pc:grpChg chg="del">
          <ac:chgData name="Mag Selwa" userId="5dc855b3-2456-4cd0-96ca-6ce2d9ee3cae" providerId="ADAL" clId="{C84FD3D4-4E71-4D74-A644-8D04FF586B06}" dt="2023-10-16T02:02:53.797" v="1446" actId="165"/>
          <ac:grpSpMkLst>
            <pc:docMk/>
            <pc:sldMk cId="2090150611" sldId="1811"/>
            <ac:grpSpMk id="18" creationId="{00000000-0000-0000-0000-000000000000}"/>
          </ac:grpSpMkLst>
        </pc:grpChg>
        <pc:grpChg chg="del">
          <ac:chgData name="Mag Selwa" userId="5dc855b3-2456-4cd0-96ca-6ce2d9ee3cae" providerId="ADAL" clId="{C84FD3D4-4E71-4D74-A644-8D04FF586B06}" dt="2023-10-16T02:02:34.190" v="1443" actId="165"/>
          <ac:grpSpMkLst>
            <pc:docMk/>
            <pc:sldMk cId="2090150611" sldId="1811"/>
            <ac:grpSpMk id="23" creationId="{00000000-0000-0000-0000-000000000000}"/>
          </ac:grpSpMkLst>
        </pc:grpChg>
        <pc:cxnChg chg="mod topLvl">
          <ac:chgData name="Mag Selwa" userId="5dc855b3-2456-4cd0-96ca-6ce2d9ee3cae" providerId="ADAL" clId="{C84FD3D4-4E71-4D74-A644-8D04FF586B06}" dt="2023-10-16T02:03:16.467" v="1450" actId="165"/>
          <ac:cxnSpMkLst>
            <pc:docMk/>
            <pc:sldMk cId="2090150611" sldId="1811"/>
            <ac:cxnSpMk id="7" creationId="{00000000-0000-0000-0000-000000000000}"/>
          </ac:cxnSpMkLst>
        </pc:cxnChg>
        <pc:cxnChg chg="mod topLvl">
          <ac:chgData name="Mag Selwa" userId="5dc855b3-2456-4cd0-96ca-6ce2d9ee3cae" providerId="ADAL" clId="{C84FD3D4-4E71-4D74-A644-8D04FF586B06}" dt="2023-10-16T02:03:12.727" v="1449" actId="165"/>
          <ac:cxnSpMkLst>
            <pc:docMk/>
            <pc:sldMk cId="2090150611" sldId="1811"/>
            <ac:cxnSpMk id="12" creationId="{00000000-0000-0000-0000-000000000000}"/>
          </ac:cxnSpMkLst>
        </pc:cxnChg>
        <pc:cxnChg chg="mod topLvl">
          <ac:chgData name="Mag Selwa" userId="5dc855b3-2456-4cd0-96ca-6ce2d9ee3cae" providerId="ADAL" clId="{C84FD3D4-4E71-4D74-A644-8D04FF586B06}" dt="2023-10-16T02:02:53.797" v="1446" actId="165"/>
          <ac:cxnSpMkLst>
            <pc:docMk/>
            <pc:sldMk cId="2090150611" sldId="1811"/>
            <ac:cxnSpMk id="17" creationId="{00000000-0000-0000-0000-000000000000}"/>
          </ac:cxnSpMkLst>
        </pc:cxnChg>
        <pc:cxnChg chg="mod topLvl">
          <ac:chgData name="Mag Selwa" userId="5dc855b3-2456-4cd0-96ca-6ce2d9ee3cae" providerId="ADAL" clId="{C84FD3D4-4E71-4D74-A644-8D04FF586B06}" dt="2023-10-16T02:02:34.190" v="1443" actId="165"/>
          <ac:cxnSpMkLst>
            <pc:docMk/>
            <pc:sldMk cId="2090150611" sldId="1811"/>
            <ac:cxnSpMk id="22" creationId="{00000000-0000-0000-0000-000000000000}"/>
          </ac:cxnSpMkLst>
        </pc:cxnChg>
      </pc:sldChg>
      <pc:sldChg chg="modSp mod">
        <pc:chgData name="Mag Selwa" userId="5dc855b3-2456-4cd0-96ca-6ce2d9ee3cae" providerId="ADAL" clId="{C84FD3D4-4E71-4D74-A644-8D04FF586B06}" dt="2023-10-16T02:04:17.320" v="1464" actId="20577"/>
        <pc:sldMkLst>
          <pc:docMk/>
          <pc:sldMk cId="3304384704" sldId="1812"/>
        </pc:sldMkLst>
        <pc:spChg chg="mod">
          <ac:chgData name="Mag Selwa" userId="5dc855b3-2456-4cd0-96ca-6ce2d9ee3cae" providerId="ADAL" clId="{C84FD3D4-4E71-4D74-A644-8D04FF586B06}" dt="2023-10-16T02:03:44.173" v="1455" actId="1076"/>
          <ac:spMkLst>
            <pc:docMk/>
            <pc:sldMk cId="3304384704" sldId="1812"/>
            <ac:spMk id="55298" creationId="{00000000-0000-0000-0000-000000000000}"/>
          </ac:spMkLst>
        </pc:spChg>
        <pc:spChg chg="mod">
          <ac:chgData name="Mag Selwa" userId="5dc855b3-2456-4cd0-96ca-6ce2d9ee3cae" providerId="ADAL" clId="{C84FD3D4-4E71-4D74-A644-8D04FF586B06}" dt="2023-10-16T02:03:49.025" v="1457" actId="14100"/>
          <ac:spMkLst>
            <pc:docMk/>
            <pc:sldMk cId="3304384704" sldId="1812"/>
            <ac:spMk id="56322" creationId="{00000000-0000-0000-0000-000000000000}"/>
          </ac:spMkLst>
        </pc:spChg>
        <pc:spChg chg="mod">
          <ac:chgData name="Mag Selwa" userId="5dc855b3-2456-4cd0-96ca-6ce2d9ee3cae" providerId="ADAL" clId="{C84FD3D4-4E71-4D74-A644-8D04FF586B06}" dt="2023-10-16T02:04:17.320" v="1464" actId="20577"/>
          <ac:spMkLst>
            <pc:docMk/>
            <pc:sldMk cId="3304384704" sldId="1812"/>
            <ac:spMk id="56323" creationId="{00000000-0000-0000-0000-000000000000}"/>
          </ac:spMkLst>
        </pc:spChg>
      </pc:sldChg>
      <pc:sldChg chg="modSp mod">
        <pc:chgData name="Mag Selwa" userId="5dc855b3-2456-4cd0-96ca-6ce2d9ee3cae" providerId="ADAL" clId="{C84FD3D4-4E71-4D74-A644-8D04FF586B06}" dt="2023-10-16T02:04:13.947" v="1463" actId="6549"/>
        <pc:sldMkLst>
          <pc:docMk/>
          <pc:sldMk cId="3006381941" sldId="1813"/>
        </pc:sldMkLst>
        <pc:spChg chg="mod">
          <ac:chgData name="Mag Selwa" userId="5dc855b3-2456-4cd0-96ca-6ce2d9ee3cae" providerId="ADAL" clId="{C84FD3D4-4E71-4D74-A644-8D04FF586B06}" dt="2023-10-16T02:03:52.717" v="1458" actId="1076"/>
          <ac:spMkLst>
            <pc:docMk/>
            <pc:sldMk cId="3006381941" sldId="1813"/>
            <ac:spMk id="56323" creationId="{00000000-0000-0000-0000-000000000000}"/>
          </ac:spMkLst>
        </pc:spChg>
        <pc:spChg chg="mod">
          <ac:chgData name="Mag Selwa" userId="5dc855b3-2456-4cd0-96ca-6ce2d9ee3cae" providerId="ADAL" clId="{C84FD3D4-4E71-4D74-A644-8D04FF586B06}" dt="2023-10-16T02:04:13.947" v="1463" actId="6549"/>
          <ac:spMkLst>
            <pc:docMk/>
            <pc:sldMk cId="3006381941" sldId="1813"/>
            <ac:spMk id="58371" creationId="{00000000-0000-0000-0000-000000000000}"/>
          </ac:spMkLst>
        </pc:spChg>
      </pc:sldChg>
      <pc:sldChg chg="modSp mod">
        <pc:chgData name="Mag Selwa" userId="5dc855b3-2456-4cd0-96ca-6ce2d9ee3cae" providerId="ADAL" clId="{C84FD3D4-4E71-4D74-A644-8D04FF586B06}" dt="2023-10-16T02:04:11.464" v="1462" actId="6549"/>
        <pc:sldMkLst>
          <pc:docMk/>
          <pc:sldMk cId="1241110807" sldId="1814"/>
        </pc:sldMkLst>
        <pc:spChg chg="mod">
          <ac:chgData name="Mag Selwa" userId="5dc855b3-2456-4cd0-96ca-6ce2d9ee3cae" providerId="ADAL" clId="{C84FD3D4-4E71-4D74-A644-8D04FF586B06}" dt="2023-10-16T02:03:56.762" v="1459" actId="1076"/>
          <ac:spMkLst>
            <pc:docMk/>
            <pc:sldMk cId="1241110807" sldId="1814"/>
            <ac:spMk id="57347" creationId="{00000000-0000-0000-0000-000000000000}"/>
          </ac:spMkLst>
        </pc:spChg>
        <pc:spChg chg="mod">
          <ac:chgData name="Mag Selwa" userId="5dc855b3-2456-4cd0-96ca-6ce2d9ee3cae" providerId="ADAL" clId="{C84FD3D4-4E71-4D74-A644-8D04FF586B06}" dt="2023-10-16T02:04:11.464" v="1462" actId="6549"/>
          <ac:spMkLst>
            <pc:docMk/>
            <pc:sldMk cId="1241110807" sldId="1814"/>
            <ac:spMk id="60419" creationId="{00000000-0000-0000-0000-000000000000}"/>
          </ac:spMkLst>
        </pc:spChg>
      </pc:sldChg>
      <pc:sldChg chg="addSp modSp mod">
        <pc:chgData name="Mag Selwa" userId="5dc855b3-2456-4cd0-96ca-6ce2d9ee3cae" providerId="ADAL" clId="{C84FD3D4-4E71-4D74-A644-8D04FF586B06}" dt="2023-10-16T02:04:44.900" v="1471" actId="1076"/>
        <pc:sldMkLst>
          <pc:docMk/>
          <pc:sldMk cId="2375004516" sldId="1815"/>
        </pc:sldMkLst>
        <pc:spChg chg="add mod">
          <ac:chgData name="Mag Selwa" userId="5dc855b3-2456-4cd0-96ca-6ce2d9ee3cae" providerId="ADAL" clId="{C84FD3D4-4E71-4D74-A644-8D04FF586B06}" dt="2023-10-16T02:04:41.608" v="1469" actId="1076"/>
          <ac:spMkLst>
            <pc:docMk/>
            <pc:sldMk cId="2375004516" sldId="1815"/>
            <ac:spMk id="3" creationId="{3E086779-2F36-40AF-E610-5DA9FFEF34FD}"/>
          </ac:spMkLst>
        </pc:spChg>
        <pc:spChg chg="add mod">
          <ac:chgData name="Mag Selwa" userId="5dc855b3-2456-4cd0-96ca-6ce2d9ee3cae" providerId="ADAL" clId="{C84FD3D4-4E71-4D74-A644-8D04FF586B06}" dt="2023-10-16T02:04:44.900" v="1471" actId="1076"/>
          <ac:spMkLst>
            <pc:docMk/>
            <pc:sldMk cId="2375004516" sldId="1815"/>
            <ac:spMk id="4" creationId="{2F98DA5A-4409-7834-8A0A-C9B3F14473D7}"/>
          </ac:spMkLst>
        </pc:spChg>
        <pc:spChg chg="mod">
          <ac:chgData name="Mag Selwa" userId="5dc855b3-2456-4cd0-96ca-6ce2d9ee3cae" providerId="ADAL" clId="{C84FD3D4-4E71-4D74-A644-8D04FF586B06}" dt="2023-10-16T02:04:33.770" v="1465" actId="1076"/>
          <ac:spMkLst>
            <pc:docMk/>
            <pc:sldMk cId="2375004516" sldId="1815"/>
            <ac:spMk id="58372" creationId="{00000000-0000-0000-0000-000000000000}"/>
          </ac:spMkLst>
        </pc:spChg>
        <pc:spChg chg="mod">
          <ac:chgData name="Mag Selwa" userId="5dc855b3-2456-4cd0-96ca-6ce2d9ee3cae" providerId="ADAL" clId="{C84FD3D4-4E71-4D74-A644-8D04FF586B06}" dt="2023-10-16T02:04:35.650" v="1466" actId="1076"/>
          <ac:spMkLst>
            <pc:docMk/>
            <pc:sldMk cId="2375004516" sldId="1815"/>
            <ac:spMk id="58373" creationId="{00000000-0000-0000-0000-000000000000}"/>
          </ac:spMkLst>
        </pc:spChg>
        <pc:spChg chg="mod">
          <ac:chgData name="Mag Selwa" userId="5dc855b3-2456-4cd0-96ca-6ce2d9ee3cae" providerId="ADAL" clId="{C84FD3D4-4E71-4D74-A644-8D04FF586B06}" dt="2023-10-16T02:04:05.002" v="1461" actId="6549"/>
          <ac:spMkLst>
            <pc:docMk/>
            <pc:sldMk cId="2375004516" sldId="1815"/>
            <ac:spMk id="62467" creationId="{00000000-0000-0000-0000-000000000000}"/>
          </ac:spMkLst>
        </pc:spChg>
        <pc:picChg chg="mod">
          <ac:chgData name="Mag Selwa" userId="5dc855b3-2456-4cd0-96ca-6ce2d9ee3cae" providerId="ADAL" clId="{C84FD3D4-4E71-4D74-A644-8D04FF586B06}" dt="2023-10-16T02:04:37.875" v="1467" actId="1076"/>
          <ac:picMkLst>
            <pc:docMk/>
            <pc:sldMk cId="2375004516" sldId="1815"/>
            <ac:picMk id="2" creationId="{00000000-0000-0000-0000-000000000000}"/>
          </ac:picMkLst>
        </pc:picChg>
      </pc:sldChg>
      <pc:sldChg chg="addSp modSp mod">
        <pc:chgData name="Mag Selwa" userId="5dc855b3-2456-4cd0-96ca-6ce2d9ee3cae" providerId="ADAL" clId="{C84FD3D4-4E71-4D74-A644-8D04FF586B06}" dt="2023-10-16T02:05:00.774" v="1478" actId="1076"/>
        <pc:sldMkLst>
          <pc:docMk/>
          <pc:sldMk cId="4159792785" sldId="1816"/>
        </pc:sldMkLst>
        <pc:spChg chg="mod">
          <ac:chgData name="Mag Selwa" userId="5dc855b3-2456-4cd0-96ca-6ce2d9ee3cae" providerId="ADAL" clId="{C84FD3D4-4E71-4D74-A644-8D04FF586B06}" dt="2023-10-16T02:04:48.520" v="1472" actId="1076"/>
          <ac:spMkLst>
            <pc:docMk/>
            <pc:sldMk cId="4159792785" sldId="1816"/>
            <ac:spMk id="3" creationId="{00000000-0000-0000-0000-000000000000}"/>
          </ac:spMkLst>
        </pc:spChg>
        <pc:spChg chg="add mod">
          <ac:chgData name="Mag Selwa" userId="5dc855b3-2456-4cd0-96ca-6ce2d9ee3cae" providerId="ADAL" clId="{C84FD3D4-4E71-4D74-A644-8D04FF586B06}" dt="2023-10-16T02:04:53.654" v="1474" actId="1076"/>
          <ac:spMkLst>
            <pc:docMk/>
            <pc:sldMk cId="4159792785" sldId="1816"/>
            <ac:spMk id="4" creationId="{B4658A62-3169-7C67-154F-6E6D9F93D267}"/>
          </ac:spMkLst>
        </pc:spChg>
        <pc:spChg chg="add mod">
          <ac:chgData name="Mag Selwa" userId="5dc855b3-2456-4cd0-96ca-6ce2d9ee3cae" providerId="ADAL" clId="{C84FD3D4-4E71-4D74-A644-8D04FF586B06}" dt="2023-10-16T02:04:57.096" v="1476" actId="1076"/>
          <ac:spMkLst>
            <pc:docMk/>
            <pc:sldMk cId="4159792785" sldId="1816"/>
            <ac:spMk id="5" creationId="{E50E8E89-6231-9DEB-5BE6-AE4306F3AF06}"/>
          </ac:spMkLst>
        </pc:spChg>
        <pc:spChg chg="add mod">
          <ac:chgData name="Mag Selwa" userId="5dc855b3-2456-4cd0-96ca-6ce2d9ee3cae" providerId="ADAL" clId="{C84FD3D4-4E71-4D74-A644-8D04FF586B06}" dt="2023-10-16T02:05:00.774" v="1478" actId="1076"/>
          <ac:spMkLst>
            <pc:docMk/>
            <pc:sldMk cId="4159792785" sldId="1816"/>
            <ac:spMk id="6" creationId="{57162D61-1B78-A214-3F68-4BAAA9A0EAED}"/>
          </ac:spMkLst>
        </pc:spChg>
        <pc:spChg chg="mod">
          <ac:chgData name="Mag Selwa" userId="5dc855b3-2456-4cd0-96ca-6ce2d9ee3cae" providerId="ADAL" clId="{C84FD3D4-4E71-4D74-A644-8D04FF586B06}" dt="2023-10-15T19:54:46.936" v="70" actId="27636"/>
          <ac:spMkLst>
            <pc:docMk/>
            <pc:sldMk cId="4159792785" sldId="1816"/>
            <ac:spMk id="385027" creationId="{00000000-0000-0000-0000-000000000000}"/>
          </ac:spMkLst>
        </pc:spChg>
      </pc:sldChg>
      <pc:sldChg chg="modSp mod">
        <pc:chgData name="Mag Selwa" userId="5dc855b3-2456-4cd0-96ca-6ce2d9ee3cae" providerId="ADAL" clId="{C84FD3D4-4E71-4D74-A644-8D04FF586B06}" dt="2023-10-16T02:05:10.578" v="1480" actId="1076"/>
        <pc:sldMkLst>
          <pc:docMk/>
          <pc:sldMk cId="1218005068" sldId="1817"/>
        </pc:sldMkLst>
        <pc:spChg chg="mod">
          <ac:chgData name="Mag Selwa" userId="5dc855b3-2456-4cd0-96ca-6ce2d9ee3cae" providerId="ADAL" clId="{C84FD3D4-4E71-4D74-A644-8D04FF586B06}" dt="2023-10-16T02:05:04.855" v="1479" actId="1076"/>
          <ac:spMkLst>
            <pc:docMk/>
            <pc:sldMk cId="1218005068" sldId="1817"/>
            <ac:spMk id="3" creationId="{00000000-0000-0000-0000-000000000000}"/>
          </ac:spMkLst>
        </pc:spChg>
        <pc:spChg chg="mod">
          <ac:chgData name="Mag Selwa" userId="5dc855b3-2456-4cd0-96ca-6ce2d9ee3cae" providerId="ADAL" clId="{C84FD3D4-4E71-4D74-A644-8D04FF586B06}" dt="2023-10-16T02:05:10.578" v="1480" actId="1076"/>
          <ac:spMkLst>
            <pc:docMk/>
            <pc:sldMk cId="1218005068" sldId="1817"/>
            <ac:spMk id="385027" creationId="{00000000-0000-0000-0000-000000000000}"/>
          </ac:spMkLst>
        </pc:spChg>
      </pc:sldChg>
      <pc:sldChg chg="modSp mod">
        <pc:chgData name="Mag Selwa" userId="5dc855b3-2456-4cd0-96ca-6ce2d9ee3cae" providerId="ADAL" clId="{C84FD3D4-4E71-4D74-A644-8D04FF586B06}" dt="2023-10-16T02:05:14.175" v="1481" actId="1076"/>
        <pc:sldMkLst>
          <pc:docMk/>
          <pc:sldMk cId="2497519466" sldId="1818"/>
        </pc:sldMkLst>
        <pc:spChg chg="mod">
          <ac:chgData name="Mag Selwa" userId="5dc855b3-2456-4cd0-96ca-6ce2d9ee3cae" providerId="ADAL" clId="{C84FD3D4-4E71-4D74-A644-8D04FF586B06}" dt="2023-10-16T02:05:14.175" v="1481" actId="1076"/>
          <ac:spMkLst>
            <pc:docMk/>
            <pc:sldMk cId="2497519466" sldId="1818"/>
            <ac:spMk id="529410" creationId="{00000000-0000-0000-0000-000000000000}"/>
          </ac:spMkLst>
        </pc:spChg>
      </pc:sldChg>
      <pc:sldChg chg="modSp mod">
        <pc:chgData name="Mag Selwa" userId="5dc855b3-2456-4cd0-96ca-6ce2d9ee3cae" providerId="ADAL" clId="{C84FD3D4-4E71-4D74-A644-8D04FF586B06}" dt="2023-10-16T02:05:18.087" v="1482" actId="1076"/>
        <pc:sldMkLst>
          <pc:docMk/>
          <pc:sldMk cId="1263631276" sldId="1819"/>
        </pc:sldMkLst>
        <pc:spChg chg="mod">
          <ac:chgData name="Mag Selwa" userId="5dc855b3-2456-4cd0-96ca-6ce2d9ee3cae" providerId="ADAL" clId="{C84FD3D4-4E71-4D74-A644-8D04FF586B06}" dt="2023-10-16T02:05:18.087" v="1482" actId="1076"/>
          <ac:spMkLst>
            <pc:docMk/>
            <pc:sldMk cId="1263631276" sldId="1819"/>
            <ac:spMk id="532482" creationId="{00000000-0000-0000-0000-000000000000}"/>
          </ac:spMkLst>
        </pc:spChg>
      </pc:sldChg>
      <pc:sldChg chg="addSp modSp mod">
        <pc:chgData name="Mag Selwa" userId="5dc855b3-2456-4cd0-96ca-6ce2d9ee3cae" providerId="ADAL" clId="{C84FD3D4-4E71-4D74-A644-8D04FF586B06}" dt="2023-10-16T02:05:36.004" v="1490" actId="1076"/>
        <pc:sldMkLst>
          <pc:docMk/>
          <pc:sldMk cId="1321738668" sldId="1820"/>
        </pc:sldMkLst>
        <pc:spChg chg="add mod">
          <ac:chgData name="Mag Selwa" userId="5dc855b3-2456-4cd0-96ca-6ce2d9ee3cae" providerId="ADAL" clId="{C84FD3D4-4E71-4D74-A644-8D04FF586B06}" dt="2023-10-16T02:05:30.676" v="1486" actId="1076"/>
          <ac:spMkLst>
            <pc:docMk/>
            <pc:sldMk cId="1321738668" sldId="1820"/>
            <ac:spMk id="3" creationId="{D51E702D-C2F5-99C4-8C9F-546439314C05}"/>
          </ac:spMkLst>
        </pc:spChg>
        <pc:spChg chg="add mod">
          <ac:chgData name="Mag Selwa" userId="5dc855b3-2456-4cd0-96ca-6ce2d9ee3cae" providerId="ADAL" clId="{C84FD3D4-4E71-4D74-A644-8D04FF586B06}" dt="2023-10-16T02:05:33.136" v="1488" actId="1076"/>
          <ac:spMkLst>
            <pc:docMk/>
            <pc:sldMk cId="1321738668" sldId="1820"/>
            <ac:spMk id="4" creationId="{4BC1BB22-DF9C-C908-55BD-0C09FE63A71B}"/>
          </ac:spMkLst>
        </pc:spChg>
        <pc:spChg chg="add mod">
          <ac:chgData name="Mag Selwa" userId="5dc855b3-2456-4cd0-96ca-6ce2d9ee3cae" providerId="ADAL" clId="{C84FD3D4-4E71-4D74-A644-8D04FF586B06}" dt="2023-10-16T02:05:36.004" v="1490" actId="1076"/>
          <ac:spMkLst>
            <pc:docMk/>
            <pc:sldMk cId="1321738668" sldId="1820"/>
            <ac:spMk id="5" creationId="{4D6CA456-7496-B764-DDE0-5D851CF10553}"/>
          </ac:spMkLst>
        </pc:spChg>
        <pc:spChg chg="mod">
          <ac:chgData name="Mag Selwa" userId="5dc855b3-2456-4cd0-96ca-6ce2d9ee3cae" providerId="ADAL" clId="{C84FD3D4-4E71-4D74-A644-8D04FF586B06}" dt="2023-10-16T02:05:25.534" v="1483" actId="1076"/>
          <ac:spMkLst>
            <pc:docMk/>
            <pc:sldMk cId="1321738668" sldId="1820"/>
            <ac:spMk id="551938" creationId="{00000000-0000-0000-0000-000000000000}"/>
          </ac:spMkLst>
        </pc:spChg>
        <pc:picChg chg="mod">
          <ac:chgData name="Mag Selwa" userId="5dc855b3-2456-4cd0-96ca-6ce2d9ee3cae" providerId="ADAL" clId="{C84FD3D4-4E71-4D74-A644-8D04FF586B06}" dt="2023-10-16T02:05:27.617" v="1484" actId="1076"/>
          <ac:picMkLst>
            <pc:docMk/>
            <pc:sldMk cId="1321738668" sldId="1820"/>
            <ac:picMk id="2" creationId="{00000000-0000-0000-0000-000000000000}"/>
          </ac:picMkLst>
        </pc:picChg>
      </pc:sldChg>
      <pc:sldChg chg="addSp modSp mod">
        <pc:chgData name="Mag Selwa" userId="5dc855b3-2456-4cd0-96ca-6ce2d9ee3cae" providerId="ADAL" clId="{C84FD3D4-4E71-4D74-A644-8D04FF586B06}" dt="2023-10-16T02:06:28.097" v="1518" actId="1037"/>
        <pc:sldMkLst>
          <pc:docMk/>
          <pc:sldMk cId="531841780" sldId="1821"/>
        </pc:sldMkLst>
        <pc:spChg chg="add mod">
          <ac:chgData name="Mag Selwa" userId="5dc855b3-2456-4cd0-96ca-6ce2d9ee3cae" providerId="ADAL" clId="{C84FD3D4-4E71-4D74-A644-8D04FF586B06}" dt="2023-10-16T02:05:58.756" v="1498" actId="14100"/>
          <ac:spMkLst>
            <pc:docMk/>
            <pc:sldMk cId="531841780" sldId="1821"/>
            <ac:spMk id="2" creationId="{E1089749-564C-E937-28F0-C8BA5D258E03}"/>
          </ac:spMkLst>
        </pc:spChg>
        <pc:spChg chg="add mod">
          <ac:chgData name="Mag Selwa" userId="5dc855b3-2456-4cd0-96ca-6ce2d9ee3cae" providerId="ADAL" clId="{C84FD3D4-4E71-4D74-A644-8D04FF586B06}" dt="2023-10-16T02:06:05.552" v="1500" actId="1076"/>
          <ac:spMkLst>
            <pc:docMk/>
            <pc:sldMk cId="531841780" sldId="1821"/>
            <ac:spMk id="5" creationId="{A18DFCDF-9AA1-8126-410B-D5190FBD0FCB}"/>
          </ac:spMkLst>
        </pc:spChg>
        <pc:spChg chg="add mod">
          <ac:chgData name="Mag Selwa" userId="5dc855b3-2456-4cd0-96ca-6ce2d9ee3cae" providerId="ADAL" clId="{C84FD3D4-4E71-4D74-A644-8D04FF586B06}" dt="2023-10-16T02:06:10.350" v="1503" actId="1036"/>
          <ac:spMkLst>
            <pc:docMk/>
            <pc:sldMk cId="531841780" sldId="1821"/>
            <ac:spMk id="6" creationId="{84C3A287-156F-418D-6388-6A32DC1DB7A4}"/>
          </ac:spMkLst>
        </pc:spChg>
        <pc:spChg chg="add mod">
          <ac:chgData name="Mag Selwa" userId="5dc855b3-2456-4cd0-96ca-6ce2d9ee3cae" providerId="ADAL" clId="{C84FD3D4-4E71-4D74-A644-8D04FF586B06}" dt="2023-10-16T02:06:15.700" v="1505" actId="1076"/>
          <ac:spMkLst>
            <pc:docMk/>
            <pc:sldMk cId="531841780" sldId="1821"/>
            <ac:spMk id="7" creationId="{F7A414BF-F30F-BC6A-5BA8-8D895E53716F}"/>
          </ac:spMkLst>
        </pc:spChg>
        <pc:spChg chg="add mod">
          <ac:chgData name="Mag Selwa" userId="5dc855b3-2456-4cd0-96ca-6ce2d9ee3cae" providerId="ADAL" clId="{C84FD3D4-4E71-4D74-A644-8D04FF586B06}" dt="2023-10-16T02:06:19.933" v="1509" actId="1037"/>
          <ac:spMkLst>
            <pc:docMk/>
            <pc:sldMk cId="531841780" sldId="1821"/>
            <ac:spMk id="8" creationId="{553FA707-4CF1-DF04-836A-BEBE95EBDBF6}"/>
          </ac:spMkLst>
        </pc:spChg>
        <pc:spChg chg="add mod">
          <ac:chgData name="Mag Selwa" userId="5dc855b3-2456-4cd0-96ca-6ce2d9ee3cae" providerId="ADAL" clId="{C84FD3D4-4E71-4D74-A644-8D04FF586B06}" dt="2023-10-16T02:06:28.097" v="1518" actId="1037"/>
          <ac:spMkLst>
            <pc:docMk/>
            <pc:sldMk cId="531841780" sldId="1821"/>
            <ac:spMk id="9" creationId="{FFE33A89-42DC-AF77-1F96-5F2010A6FF5D}"/>
          </ac:spMkLst>
        </pc:spChg>
        <pc:spChg chg="mod">
          <ac:chgData name="Mag Selwa" userId="5dc855b3-2456-4cd0-96ca-6ce2d9ee3cae" providerId="ADAL" clId="{C84FD3D4-4E71-4D74-A644-8D04FF586B06}" dt="2023-10-16T02:05:39.468" v="1491" actId="1076"/>
          <ac:spMkLst>
            <pc:docMk/>
            <pc:sldMk cId="531841780" sldId="1821"/>
            <ac:spMk id="551938" creationId="{00000000-0000-0000-0000-000000000000}"/>
          </ac:spMkLst>
        </pc:spChg>
        <pc:picChg chg="mod">
          <ac:chgData name="Mag Selwa" userId="5dc855b3-2456-4cd0-96ca-6ce2d9ee3cae" providerId="ADAL" clId="{C84FD3D4-4E71-4D74-A644-8D04FF586B06}" dt="2023-10-16T02:05:45.329" v="1493" actId="1076"/>
          <ac:picMkLst>
            <pc:docMk/>
            <pc:sldMk cId="531841780" sldId="1821"/>
            <ac:picMk id="3" creationId="{00000000-0000-0000-0000-000000000000}"/>
          </ac:picMkLst>
        </pc:picChg>
        <pc:picChg chg="mod">
          <ac:chgData name="Mag Selwa" userId="5dc855b3-2456-4cd0-96ca-6ce2d9ee3cae" providerId="ADAL" clId="{C84FD3D4-4E71-4D74-A644-8D04FF586B06}" dt="2023-10-16T02:05:48.747" v="1495" actId="14100"/>
          <ac:picMkLst>
            <pc:docMk/>
            <pc:sldMk cId="531841780" sldId="1821"/>
            <ac:picMk id="4" creationId="{00000000-0000-0000-0000-000000000000}"/>
          </ac:picMkLst>
        </pc:picChg>
      </pc:sldChg>
      <pc:sldChg chg="modSp mod">
        <pc:chgData name="Mag Selwa" userId="5dc855b3-2456-4cd0-96ca-6ce2d9ee3cae" providerId="ADAL" clId="{C84FD3D4-4E71-4D74-A644-8D04FF586B06}" dt="2023-10-16T02:06:49.554" v="1523" actId="20577"/>
        <pc:sldMkLst>
          <pc:docMk/>
          <pc:sldMk cId="2409763468" sldId="1822"/>
        </pc:sldMkLst>
        <pc:spChg chg="mod">
          <ac:chgData name="Mag Selwa" userId="5dc855b3-2456-4cd0-96ca-6ce2d9ee3cae" providerId="ADAL" clId="{C84FD3D4-4E71-4D74-A644-8D04FF586B06}" dt="2023-10-16T02:06:49.554" v="1523" actId="20577"/>
          <ac:spMkLst>
            <pc:docMk/>
            <pc:sldMk cId="2409763468" sldId="1822"/>
            <ac:spMk id="10243" creationId="{00000000-0000-0000-0000-000000000000}"/>
          </ac:spMkLst>
        </pc:spChg>
        <pc:spChg chg="mod">
          <ac:chgData name="Mag Selwa" userId="5dc855b3-2456-4cd0-96ca-6ce2d9ee3cae" providerId="ADAL" clId="{C84FD3D4-4E71-4D74-A644-8D04FF586B06}" dt="2023-10-16T02:06:36.673" v="1519" actId="1076"/>
          <ac:spMkLst>
            <pc:docMk/>
            <pc:sldMk cId="2409763468" sldId="1822"/>
            <ac:spMk id="62466" creationId="{00000000-0000-0000-0000-000000000000}"/>
          </ac:spMkLst>
        </pc:spChg>
        <pc:spChg chg="mod">
          <ac:chgData name="Mag Selwa" userId="5dc855b3-2456-4cd0-96ca-6ce2d9ee3cae" providerId="ADAL" clId="{C84FD3D4-4E71-4D74-A644-8D04FF586B06}" dt="2023-10-16T02:06:39.526" v="1520" actId="1076"/>
          <ac:spMkLst>
            <pc:docMk/>
            <pc:sldMk cId="2409763468" sldId="1822"/>
            <ac:spMk id="62467" creationId="{00000000-0000-0000-0000-000000000000}"/>
          </ac:spMkLst>
        </pc:spChg>
      </pc:sldChg>
      <pc:sldChg chg="modSp mod">
        <pc:chgData name="Mag Selwa" userId="5dc855b3-2456-4cd0-96ca-6ce2d9ee3cae" providerId="ADAL" clId="{C84FD3D4-4E71-4D74-A644-8D04FF586B06}" dt="2023-10-16T02:06:44.310" v="1522" actId="20577"/>
        <pc:sldMkLst>
          <pc:docMk/>
          <pc:sldMk cId="3602594714" sldId="1823"/>
        </pc:sldMkLst>
        <pc:spChg chg="mod">
          <ac:chgData name="Mag Selwa" userId="5dc855b3-2456-4cd0-96ca-6ce2d9ee3cae" providerId="ADAL" clId="{C84FD3D4-4E71-4D74-A644-8D04FF586B06}" dt="2023-10-16T02:06:44.310" v="1522" actId="20577"/>
          <ac:spMkLst>
            <pc:docMk/>
            <pc:sldMk cId="3602594714" sldId="1823"/>
            <ac:spMk id="10243" creationId="{00000000-0000-0000-0000-000000000000}"/>
          </ac:spMkLst>
        </pc:spChg>
        <pc:spChg chg="mod">
          <ac:chgData name="Mag Selwa" userId="5dc855b3-2456-4cd0-96ca-6ce2d9ee3cae" providerId="ADAL" clId="{C84FD3D4-4E71-4D74-A644-8D04FF586B06}" dt="2023-10-16T02:06:42.637" v="1521" actId="1076"/>
          <ac:spMkLst>
            <pc:docMk/>
            <pc:sldMk cId="3602594714" sldId="1823"/>
            <ac:spMk id="62466" creationId="{00000000-0000-0000-0000-000000000000}"/>
          </ac:spMkLst>
        </pc:spChg>
        <pc:spChg chg="mod">
          <ac:chgData name="Mag Selwa" userId="5dc855b3-2456-4cd0-96ca-6ce2d9ee3cae" providerId="ADAL" clId="{C84FD3D4-4E71-4D74-A644-8D04FF586B06}" dt="2023-10-15T19:54:46.960" v="71" actId="27636"/>
          <ac:spMkLst>
            <pc:docMk/>
            <pc:sldMk cId="3602594714" sldId="1823"/>
            <ac:spMk id="62467" creationId="{00000000-0000-0000-0000-000000000000}"/>
          </ac:spMkLst>
        </pc:spChg>
      </pc:sldChg>
      <pc:sldChg chg="modSp mod">
        <pc:chgData name="Mag Selwa" userId="5dc855b3-2456-4cd0-96ca-6ce2d9ee3cae" providerId="ADAL" clId="{C84FD3D4-4E71-4D74-A644-8D04FF586B06}" dt="2023-10-16T02:07:12.909" v="1531" actId="27636"/>
        <pc:sldMkLst>
          <pc:docMk/>
          <pc:sldMk cId="2245502187" sldId="1824"/>
        </pc:sldMkLst>
        <pc:spChg chg="mod">
          <ac:chgData name="Mag Selwa" userId="5dc855b3-2456-4cd0-96ca-6ce2d9ee3cae" providerId="ADAL" clId="{C84FD3D4-4E71-4D74-A644-8D04FF586B06}" dt="2023-10-16T02:06:56.979" v="1524" actId="20577"/>
          <ac:spMkLst>
            <pc:docMk/>
            <pc:sldMk cId="2245502187" sldId="1824"/>
            <ac:spMk id="10243" creationId="{00000000-0000-0000-0000-000000000000}"/>
          </ac:spMkLst>
        </pc:spChg>
        <pc:spChg chg="mod">
          <ac:chgData name="Mag Selwa" userId="5dc855b3-2456-4cd0-96ca-6ce2d9ee3cae" providerId="ADAL" clId="{C84FD3D4-4E71-4D74-A644-8D04FF586B06}" dt="2023-10-16T02:07:00.577" v="1525" actId="1076"/>
          <ac:spMkLst>
            <pc:docMk/>
            <pc:sldMk cId="2245502187" sldId="1824"/>
            <ac:spMk id="62466" creationId="{00000000-0000-0000-0000-000000000000}"/>
          </ac:spMkLst>
        </pc:spChg>
        <pc:spChg chg="mod">
          <ac:chgData name="Mag Selwa" userId="5dc855b3-2456-4cd0-96ca-6ce2d9ee3cae" providerId="ADAL" clId="{C84FD3D4-4E71-4D74-A644-8D04FF586B06}" dt="2023-10-16T02:07:12.909" v="1531" actId="27636"/>
          <ac:spMkLst>
            <pc:docMk/>
            <pc:sldMk cId="2245502187" sldId="1824"/>
            <ac:spMk id="62467" creationId="{00000000-0000-0000-0000-000000000000}"/>
          </ac:spMkLst>
        </pc:spChg>
      </pc:sldChg>
      <pc:sldChg chg="modSp mod">
        <pc:chgData name="Mag Selwa" userId="5dc855b3-2456-4cd0-96ca-6ce2d9ee3cae" providerId="ADAL" clId="{C84FD3D4-4E71-4D74-A644-8D04FF586B06}" dt="2023-10-16T02:07:25.453" v="1536" actId="27636"/>
        <pc:sldMkLst>
          <pc:docMk/>
          <pc:sldMk cId="2011708109" sldId="1825"/>
        </pc:sldMkLst>
        <pc:spChg chg="mod">
          <ac:chgData name="Mag Selwa" userId="5dc855b3-2456-4cd0-96ca-6ce2d9ee3cae" providerId="ADAL" clId="{C84FD3D4-4E71-4D74-A644-8D04FF586B06}" dt="2023-10-16T02:07:18.445" v="1533" actId="20577"/>
          <ac:spMkLst>
            <pc:docMk/>
            <pc:sldMk cId="2011708109" sldId="1825"/>
            <ac:spMk id="10243" creationId="{00000000-0000-0000-0000-000000000000}"/>
          </ac:spMkLst>
        </pc:spChg>
        <pc:spChg chg="mod">
          <ac:chgData name="Mag Selwa" userId="5dc855b3-2456-4cd0-96ca-6ce2d9ee3cae" providerId="ADAL" clId="{C84FD3D4-4E71-4D74-A644-8D04FF586B06}" dt="2023-10-16T02:07:16.819" v="1532" actId="1076"/>
          <ac:spMkLst>
            <pc:docMk/>
            <pc:sldMk cId="2011708109" sldId="1825"/>
            <ac:spMk id="62466" creationId="{00000000-0000-0000-0000-000000000000}"/>
          </ac:spMkLst>
        </pc:spChg>
        <pc:spChg chg="mod">
          <ac:chgData name="Mag Selwa" userId="5dc855b3-2456-4cd0-96ca-6ce2d9ee3cae" providerId="ADAL" clId="{C84FD3D4-4E71-4D74-A644-8D04FF586B06}" dt="2023-10-16T02:07:25.453" v="1536" actId="27636"/>
          <ac:spMkLst>
            <pc:docMk/>
            <pc:sldMk cId="2011708109" sldId="1825"/>
            <ac:spMk id="62467" creationId="{00000000-0000-0000-0000-000000000000}"/>
          </ac:spMkLst>
        </pc:spChg>
      </pc:sldChg>
      <pc:sldChg chg="modSp mod">
        <pc:chgData name="Mag Selwa" userId="5dc855b3-2456-4cd0-96ca-6ce2d9ee3cae" providerId="ADAL" clId="{C84FD3D4-4E71-4D74-A644-8D04FF586B06}" dt="2023-10-16T02:07:30.589" v="1538" actId="20577"/>
        <pc:sldMkLst>
          <pc:docMk/>
          <pc:sldMk cId="2024389960" sldId="1826"/>
        </pc:sldMkLst>
        <pc:spChg chg="mod">
          <ac:chgData name="Mag Selwa" userId="5dc855b3-2456-4cd0-96ca-6ce2d9ee3cae" providerId="ADAL" clId="{C84FD3D4-4E71-4D74-A644-8D04FF586B06}" dt="2023-10-16T02:07:30.589" v="1538" actId="20577"/>
          <ac:spMkLst>
            <pc:docMk/>
            <pc:sldMk cId="2024389960" sldId="1826"/>
            <ac:spMk id="10243" creationId="{00000000-0000-0000-0000-000000000000}"/>
          </ac:spMkLst>
        </pc:spChg>
        <pc:spChg chg="mod">
          <ac:chgData name="Mag Selwa" userId="5dc855b3-2456-4cd0-96ca-6ce2d9ee3cae" providerId="ADAL" clId="{C84FD3D4-4E71-4D74-A644-8D04FF586B06}" dt="2023-10-16T02:07:29.713" v="1537" actId="1076"/>
          <ac:spMkLst>
            <pc:docMk/>
            <pc:sldMk cId="2024389960" sldId="1826"/>
            <ac:spMk id="62466" creationId="{00000000-0000-0000-0000-000000000000}"/>
          </ac:spMkLst>
        </pc:spChg>
      </pc:sldChg>
      <pc:sldChg chg="modSp mod">
        <pc:chgData name="Mag Selwa" userId="5dc855b3-2456-4cd0-96ca-6ce2d9ee3cae" providerId="ADAL" clId="{C84FD3D4-4E71-4D74-A644-8D04FF586B06}" dt="2023-10-16T02:08:00.645" v="1543" actId="1076"/>
        <pc:sldMkLst>
          <pc:docMk/>
          <pc:sldMk cId="2062275870" sldId="1827"/>
        </pc:sldMkLst>
        <pc:spChg chg="mod">
          <ac:chgData name="Mag Selwa" userId="5dc855b3-2456-4cd0-96ca-6ce2d9ee3cae" providerId="ADAL" clId="{C84FD3D4-4E71-4D74-A644-8D04FF586B06}" dt="2023-10-16T02:08:00.645" v="1543" actId="1076"/>
          <ac:spMkLst>
            <pc:docMk/>
            <pc:sldMk cId="2062275870" sldId="1827"/>
            <ac:spMk id="4" creationId="{00000000-0000-0000-0000-000000000000}"/>
          </ac:spMkLst>
        </pc:spChg>
        <pc:spChg chg="mod">
          <ac:chgData name="Mag Selwa" userId="5dc855b3-2456-4cd0-96ca-6ce2d9ee3cae" providerId="ADAL" clId="{C84FD3D4-4E71-4D74-A644-8D04FF586B06}" dt="2023-10-16T02:07:36.555" v="1539" actId="1076"/>
          <ac:spMkLst>
            <pc:docMk/>
            <pc:sldMk cId="2062275870" sldId="1827"/>
            <ac:spMk id="62466" creationId="{00000000-0000-0000-0000-000000000000}"/>
          </ac:spMkLst>
        </pc:spChg>
        <pc:spChg chg="mod">
          <ac:chgData name="Mag Selwa" userId="5dc855b3-2456-4cd0-96ca-6ce2d9ee3cae" providerId="ADAL" clId="{C84FD3D4-4E71-4D74-A644-8D04FF586B06}" dt="2023-10-16T02:07:49.458" v="1541" actId="255"/>
          <ac:spMkLst>
            <pc:docMk/>
            <pc:sldMk cId="2062275870" sldId="1827"/>
            <ac:spMk id="62467" creationId="{00000000-0000-0000-0000-000000000000}"/>
          </ac:spMkLst>
        </pc:spChg>
      </pc:sldChg>
      <pc:sldChg chg="del">
        <pc:chgData name="Mag Selwa" userId="5dc855b3-2456-4cd0-96ca-6ce2d9ee3cae" providerId="ADAL" clId="{C84FD3D4-4E71-4D74-A644-8D04FF586B06}" dt="2023-10-16T01:01:13.812" v="863" actId="47"/>
        <pc:sldMkLst>
          <pc:docMk/>
          <pc:sldMk cId="2045425514" sldId="1828"/>
        </pc:sldMkLst>
      </pc:sldChg>
      <pc:sldChg chg="del">
        <pc:chgData name="Mag Selwa" userId="5dc855b3-2456-4cd0-96ca-6ce2d9ee3cae" providerId="ADAL" clId="{C84FD3D4-4E71-4D74-A644-8D04FF586B06}" dt="2023-10-16T01:01:40.689" v="871" actId="47"/>
        <pc:sldMkLst>
          <pc:docMk/>
          <pc:sldMk cId="4289815719" sldId="1829"/>
        </pc:sldMkLst>
      </pc:sldChg>
      <pc:sldChg chg="modSp mod">
        <pc:chgData name="Mag Selwa" userId="5dc855b3-2456-4cd0-96ca-6ce2d9ee3cae" providerId="ADAL" clId="{C84FD3D4-4E71-4D74-A644-8D04FF586B06}" dt="2023-10-16T02:08:14.589" v="1546" actId="1076"/>
        <pc:sldMkLst>
          <pc:docMk/>
          <pc:sldMk cId="8783930" sldId="1830"/>
        </pc:sldMkLst>
        <pc:spChg chg="mod">
          <ac:chgData name="Mag Selwa" userId="5dc855b3-2456-4cd0-96ca-6ce2d9ee3cae" providerId="ADAL" clId="{C84FD3D4-4E71-4D74-A644-8D04FF586B06}" dt="2023-10-16T02:08:06.059" v="1544" actId="1076"/>
          <ac:spMkLst>
            <pc:docMk/>
            <pc:sldMk cId="8783930" sldId="1830"/>
            <ac:spMk id="63490" creationId="{00000000-0000-0000-0000-000000000000}"/>
          </ac:spMkLst>
        </pc:spChg>
        <pc:spChg chg="mod">
          <ac:chgData name="Mag Selwa" userId="5dc855b3-2456-4cd0-96ca-6ce2d9ee3cae" providerId="ADAL" clId="{C84FD3D4-4E71-4D74-A644-8D04FF586B06}" dt="2023-10-16T02:08:14.589" v="1546" actId="1076"/>
          <ac:spMkLst>
            <pc:docMk/>
            <pc:sldMk cId="8783930" sldId="1830"/>
            <ac:spMk id="65538" creationId="{00000000-0000-0000-0000-000000000000}"/>
          </ac:spMkLst>
        </pc:spChg>
        <pc:spChg chg="mod">
          <ac:chgData name="Mag Selwa" userId="5dc855b3-2456-4cd0-96ca-6ce2d9ee3cae" providerId="ADAL" clId="{C84FD3D4-4E71-4D74-A644-8D04FF586B06}" dt="2023-10-16T02:08:07.703" v="1545" actId="20577"/>
          <ac:spMkLst>
            <pc:docMk/>
            <pc:sldMk cId="8783930" sldId="1830"/>
            <ac:spMk id="65539" creationId="{00000000-0000-0000-0000-000000000000}"/>
          </ac:spMkLst>
        </pc:spChg>
      </pc:sldChg>
      <pc:sldChg chg="delSp modSp mod">
        <pc:chgData name="Mag Selwa" userId="5dc855b3-2456-4cd0-96ca-6ce2d9ee3cae" providerId="ADAL" clId="{C84FD3D4-4E71-4D74-A644-8D04FF586B06}" dt="2023-10-16T02:08:28.202" v="1551" actId="478"/>
        <pc:sldMkLst>
          <pc:docMk/>
          <pc:sldMk cId="777419138" sldId="1831"/>
        </pc:sldMkLst>
        <pc:spChg chg="mod">
          <ac:chgData name="Mag Selwa" userId="5dc855b3-2456-4cd0-96ca-6ce2d9ee3cae" providerId="ADAL" clId="{C84FD3D4-4E71-4D74-A644-8D04FF586B06}" dt="2023-10-16T02:08:19.128" v="1547" actId="1076"/>
          <ac:spMkLst>
            <pc:docMk/>
            <pc:sldMk cId="777419138" sldId="1831"/>
            <ac:spMk id="64515" creationId="{00000000-0000-0000-0000-000000000000}"/>
          </ac:spMkLst>
        </pc:spChg>
        <pc:spChg chg="mod">
          <ac:chgData name="Mag Selwa" userId="5dc855b3-2456-4cd0-96ca-6ce2d9ee3cae" providerId="ADAL" clId="{C84FD3D4-4E71-4D74-A644-8D04FF586B06}" dt="2023-10-16T02:08:22.803" v="1549" actId="1076"/>
          <ac:spMkLst>
            <pc:docMk/>
            <pc:sldMk cId="777419138" sldId="1831"/>
            <ac:spMk id="67586" creationId="{00000000-0000-0000-0000-000000000000}"/>
          </ac:spMkLst>
        </pc:spChg>
        <pc:spChg chg="mod">
          <ac:chgData name="Mag Selwa" userId="5dc855b3-2456-4cd0-96ca-6ce2d9ee3cae" providerId="ADAL" clId="{C84FD3D4-4E71-4D74-A644-8D04FF586B06}" dt="2023-10-16T02:08:20.486" v="1548" actId="20577"/>
          <ac:spMkLst>
            <pc:docMk/>
            <pc:sldMk cId="777419138" sldId="1831"/>
            <ac:spMk id="67587" creationId="{00000000-0000-0000-0000-000000000000}"/>
          </ac:spMkLst>
        </pc:spChg>
        <pc:spChg chg="del mod">
          <ac:chgData name="Mag Selwa" userId="5dc855b3-2456-4cd0-96ca-6ce2d9ee3cae" providerId="ADAL" clId="{C84FD3D4-4E71-4D74-A644-8D04FF586B06}" dt="2023-10-16T02:08:28.202" v="1551" actId="478"/>
          <ac:spMkLst>
            <pc:docMk/>
            <pc:sldMk cId="777419138" sldId="1831"/>
            <ac:spMk id="67588" creationId="{00000000-0000-0000-0000-000000000000}"/>
          </ac:spMkLst>
        </pc:spChg>
      </pc:sldChg>
      <pc:sldChg chg="addSp delSp modSp mod">
        <pc:chgData name="Mag Selwa" userId="5dc855b3-2456-4cd0-96ca-6ce2d9ee3cae" providerId="ADAL" clId="{C84FD3D4-4E71-4D74-A644-8D04FF586B06}" dt="2023-10-16T02:09:47.734" v="1576" actId="1037"/>
        <pc:sldMkLst>
          <pc:docMk/>
          <pc:sldMk cId="784488567" sldId="1832"/>
        </pc:sldMkLst>
        <pc:spChg chg="add del mod">
          <ac:chgData name="Mag Selwa" userId="5dc855b3-2456-4cd0-96ca-6ce2d9ee3cae" providerId="ADAL" clId="{C84FD3D4-4E71-4D74-A644-8D04FF586B06}" dt="2023-10-16T02:08:59.966" v="1558"/>
          <ac:spMkLst>
            <pc:docMk/>
            <pc:sldMk cId="784488567" sldId="1832"/>
            <ac:spMk id="2" creationId="{699C4E2A-10A4-5F75-C379-4D000E128511}"/>
          </ac:spMkLst>
        </pc:spChg>
        <pc:spChg chg="add del mod">
          <ac:chgData name="Mag Selwa" userId="5dc855b3-2456-4cd0-96ca-6ce2d9ee3cae" providerId="ADAL" clId="{C84FD3D4-4E71-4D74-A644-8D04FF586B06}" dt="2023-10-16T02:09:42.296" v="1572" actId="478"/>
          <ac:spMkLst>
            <pc:docMk/>
            <pc:sldMk cId="784488567" sldId="1832"/>
            <ac:spMk id="4" creationId="{348DFDD4-5B97-5768-CE08-C27C74192AF6}"/>
          </ac:spMkLst>
        </pc:spChg>
        <pc:spChg chg="add mod">
          <ac:chgData name="Mag Selwa" userId="5dc855b3-2456-4cd0-96ca-6ce2d9ee3cae" providerId="ADAL" clId="{C84FD3D4-4E71-4D74-A644-8D04FF586B06}" dt="2023-10-16T02:09:35.507" v="1569" actId="14100"/>
          <ac:spMkLst>
            <pc:docMk/>
            <pc:sldMk cId="784488567" sldId="1832"/>
            <ac:spMk id="5" creationId="{047076CE-5DF9-EDB9-420F-7BA3469EDF83}"/>
          </ac:spMkLst>
        </pc:spChg>
        <pc:spChg chg="add del mod">
          <ac:chgData name="Mag Selwa" userId="5dc855b3-2456-4cd0-96ca-6ce2d9ee3cae" providerId="ADAL" clId="{C84FD3D4-4E71-4D74-A644-8D04FF586B06}" dt="2023-10-16T02:09:30.359" v="1567" actId="478"/>
          <ac:spMkLst>
            <pc:docMk/>
            <pc:sldMk cId="784488567" sldId="1832"/>
            <ac:spMk id="6" creationId="{2AD40A79-F01B-507A-D7ED-A295A7D8CFE0}"/>
          </ac:spMkLst>
        </pc:spChg>
        <pc:spChg chg="add mod">
          <ac:chgData name="Mag Selwa" userId="5dc855b3-2456-4cd0-96ca-6ce2d9ee3cae" providerId="ADAL" clId="{C84FD3D4-4E71-4D74-A644-8D04FF586B06}" dt="2023-10-16T02:09:41.136" v="1571" actId="1076"/>
          <ac:spMkLst>
            <pc:docMk/>
            <pc:sldMk cId="784488567" sldId="1832"/>
            <ac:spMk id="7" creationId="{964AA01F-E48B-FD6B-7E20-D2AA0C278F29}"/>
          </ac:spMkLst>
        </pc:spChg>
        <pc:spChg chg="add mod">
          <ac:chgData name="Mag Selwa" userId="5dc855b3-2456-4cd0-96ca-6ce2d9ee3cae" providerId="ADAL" clId="{C84FD3D4-4E71-4D74-A644-8D04FF586B06}" dt="2023-10-16T02:09:47.734" v="1576" actId="1037"/>
          <ac:spMkLst>
            <pc:docMk/>
            <pc:sldMk cId="784488567" sldId="1832"/>
            <ac:spMk id="8" creationId="{F1DF6513-EBCC-8F07-F36B-B4471728A3AE}"/>
          </ac:spMkLst>
        </pc:spChg>
        <pc:spChg chg="mod">
          <ac:chgData name="Mag Selwa" userId="5dc855b3-2456-4cd0-96ca-6ce2d9ee3cae" providerId="ADAL" clId="{C84FD3D4-4E71-4D74-A644-8D04FF586B06}" dt="2023-10-16T02:08:42.147" v="1555" actId="1076"/>
          <ac:spMkLst>
            <pc:docMk/>
            <pc:sldMk cId="784488567" sldId="1832"/>
            <ac:spMk id="65539" creationId="{00000000-0000-0000-0000-000000000000}"/>
          </ac:spMkLst>
        </pc:spChg>
        <pc:spChg chg="mod">
          <ac:chgData name="Mag Selwa" userId="5dc855b3-2456-4cd0-96ca-6ce2d9ee3cae" providerId="ADAL" clId="{C84FD3D4-4E71-4D74-A644-8D04FF586B06}" dt="2023-10-16T02:08:37.650" v="1554" actId="1076"/>
          <ac:spMkLst>
            <pc:docMk/>
            <pc:sldMk cId="784488567" sldId="1832"/>
            <ac:spMk id="65540" creationId="{00000000-0000-0000-0000-000000000000}"/>
          </ac:spMkLst>
        </pc:spChg>
        <pc:spChg chg="add del mod">
          <ac:chgData name="Mag Selwa" userId="5dc855b3-2456-4cd0-96ca-6ce2d9ee3cae" providerId="ADAL" clId="{C84FD3D4-4E71-4D74-A644-8D04FF586B06}" dt="2023-10-16T02:08:59.966" v="1558"/>
          <ac:spMkLst>
            <pc:docMk/>
            <pc:sldMk cId="784488567" sldId="1832"/>
            <ac:spMk id="69635" creationId="{00000000-0000-0000-0000-000000000000}"/>
          </ac:spMkLst>
        </pc:spChg>
        <pc:spChg chg="del mod">
          <ac:chgData name="Mag Selwa" userId="5dc855b3-2456-4cd0-96ca-6ce2d9ee3cae" providerId="ADAL" clId="{C84FD3D4-4E71-4D74-A644-8D04FF586B06}" dt="2023-10-16T02:08:33.605" v="1553" actId="478"/>
          <ac:spMkLst>
            <pc:docMk/>
            <pc:sldMk cId="784488567" sldId="1832"/>
            <ac:spMk id="69636" creationId="{00000000-0000-0000-0000-000000000000}"/>
          </ac:spMkLst>
        </pc:spChg>
      </pc:sldChg>
      <pc:sldChg chg="addSp modSp mod">
        <pc:chgData name="Mag Selwa" userId="5dc855b3-2456-4cd0-96ca-6ce2d9ee3cae" providerId="ADAL" clId="{C84FD3D4-4E71-4D74-A644-8D04FF586B06}" dt="2023-10-16T02:11:32.424" v="1628" actId="1076"/>
        <pc:sldMkLst>
          <pc:docMk/>
          <pc:sldMk cId="220807472" sldId="1835"/>
        </pc:sldMkLst>
        <pc:spChg chg="add mod">
          <ac:chgData name="Mag Selwa" userId="5dc855b3-2456-4cd0-96ca-6ce2d9ee3cae" providerId="ADAL" clId="{C84FD3D4-4E71-4D74-A644-8D04FF586B06}" dt="2023-10-16T02:10:29.261" v="1609" actId="1076"/>
          <ac:spMkLst>
            <pc:docMk/>
            <pc:sldMk cId="220807472" sldId="1835"/>
            <ac:spMk id="4" creationId="{A45B8615-C3DE-2DBE-7E11-DB64DCDD9742}"/>
          </ac:spMkLst>
        </pc:spChg>
        <pc:spChg chg="add mod">
          <ac:chgData name="Mag Selwa" userId="5dc855b3-2456-4cd0-96ca-6ce2d9ee3cae" providerId="ADAL" clId="{C84FD3D4-4E71-4D74-A644-8D04FF586B06}" dt="2023-10-16T02:10:33.072" v="1611" actId="1076"/>
          <ac:spMkLst>
            <pc:docMk/>
            <pc:sldMk cId="220807472" sldId="1835"/>
            <ac:spMk id="5" creationId="{0D3E953B-E35B-C7DA-F3BA-599AC033A002}"/>
          </ac:spMkLst>
        </pc:spChg>
        <pc:spChg chg="add mod">
          <ac:chgData name="Mag Selwa" userId="5dc855b3-2456-4cd0-96ca-6ce2d9ee3cae" providerId="ADAL" clId="{C84FD3D4-4E71-4D74-A644-8D04FF586B06}" dt="2023-10-16T02:10:59.492" v="1617" actId="1035"/>
          <ac:spMkLst>
            <pc:docMk/>
            <pc:sldMk cId="220807472" sldId="1835"/>
            <ac:spMk id="6" creationId="{828A0E75-D7FC-02F2-F73F-2BDBA2FA11C7}"/>
          </ac:spMkLst>
        </pc:spChg>
        <pc:spChg chg="add mod">
          <ac:chgData name="Mag Selwa" userId="5dc855b3-2456-4cd0-96ca-6ce2d9ee3cae" providerId="ADAL" clId="{C84FD3D4-4E71-4D74-A644-8D04FF586B06}" dt="2023-10-16T02:11:04.223" v="1619" actId="1076"/>
          <ac:spMkLst>
            <pc:docMk/>
            <pc:sldMk cId="220807472" sldId="1835"/>
            <ac:spMk id="7" creationId="{3526B300-98DA-DFB4-014B-D7DA0978AB88}"/>
          </ac:spMkLst>
        </pc:spChg>
        <pc:spChg chg="add mod">
          <ac:chgData name="Mag Selwa" userId="5dc855b3-2456-4cd0-96ca-6ce2d9ee3cae" providerId="ADAL" clId="{C84FD3D4-4E71-4D74-A644-8D04FF586B06}" dt="2023-10-16T02:11:10.157" v="1621" actId="1076"/>
          <ac:spMkLst>
            <pc:docMk/>
            <pc:sldMk cId="220807472" sldId="1835"/>
            <ac:spMk id="8" creationId="{1D635FBD-015A-126B-5154-F671206B7D16}"/>
          </ac:spMkLst>
        </pc:spChg>
        <pc:spChg chg="add mod">
          <ac:chgData name="Mag Selwa" userId="5dc855b3-2456-4cd0-96ca-6ce2d9ee3cae" providerId="ADAL" clId="{C84FD3D4-4E71-4D74-A644-8D04FF586B06}" dt="2023-10-16T02:11:17.006" v="1624" actId="14100"/>
          <ac:spMkLst>
            <pc:docMk/>
            <pc:sldMk cId="220807472" sldId="1835"/>
            <ac:spMk id="9" creationId="{A421BCE5-5480-F9EF-CC50-FA8175878DEB}"/>
          </ac:spMkLst>
        </pc:spChg>
        <pc:spChg chg="add mod">
          <ac:chgData name="Mag Selwa" userId="5dc855b3-2456-4cd0-96ca-6ce2d9ee3cae" providerId="ADAL" clId="{C84FD3D4-4E71-4D74-A644-8D04FF586B06}" dt="2023-10-16T02:11:27.840" v="1626" actId="1076"/>
          <ac:spMkLst>
            <pc:docMk/>
            <pc:sldMk cId="220807472" sldId="1835"/>
            <ac:spMk id="10" creationId="{5182B005-F8F0-8A94-6BB8-5354514432C4}"/>
          </ac:spMkLst>
        </pc:spChg>
        <pc:spChg chg="add mod">
          <ac:chgData name="Mag Selwa" userId="5dc855b3-2456-4cd0-96ca-6ce2d9ee3cae" providerId="ADAL" clId="{C84FD3D4-4E71-4D74-A644-8D04FF586B06}" dt="2023-10-16T02:11:32.424" v="1628" actId="1076"/>
          <ac:spMkLst>
            <pc:docMk/>
            <pc:sldMk cId="220807472" sldId="1835"/>
            <ac:spMk id="11" creationId="{711FDB82-E803-AC05-DA8B-B41FFB9D39B9}"/>
          </ac:spMkLst>
        </pc:spChg>
        <pc:spChg chg="mod">
          <ac:chgData name="Mag Selwa" userId="5dc855b3-2456-4cd0-96ca-6ce2d9ee3cae" providerId="ADAL" clId="{C84FD3D4-4E71-4D74-A644-8D04FF586B06}" dt="2023-10-16T02:09:59.003" v="1578" actId="1076"/>
          <ac:spMkLst>
            <pc:docMk/>
            <pc:sldMk cId="220807472" sldId="1835"/>
            <ac:spMk id="75778" creationId="{00000000-0000-0000-0000-000000000000}"/>
          </ac:spMkLst>
        </pc:spChg>
        <pc:spChg chg="mod">
          <ac:chgData name="Mag Selwa" userId="5dc855b3-2456-4cd0-96ca-6ce2d9ee3cae" providerId="ADAL" clId="{C84FD3D4-4E71-4D74-A644-8D04FF586B06}" dt="2023-10-16T02:10:20.058" v="1607" actId="6549"/>
          <ac:spMkLst>
            <pc:docMk/>
            <pc:sldMk cId="220807472" sldId="1835"/>
            <ac:spMk id="75779" creationId="{00000000-0000-0000-0000-000000000000}"/>
          </ac:spMkLst>
        </pc:spChg>
        <pc:picChg chg="mod modCrop">
          <ac:chgData name="Mag Selwa" userId="5dc855b3-2456-4cd0-96ca-6ce2d9ee3cae" providerId="ADAL" clId="{C84FD3D4-4E71-4D74-A644-8D04FF586B06}" dt="2023-10-16T02:10:53.772" v="1614" actId="1076"/>
          <ac:picMkLst>
            <pc:docMk/>
            <pc:sldMk cId="220807472" sldId="1835"/>
            <ac:picMk id="2" creationId="{00000000-0000-0000-0000-000000000000}"/>
          </ac:picMkLst>
        </pc:picChg>
        <pc:picChg chg="mod">
          <ac:chgData name="Mag Selwa" userId="5dc855b3-2456-4cd0-96ca-6ce2d9ee3cae" providerId="ADAL" clId="{C84FD3D4-4E71-4D74-A644-8D04FF586B06}" dt="2023-10-16T02:10:25.357" v="1608" actId="1076"/>
          <ac:picMkLst>
            <pc:docMk/>
            <pc:sldMk cId="220807472" sldId="1835"/>
            <ac:picMk id="3" creationId="{00000000-0000-0000-0000-000000000000}"/>
          </ac:picMkLst>
        </pc:picChg>
      </pc:sldChg>
      <pc:sldChg chg="addSp modSp mod">
        <pc:chgData name="Mag Selwa" userId="5dc855b3-2456-4cd0-96ca-6ce2d9ee3cae" providerId="ADAL" clId="{C84FD3D4-4E71-4D74-A644-8D04FF586B06}" dt="2023-10-16T02:11:53.021" v="1637" actId="1076"/>
        <pc:sldMkLst>
          <pc:docMk/>
          <pc:sldMk cId="3615833125" sldId="1836"/>
        </pc:sldMkLst>
        <pc:spChg chg="add mod">
          <ac:chgData name="Mag Selwa" userId="5dc855b3-2456-4cd0-96ca-6ce2d9ee3cae" providerId="ADAL" clId="{C84FD3D4-4E71-4D74-A644-8D04FF586B06}" dt="2023-10-16T02:11:47.126" v="1633" actId="1036"/>
          <ac:spMkLst>
            <pc:docMk/>
            <pc:sldMk cId="3615833125" sldId="1836"/>
            <ac:spMk id="3" creationId="{03EF8726-2205-EC03-A29B-461C404B914C}"/>
          </ac:spMkLst>
        </pc:spChg>
        <pc:spChg chg="add mod">
          <ac:chgData name="Mag Selwa" userId="5dc855b3-2456-4cd0-96ca-6ce2d9ee3cae" providerId="ADAL" clId="{C84FD3D4-4E71-4D74-A644-8D04FF586B06}" dt="2023-10-16T02:11:50.616" v="1635" actId="1076"/>
          <ac:spMkLst>
            <pc:docMk/>
            <pc:sldMk cId="3615833125" sldId="1836"/>
            <ac:spMk id="4" creationId="{C6877678-4010-E040-7BB6-ACEC1DA68ADA}"/>
          </ac:spMkLst>
        </pc:spChg>
        <pc:spChg chg="add mod">
          <ac:chgData name="Mag Selwa" userId="5dc855b3-2456-4cd0-96ca-6ce2d9ee3cae" providerId="ADAL" clId="{C84FD3D4-4E71-4D74-A644-8D04FF586B06}" dt="2023-10-16T02:11:53.021" v="1637" actId="1076"/>
          <ac:spMkLst>
            <pc:docMk/>
            <pc:sldMk cId="3615833125" sldId="1836"/>
            <ac:spMk id="5" creationId="{24689BE5-3857-177A-8E8E-6CBD43ACC018}"/>
          </ac:spMkLst>
        </pc:spChg>
        <pc:spChg chg="mod">
          <ac:chgData name="Mag Selwa" userId="5dc855b3-2456-4cd0-96ca-6ce2d9ee3cae" providerId="ADAL" clId="{C84FD3D4-4E71-4D74-A644-8D04FF586B06}" dt="2023-10-16T02:11:41.100" v="1630" actId="1076"/>
          <ac:spMkLst>
            <pc:docMk/>
            <pc:sldMk cId="3615833125" sldId="1836"/>
            <ac:spMk id="68610" creationId="{00000000-0000-0000-0000-000000000000}"/>
          </ac:spMkLst>
        </pc:spChg>
        <pc:picChg chg="mod">
          <ac:chgData name="Mag Selwa" userId="5dc855b3-2456-4cd0-96ca-6ce2d9ee3cae" providerId="ADAL" clId="{C84FD3D4-4E71-4D74-A644-8D04FF586B06}" dt="2023-10-16T02:11:37.924" v="1629" actId="1076"/>
          <ac:picMkLst>
            <pc:docMk/>
            <pc:sldMk cId="3615833125" sldId="1836"/>
            <ac:picMk id="2" creationId="{00000000-0000-0000-0000-000000000000}"/>
          </ac:picMkLst>
        </pc:picChg>
      </pc:sldChg>
      <pc:sldChg chg="del">
        <pc:chgData name="Mag Selwa" userId="5dc855b3-2456-4cd0-96ca-6ce2d9ee3cae" providerId="ADAL" clId="{C84FD3D4-4E71-4D74-A644-8D04FF586B06}" dt="2023-10-16T01:01:58.396" v="874" actId="47"/>
        <pc:sldMkLst>
          <pc:docMk/>
          <pc:sldMk cId="649556279" sldId="1838"/>
        </pc:sldMkLst>
      </pc:sldChg>
      <pc:sldChg chg="del">
        <pc:chgData name="Mag Selwa" userId="5dc855b3-2456-4cd0-96ca-6ce2d9ee3cae" providerId="ADAL" clId="{C84FD3D4-4E71-4D74-A644-8D04FF586B06}" dt="2023-10-16T01:02:36.317" v="886" actId="47"/>
        <pc:sldMkLst>
          <pc:docMk/>
          <pc:sldMk cId="2130757464" sldId="1839"/>
        </pc:sldMkLst>
      </pc:sldChg>
      <pc:sldChg chg="modSp add mod">
        <pc:chgData name="Mag Selwa" userId="5dc855b3-2456-4cd0-96ca-6ce2d9ee3cae" providerId="ADAL" clId="{C84FD3D4-4E71-4D74-A644-8D04FF586B06}" dt="2023-10-16T01:04:39.393" v="892" actId="20577"/>
        <pc:sldMkLst>
          <pc:docMk/>
          <pc:sldMk cId="1137755343" sldId="1840"/>
        </pc:sldMkLst>
        <pc:spChg chg="mod">
          <ac:chgData name="Mag Selwa" userId="5dc855b3-2456-4cd0-96ca-6ce2d9ee3cae" providerId="ADAL" clId="{C84FD3D4-4E71-4D74-A644-8D04FF586B06}" dt="2023-10-16T01:04:39.393" v="892" actId="20577"/>
          <ac:spMkLst>
            <pc:docMk/>
            <pc:sldMk cId="1137755343" sldId="1840"/>
            <ac:spMk id="4" creationId="{00000000-0000-0000-0000-000000000000}"/>
          </ac:spMkLst>
        </pc:spChg>
      </pc:sldChg>
      <pc:sldChg chg="addSp delSp modSp new mod">
        <pc:chgData name="Mag Selwa" userId="5dc855b3-2456-4cd0-96ca-6ce2d9ee3cae" providerId="ADAL" clId="{C84FD3D4-4E71-4D74-A644-8D04FF586B06}" dt="2023-10-16T00:58:07.755" v="811" actId="255"/>
        <pc:sldMkLst>
          <pc:docMk/>
          <pc:sldMk cId="3045134413" sldId="1841"/>
        </pc:sldMkLst>
        <pc:spChg chg="del">
          <ac:chgData name="Mag Selwa" userId="5dc855b3-2456-4cd0-96ca-6ce2d9ee3cae" providerId="ADAL" clId="{C84FD3D4-4E71-4D74-A644-8D04FF586B06}" dt="2023-10-16T00:57:50.776" v="807" actId="478"/>
          <ac:spMkLst>
            <pc:docMk/>
            <pc:sldMk cId="3045134413" sldId="1841"/>
            <ac:spMk id="3" creationId="{7BF9CBB2-8CDF-063D-7869-F4E5D1E7BA5D}"/>
          </ac:spMkLst>
        </pc:spChg>
        <pc:spChg chg="add mod">
          <ac:chgData name="Mag Selwa" userId="5dc855b3-2456-4cd0-96ca-6ce2d9ee3cae" providerId="ADAL" clId="{C84FD3D4-4E71-4D74-A644-8D04FF586B06}" dt="2023-10-16T00:58:07.755" v="811" actId="255"/>
          <ac:spMkLst>
            <pc:docMk/>
            <pc:sldMk cId="3045134413" sldId="1841"/>
            <ac:spMk id="5" creationId="{B2A32B45-111E-4E19-3362-2BF3CA6787CF}"/>
          </ac:spMkLst>
        </pc:spChg>
      </pc:sldChg>
      <pc:sldChg chg="modSp add mod">
        <pc:chgData name="Mag Selwa" userId="5dc855b3-2456-4cd0-96ca-6ce2d9ee3cae" providerId="ADAL" clId="{C84FD3D4-4E71-4D74-A644-8D04FF586B06}" dt="2023-10-16T00:59:38.703" v="834" actId="20577"/>
        <pc:sldMkLst>
          <pc:docMk/>
          <pc:sldMk cId="149105088" sldId="1842"/>
        </pc:sldMkLst>
        <pc:spChg chg="mod">
          <ac:chgData name="Mag Selwa" userId="5dc855b3-2456-4cd0-96ca-6ce2d9ee3cae" providerId="ADAL" clId="{C84FD3D4-4E71-4D74-A644-8D04FF586B06}" dt="2023-10-16T00:59:38.703" v="834" actId="20577"/>
          <ac:spMkLst>
            <pc:docMk/>
            <pc:sldMk cId="149105088" sldId="1842"/>
            <ac:spMk id="4" creationId="{00000000-0000-0000-0000-000000000000}"/>
          </ac:spMkLst>
        </pc:spChg>
      </pc:sldChg>
      <pc:sldChg chg="addSp delSp modSp add mod">
        <pc:chgData name="Mag Selwa" userId="5dc855b3-2456-4cd0-96ca-6ce2d9ee3cae" providerId="ADAL" clId="{C84FD3D4-4E71-4D74-A644-8D04FF586B06}" dt="2023-10-16T01:00:05.599" v="843" actId="255"/>
        <pc:sldMkLst>
          <pc:docMk/>
          <pc:sldMk cId="3654891549" sldId="1843"/>
        </pc:sldMkLst>
        <pc:spChg chg="del">
          <ac:chgData name="Mag Selwa" userId="5dc855b3-2456-4cd0-96ca-6ce2d9ee3cae" providerId="ADAL" clId="{C84FD3D4-4E71-4D74-A644-8D04FF586B06}" dt="2023-10-16T00:59:50.731" v="837" actId="478"/>
          <ac:spMkLst>
            <pc:docMk/>
            <pc:sldMk cId="3654891549" sldId="1843"/>
            <ac:spMk id="4" creationId="{00000000-0000-0000-0000-000000000000}"/>
          </ac:spMkLst>
        </pc:spChg>
        <pc:spChg chg="del">
          <ac:chgData name="Mag Selwa" userId="5dc855b3-2456-4cd0-96ca-6ce2d9ee3cae" providerId="ADAL" clId="{C84FD3D4-4E71-4D74-A644-8D04FF586B06}" dt="2023-10-16T00:59:52.283" v="838" actId="478"/>
          <ac:spMkLst>
            <pc:docMk/>
            <pc:sldMk cId="3654891549" sldId="1843"/>
            <ac:spMk id="5" creationId="{DF48A8B8-2A09-4DDB-99D6-D7305516B62F}"/>
          </ac:spMkLst>
        </pc:spChg>
        <pc:spChg chg="add mod">
          <ac:chgData name="Mag Selwa" userId="5dc855b3-2456-4cd0-96ca-6ce2d9ee3cae" providerId="ADAL" clId="{C84FD3D4-4E71-4D74-A644-8D04FF586B06}" dt="2023-10-16T01:00:05.599" v="843" actId="255"/>
          <ac:spMkLst>
            <pc:docMk/>
            <pc:sldMk cId="3654891549" sldId="1843"/>
            <ac:spMk id="6" creationId="{EA38A699-4219-544D-F972-BDA0D67726BB}"/>
          </ac:spMkLst>
        </pc:spChg>
      </pc:sldChg>
      <pc:sldChg chg="modSp add mod">
        <pc:chgData name="Mag Selwa" userId="5dc855b3-2456-4cd0-96ca-6ce2d9ee3cae" providerId="ADAL" clId="{C84FD3D4-4E71-4D74-A644-8D04FF586B06}" dt="2023-10-16T01:00:22.554" v="848" actId="20577"/>
        <pc:sldMkLst>
          <pc:docMk/>
          <pc:sldMk cId="3081168292" sldId="1844"/>
        </pc:sldMkLst>
        <pc:spChg chg="mod">
          <ac:chgData name="Mag Selwa" userId="5dc855b3-2456-4cd0-96ca-6ce2d9ee3cae" providerId="ADAL" clId="{C84FD3D4-4E71-4D74-A644-8D04FF586B06}" dt="2023-10-16T01:00:22.554" v="848" actId="20577"/>
          <ac:spMkLst>
            <pc:docMk/>
            <pc:sldMk cId="3081168292" sldId="1844"/>
            <ac:spMk id="4" creationId="{00000000-0000-0000-0000-000000000000}"/>
          </ac:spMkLst>
        </pc:spChg>
      </pc:sldChg>
      <pc:sldChg chg="addSp delSp modSp add del mod">
        <pc:chgData name="Mag Selwa" userId="5dc855b3-2456-4cd0-96ca-6ce2d9ee3cae" providerId="ADAL" clId="{C84FD3D4-4E71-4D74-A644-8D04FF586B06}" dt="2023-10-16T01:00:59.540" v="859" actId="255"/>
        <pc:sldMkLst>
          <pc:docMk/>
          <pc:sldMk cId="873165437" sldId="1845"/>
        </pc:sldMkLst>
        <pc:spChg chg="del">
          <ac:chgData name="Mag Selwa" userId="5dc855b3-2456-4cd0-96ca-6ce2d9ee3cae" providerId="ADAL" clId="{C84FD3D4-4E71-4D74-A644-8D04FF586B06}" dt="2023-10-16T01:00:38.842" v="853" actId="478"/>
          <ac:spMkLst>
            <pc:docMk/>
            <pc:sldMk cId="873165437" sldId="1845"/>
            <ac:spMk id="4" creationId="{00000000-0000-0000-0000-000000000000}"/>
          </ac:spMkLst>
        </pc:spChg>
        <pc:spChg chg="del">
          <ac:chgData name="Mag Selwa" userId="5dc855b3-2456-4cd0-96ca-6ce2d9ee3cae" providerId="ADAL" clId="{C84FD3D4-4E71-4D74-A644-8D04FF586B06}" dt="2023-10-16T01:00:36.075" v="852" actId="478"/>
          <ac:spMkLst>
            <pc:docMk/>
            <pc:sldMk cId="873165437" sldId="1845"/>
            <ac:spMk id="5" creationId="{DF48A8B8-2A09-4DDB-99D6-D7305516B62F}"/>
          </ac:spMkLst>
        </pc:spChg>
        <pc:spChg chg="add mod">
          <ac:chgData name="Mag Selwa" userId="5dc855b3-2456-4cd0-96ca-6ce2d9ee3cae" providerId="ADAL" clId="{C84FD3D4-4E71-4D74-A644-8D04FF586B06}" dt="2023-10-16T01:00:59.540" v="859" actId="255"/>
          <ac:spMkLst>
            <pc:docMk/>
            <pc:sldMk cId="873165437" sldId="1845"/>
            <ac:spMk id="6" creationId="{5FE2E794-E793-1391-3052-B0CFE8BDF3FD}"/>
          </ac:spMkLst>
        </pc:spChg>
      </pc:sldChg>
      <pc:sldChg chg="modSp add mod">
        <pc:chgData name="Mag Selwa" userId="5dc855b3-2456-4cd0-96ca-6ce2d9ee3cae" providerId="ADAL" clId="{C84FD3D4-4E71-4D74-A644-8D04FF586B06}" dt="2023-10-16T01:04:56.534" v="894" actId="20577"/>
        <pc:sldMkLst>
          <pc:docMk/>
          <pc:sldMk cId="3032216222" sldId="1846"/>
        </pc:sldMkLst>
        <pc:spChg chg="mod">
          <ac:chgData name="Mag Selwa" userId="5dc855b3-2456-4cd0-96ca-6ce2d9ee3cae" providerId="ADAL" clId="{C84FD3D4-4E71-4D74-A644-8D04FF586B06}" dt="2023-10-16T01:04:56.534" v="894" actId="20577"/>
          <ac:spMkLst>
            <pc:docMk/>
            <pc:sldMk cId="3032216222" sldId="1846"/>
            <ac:spMk id="4" creationId="{00000000-0000-0000-0000-000000000000}"/>
          </ac:spMkLst>
        </pc:spChg>
      </pc:sldChg>
      <pc:sldChg chg="addSp delSp modSp add mod">
        <pc:chgData name="Mag Selwa" userId="5dc855b3-2456-4cd0-96ca-6ce2d9ee3cae" providerId="ADAL" clId="{C84FD3D4-4E71-4D74-A644-8D04FF586B06}" dt="2023-10-16T01:01:49.758" v="872" actId="255"/>
        <pc:sldMkLst>
          <pc:docMk/>
          <pc:sldMk cId="2744320154" sldId="1847"/>
        </pc:sldMkLst>
        <pc:spChg chg="del">
          <ac:chgData name="Mag Selwa" userId="5dc855b3-2456-4cd0-96ca-6ce2d9ee3cae" providerId="ADAL" clId="{C84FD3D4-4E71-4D74-A644-8D04FF586B06}" dt="2023-10-16T01:01:23.366" v="865" actId="478"/>
          <ac:spMkLst>
            <pc:docMk/>
            <pc:sldMk cId="2744320154" sldId="1847"/>
            <ac:spMk id="4" creationId="{00000000-0000-0000-0000-000000000000}"/>
          </ac:spMkLst>
        </pc:spChg>
        <pc:spChg chg="del">
          <ac:chgData name="Mag Selwa" userId="5dc855b3-2456-4cd0-96ca-6ce2d9ee3cae" providerId="ADAL" clId="{C84FD3D4-4E71-4D74-A644-8D04FF586B06}" dt="2023-10-16T01:01:20.467" v="864" actId="478"/>
          <ac:spMkLst>
            <pc:docMk/>
            <pc:sldMk cId="2744320154" sldId="1847"/>
            <ac:spMk id="5" creationId="{DF48A8B8-2A09-4DDB-99D6-D7305516B62F}"/>
          </ac:spMkLst>
        </pc:spChg>
        <pc:spChg chg="add mod">
          <ac:chgData name="Mag Selwa" userId="5dc855b3-2456-4cd0-96ca-6ce2d9ee3cae" providerId="ADAL" clId="{C84FD3D4-4E71-4D74-A644-8D04FF586B06}" dt="2023-10-16T01:01:49.758" v="872" actId="255"/>
          <ac:spMkLst>
            <pc:docMk/>
            <pc:sldMk cId="2744320154" sldId="1847"/>
            <ac:spMk id="6" creationId="{547854CC-4C67-DA10-BC22-9EFEE88625C4}"/>
          </ac:spMkLst>
        </pc:spChg>
      </pc:sldChg>
      <pc:sldChg chg="modSp add mod">
        <pc:chgData name="Mag Selwa" userId="5dc855b3-2456-4cd0-96ca-6ce2d9ee3cae" providerId="ADAL" clId="{C84FD3D4-4E71-4D74-A644-8D04FF586B06}" dt="2023-10-16T01:02:04.163" v="877" actId="20577"/>
        <pc:sldMkLst>
          <pc:docMk/>
          <pc:sldMk cId="2219163991" sldId="1848"/>
        </pc:sldMkLst>
        <pc:spChg chg="mod">
          <ac:chgData name="Mag Selwa" userId="5dc855b3-2456-4cd0-96ca-6ce2d9ee3cae" providerId="ADAL" clId="{C84FD3D4-4E71-4D74-A644-8D04FF586B06}" dt="2023-10-16T01:02:04.163" v="877" actId="20577"/>
          <ac:spMkLst>
            <pc:docMk/>
            <pc:sldMk cId="2219163991" sldId="1848"/>
            <ac:spMk id="4" creationId="{00000000-0000-0000-0000-000000000000}"/>
          </ac:spMkLst>
        </pc:spChg>
      </pc:sldChg>
      <pc:sldChg chg="addSp delSp modSp add mod">
        <pc:chgData name="Mag Selwa" userId="5dc855b3-2456-4cd0-96ca-6ce2d9ee3cae" providerId="ADAL" clId="{C84FD3D4-4E71-4D74-A644-8D04FF586B06}" dt="2023-10-16T01:02:31.886" v="885" actId="255"/>
        <pc:sldMkLst>
          <pc:docMk/>
          <pc:sldMk cId="1231960179" sldId="1849"/>
        </pc:sldMkLst>
        <pc:spChg chg="del">
          <ac:chgData name="Mag Selwa" userId="5dc855b3-2456-4cd0-96ca-6ce2d9ee3cae" providerId="ADAL" clId="{C84FD3D4-4E71-4D74-A644-8D04FF586B06}" dt="2023-10-16T01:02:10.563" v="878" actId="478"/>
          <ac:spMkLst>
            <pc:docMk/>
            <pc:sldMk cId="1231960179" sldId="1849"/>
            <ac:spMk id="4" creationId="{00000000-0000-0000-0000-000000000000}"/>
          </ac:spMkLst>
        </pc:spChg>
        <pc:spChg chg="del">
          <ac:chgData name="Mag Selwa" userId="5dc855b3-2456-4cd0-96ca-6ce2d9ee3cae" providerId="ADAL" clId="{C84FD3D4-4E71-4D74-A644-8D04FF586B06}" dt="2023-10-16T01:02:11.780" v="879" actId="478"/>
          <ac:spMkLst>
            <pc:docMk/>
            <pc:sldMk cId="1231960179" sldId="1849"/>
            <ac:spMk id="5" creationId="{DF48A8B8-2A09-4DDB-99D6-D7305516B62F}"/>
          </ac:spMkLst>
        </pc:spChg>
        <pc:spChg chg="add mod">
          <ac:chgData name="Mag Selwa" userId="5dc855b3-2456-4cd0-96ca-6ce2d9ee3cae" providerId="ADAL" clId="{C84FD3D4-4E71-4D74-A644-8D04FF586B06}" dt="2023-10-16T01:02:31.886" v="885" actId="255"/>
          <ac:spMkLst>
            <pc:docMk/>
            <pc:sldMk cId="1231960179" sldId="1849"/>
            <ac:spMk id="6" creationId="{05E60E29-5A19-8704-F733-053FBFDFE239}"/>
          </ac:spMkLst>
        </pc:spChg>
      </pc:sldChg>
      <pc:sldMasterChg chg="delSldLayout">
        <pc:chgData name="Mag Selwa" userId="5dc855b3-2456-4cd0-96ca-6ce2d9ee3cae" providerId="ADAL" clId="{C84FD3D4-4E71-4D74-A644-8D04FF586B06}" dt="2023-10-16T01:05:21.842" v="897" actId="47"/>
        <pc:sldMasterMkLst>
          <pc:docMk/>
          <pc:sldMasterMk cId="2483621857" sldId="2147483648"/>
        </pc:sldMasterMkLst>
        <pc:sldLayoutChg chg="del">
          <pc:chgData name="Mag Selwa" userId="5dc855b3-2456-4cd0-96ca-6ce2d9ee3cae" providerId="ADAL" clId="{C84FD3D4-4E71-4D74-A644-8D04FF586B06}" dt="2023-10-16T00:15:00.463" v="214" actId="47"/>
          <pc:sldLayoutMkLst>
            <pc:docMk/>
            <pc:sldMasterMk cId="2483621857" sldId="2147483648"/>
            <pc:sldLayoutMk cId="274906411" sldId="2147483660"/>
          </pc:sldLayoutMkLst>
        </pc:sldLayoutChg>
        <pc:sldLayoutChg chg="del">
          <pc:chgData name="Mag Selwa" userId="5dc855b3-2456-4cd0-96ca-6ce2d9ee3cae" providerId="ADAL" clId="{C84FD3D4-4E71-4D74-A644-8D04FF586B06}" dt="2023-10-16T01:05:21.842" v="897" actId="47"/>
          <pc:sldLayoutMkLst>
            <pc:docMk/>
            <pc:sldMasterMk cId="2483621857" sldId="2147483648"/>
            <pc:sldLayoutMk cId="638855837" sldId="2147483713"/>
          </pc:sldLayoutMkLst>
        </pc:sldLayoutChg>
        <pc:sldLayoutChg chg="del">
          <pc:chgData name="Mag Selwa" userId="5dc855b3-2456-4cd0-96ca-6ce2d9ee3cae" providerId="ADAL" clId="{C84FD3D4-4E71-4D74-A644-8D04FF586B06}" dt="2023-10-16T00:15:00.463" v="214" actId="47"/>
          <pc:sldLayoutMkLst>
            <pc:docMk/>
            <pc:sldMasterMk cId="2483621857" sldId="2147483648"/>
            <pc:sldLayoutMk cId="4118255235" sldId="2147483715"/>
          </pc:sldLayoutMkLst>
        </pc:sldLayoutChg>
        <pc:sldLayoutChg chg="del">
          <pc:chgData name="Mag Selwa" userId="5dc855b3-2456-4cd0-96ca-6ce2d9ee3cae" providerId="ADAL" clId="{C84FD3D4-4E71-4D74-A644-8D04FF586B06}" dt="2023-10-16T00:15:00.463" v="214" actId="47"/>
          <pc:sldLayoutMkLst>
            <pc:docMk/>
            <pc:sldMasterMk cId="2483621857" sldId="2147483648"/>
            <pc:sldLayoutMk cId="3306496989" sldId="2147483716"/>
          </pc:sldLayoutMkLst>
        </pc:sldLayoutChg>
        <pc:sldLayoutChg chg="del">
          <pc:chgData name="Mag Selwa" userId="5dc855b3-2456-4cd0-96ca-6ce2d9ee3cae" providerId="ADAL" clId="{C84FD3D4-4E71-4D74-A644-8D04FF586B06}" dt="2023-10-16T00:15:00.463" v="214" actId="47"/>
          <pc:sldLayoutMkLst>
            <pc:docMk/>
            <pc:sldMasterMk cId="2483621857" sldId="2147483648"/>
            <pc:sldLayoutMk cId="1517478996" sldId="2147483717"/>
          </pc:sldLayoutMkLst>
        </pc:sldLayoutChg>
        <pc:sldLayoutChg chg="del">
          <pc:chgData name="Mag Selwa" userId="5dc855b3-2456-4cd0-96ca-6ce2d9ee3cae" providerId="ADAL" clId="{C84FD3D4-4E71-4D74-A644-8D04FF586B06}" dt="2023-10-16T00:15:00.463" v="214" actId="47"/>
          <pc:sldLayoutMkLst>
            <pc:docMk/>
            <pc:sldMasterMk cId="2483621857" sldId="2147483648"/>
            <pc:sldLayoutMk cId="585887127" sldId="2147483718"/>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1F519A0-78CB-4E85-BDD7-0175329041AC}" type="datetimeFigureOut">
              <a:rPr lang="en-US" smtClean="0"/>
              <a:t>10/16/2023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7D04B4-5DD0-4898-8F9C-518F62E77AE1}" type="slidenum">
              <a:rPr lang="en-US" smtClean="0"/>
              <a:t>‹#›</a:t>
            </a:fld>
            <a:endParaRPr lang="en-US"/>
          </a:p>
        </p:txBody>
      </p:sp>
    </p:spTree>
    <p:extLst>
      <p:ext uri="{BB962C8B-B14F-4D97-AF65-F5344CB8AC3E}">
        <p14:creationId xmlns:p14="http://schemas.microsoft.com/office/powerpoint/2010/main" val="24509926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7BDF4F-FAE4-4E7A-B003-7AAF79F14F3C}" type="datetimeFigureOut">
              <a:rPr lang="en-US" smtClean="0"/>
              <a:t>10/16/2023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92FB45-5863-49D1-8926-D42AE452AB79}" type="slidenum">
              <a:rPr lang="en-US" smtClean="0"/>
              <a:t>‹#›</a:t>
            </a:fld>
            <a:endParaRPr lang="en-US"/>
          </a:p>
        </p:txBody>
      </p:sp>
    </p:spTree>
    <p:extLst>
      <p:ext uri="{BB962C8B-B14F-4D97-AF65-F5344CB8AC3E}">
        <p14:creationId xmlns:p14="http://schemas.microsoft.com/office/powerpoint/2010/main" val="114920204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15BAB261-9C1D-4B29-86C6-35FD80ECA0C8}" type="slidenum">
              <a:rPr lang="en-US" altLang="en-US" sz="1200" b="0">
                <a:solidFill>
                  <a:schemeClr val="tx1"/>
                </a:solidFill>
              </a:rPr>
              <a:pPr/>
              <a:t>4</a:t>
            </a:fld>
            <a:endParaRPr lang="en-US" altLang="en-US" sz="1200" b="0">
              <a:solidFill>
                <a:schemeClr val="tx1"/>
              </a:solidFill>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8948559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9BFC42B2-575B-4885-ADD8-0DFB29A468E2}" type="slidenum">
              <a:rPr lang="en-US" altLang="en-US" sz="1200" b="0">
                <a:solidFill>
                  <a:schemeClr val="tx1"/>
                </a:solidFill>
              </a:rPr>
              <a:pPr/>
              <a:t>16</a:t>
            </a:fld>
            <a:endParaRPr lang="en-US" altLang="en-US" sz="1200" b="0">
              <a:solidFill>
                <a:schemeClr val="tx1"/>
              </a:solidFill>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645769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9BFC42B2-575B-4885-ADD8-0DFB29A468E2}" type="slidenum">
              <a:rPr lang="en-US" altLang="en-US" sz="1200" b="0">
                <a:solidFill>
                  <a:schemeClr val="tx1"/>
                </a:solidFill>
              </a:rPr>
              <a:pPr/>
              <a:t>17</a:t>
            </a:fld>
            <a:endParaRPr lang="en-US" altLang="en-US" sz="1200" b="0">
              <a:solidFill>
                <a:schemeClr val="tx1"/>
              </a:solidFill>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695988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3" name="Rectangle 1"/>
          <p:cNvSpPr txBox="1">
            <a:spLocks noGrp="1" noRot="1" noChangeAspect="1" noChangeArrowheads="1"/>
          </p:cNvSpPr>
          <p:nvPr>
            <p:ph type="sldImg"/>
          </p:nvPr>
        </p:nvSpPr>
        <p:spPr bwMode="auto">
          <a:xfrm>
            <a:off x="820738" y="1006475"/>
            <a:ext cx="612933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3794" name="Rectangle 2"/>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nl-BE" altLang="nl-BE"/>
          </a:p>
        </p:txBody>
      </p:sp>
    </p:spTree>
    <p:extLst>
      <p:ext uri="{BB962C8B-B14F-4D97-AF65-F5344CB8AC3E}">
        <p14:creationId xmlns:p14="http://schemas.microsoft.com/office/powerpoint/2010/main" val="1089961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3" name="Rectangle 1"/>
          <p:cNvSpPr txBox="1">
            <a:spLocks noGrp="1" noRot="1" noChangeAspect="1" noChangeArrowheads="1"/>
          </p:cNvSpPr>
          <p:nvPr>
            <p:ph type="sldImg"/>
          </p:nvPr>
        </p:nvSpPr>
        <p:spPr bwMode="auto">
          <a:xfrm>
            <a:off x="820738" y="1006475"/>
            <a:ext cx="612933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674" name="Rectangle 2"/>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nl-BE" altLang="nl-BE"/>
          </a:p>
        </p:txBody>
      </p:sp>
    </p:spTree>
    <p:extLst>
      <p:ext uri="{BB962C8B-B14F-4D97-AF65-F5344CB8AC3E}">
        <p14:creationId xmlns:p14="http://schemas.microsoft.com/office/powerpoint/2010/main" val="3785873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7" name="Rectangle 1"/>
          <p:cNvSpPr txBox="1">
            <a:spLocks noGrp="1" noRot="1" noChangeAspect="1" noChangeArrowheads="1"/>
          </p:cNvSpPr>
          <p:nvPr>
            <p:ph type="sldImg"/>
          </p:nvPr>
        </p:nvSpPr>
        <p:spPr bwMode="auto">
          <a:xfrm>
            <a:off x="820738" y="1006475"/>
            <a:ext cx="612933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698" name="Rectangle 2"/>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nl-BE" altLang="nl-BE"/>
          </a:p>
        </p:txBody>
      </p:sp>
    </p:spTree>
    <p:extLst>
      <p:ext uri="{BB962C8B-B14F-4D97-AF65-F5344CB8AC3E}">
        <p14:creationId xmlns:p14="http://schemas.microsoft.com/office/powerpoint/2010/main" val="6741400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1" name="Rectangle 1"/>
          <p:cNvSpPr txBox="1">
            <a:spLocks noGrp="1" noRot="1" noChangeAspect="1" noChangeArrowheads="1"/>
          </p:cNvSpPr>
          <p:nvPr>
            <p:ph type="sldImg"/>
          </p:nvPr>
        </p:nvSpPr>
        <p:spPr bwMode="auto">
          <a:xfrm>
            <a:off x="820738" y="1006475"/>
            <a:ext cx="612933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22" name="Rectangle 2"/>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nl-BE" altLang="nl-BE"/>
          </a:p>
        </p:txBody>
      </p:sp>
    </p:spTree>
    <p:extLst>
      <p:ext uri="{BB962C8B-B14F-4D97-AF65-F5344CB8AC3E}">
        <p14:creationId xmlns:p14="http://schemas.microsoft.com/office/powerpoint/2010/main" val="3808448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Rectangle 1"/>
          <p:cNvSpPr txBox="1">
            <a:spLocks noGrp="1" noRot="1" noChangeAspect="1" noChangeArrowheads="1"/>
          </p:cNvSpPr>
          <p:nvPr>
            <p:ph type="sldImg"/>
          </p:nvPr>
        </p:nvSpPr>
        <p:spPr bwMode="auto">
          <a:xfrm>
            <a:off x="820738" y="1006475"/>
            <a:ext cx="6129337" cy="344805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746" name="Rectangle 2"/>
          <p:cNvSpPr txBox="1">
            <a:spLocks noGrp="1" noChangeArrowheads="1"/>
          </p:cNvSpPr>
          <p:nvPr>
            <p:ph type="body" idx="1"/>
          </p:nvPr>
        </p:nvSpPr>
        <p:spPr bwMode="auto">
          <a:xfrm>
            <a:off x="1185863" y="4787900"/>
            <a:ext cx="5407025" cy="38258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nl-BE" altLang="nl-BE"/>
          </a:p>
        </p:txBody>
      </p:sp>
    </p:spTree>
    <p:extLst>
      <p:ext uri="{BB962C8B-B14F-4D97-AF65-F5344CB8AC3E}">
        <p14:creationId xmlns:p14="http://schemas.microsoft.com/office/powerpoint/2010/main" val="1580885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noResize="1"/>
          </p:cNvSpPr>
          <p:nvPr>
            <p:ph type="sldImg"/>
          </p:nvPr>
        </p:nvSpPr>
        <p:spPr>
          <a:solidFill>
            <a:schemeClr val="accent1"/>
          </a:solidFill>
          <a:ln w="25400">
            <a:solidFill>
              <a:schemeClr val="accent1">
                <a:shade val="50000"/>
              </a:schemeClr>
            </a:solidFill>
          </a:ln>
        </p:spPr>
      </p:sp>
      <p:sp>
        <p:nvSpPr>
          <p:cNvPr id="225283" name="Tijdelijke aanduiding voor notities 2"/>
          <p:cNvSpPr txBox="1">
            <a:spLocks noGrp="1"/>
          </p:cNvSpPr>
          <p:nvPr>
            <p:ph type="body" sz="quarter" idx="1"/>
          </p:nvPr>
        </p:nvSpPr>
        <p:spPr>
          <a:xfrm>
            <a:off x="666598" y="4715629"/>
            <a:ext cx="5335893" cy="276999"/>
          </a:xfrm>
          <a:ln/>
        </p:spPr>
        <p:txBody>
          <a:bodyPr>
            <a:spAutoFit/>
          </a:bodyPr>
          <a:lstStyle/>
          <a:p>
            <a:pPr eaLnBrk="1">
              <a:spcBef>
                <a:spcPct val="0"/>
              </a:spcBef>
              <a:buSzPct val="45000"/>
              <a:buFont typeface="StarSymbol"/>
              <a:buChar char="●"/>
            </a:pPr>
            <a:endParaRPr>
              <a:solidFill>
                <a:srgbClr val="000000"/>
              </a:solidFill>
              <a:latin typeface="Bitstream Vera Serif"/>
              <a:cs typeface="Tahoma" pitchFamily="34" charset="0"/>
            </a:endParaRPr>
          </a:p>
        </p:txBody>
      </p:sp>
    </p:spTree>
    <p:extLst>
      <p:ext uri="{BB962C8B-B14F-4D97-AF65-F5344CB8AC3E}">
        <p14:creationId xmlns:p14="http://schemas.microsoft.com/office/powerpoint/2010/main" val="2373446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39</a:t>
            </a:fld>
            <a:endParaRPr lang="en-US"/>
          </a:p>
        </p:txBody>
      </p:sp>
    </p:spTree>
    <p:extLst>
      <p:ext uri="{BB962C8B-B14F-4D97-AF65-F5344CB8AC3E}">
        <p14:creationId xmlns:p14="http://schemas.microsoft.com/office/powerpoint/2010/main" val="41690105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3DB1E600-5672-4151-9169-E25F5FCE8EF8}" type="slidenum">
              <a:rPr lang="en-US" altLang="en-US"/>
              <a:pPr/>
              <a:t>61</a:t>
            </a:fld>
            <a:endParaRPr lang="en-US" altLang="en-US"/>
          </a:p>
        </p:txBody>
      </p:sp>
      <p:sp>
        <p:nvSpPr>
          <p:cNvPr id="355330" name="Rectangle 2"/>
          <p:cNvSpPr>
            <a:spLocks noGrp="1" noRot="1" noChangeAspect="1" noChangeArrowheads="1" noTextEdit="1"/>
          </p:cNvSpPr>
          <p:nvPr>
            <p:ph type="sldImg"/>
          </p:nvPr>
        </p:nvSpPr>
        <p:spPr>
          <a:ln/>
        </p:spPr>
      </p:sp>
      <p:sp>
        <p:nvSpPr>
          <p:cNvPr id="35533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85300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AE31BBF3-1D8C-44A9-B4E3-00FB6ADA177D}" type="slidenum">
              <a:rPr lang="en-US" altLang="en-US" sz="1200" b="0">
                <a:solidFill>
                  <a:schemeClr val="tx1"/>
                </a:solidFill>
              </a:rPr>
              <a:pPr/>
              <a:t>5</a:t>
            </a:fld>
            <a:endParaRPr lang="en-US" altLang="en-US" sz="1200" b="0">
              <a:solidFill>
                <a:schemeClr val="tx1"/>
              </a:solidFill>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5596581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8FD0F768-F801-483E-9DFE-2FA23BE921DE}" type="slidenum">
              <a:rPr lang="en-US" altLang="en-US"/>
              <a:pPr/>
              <a:t>62</a:t>
            </a:fld>
            <a:endParaRPr lang="en-US" altLang="en-US"/>
          </a:p>
        </p:txBody>
      </p:sp>
      <p:sp>
        <p:nvSpPr>
          <p:cNvPr id="388098" name="Rectangle 2"/>
          <p:cNvSpPr>
            <a:spLocks noGrp="1" noRot="1" noChangeAspect="1" noChangeArrowheads="1" noTextEdit="1"/>
          </p:cNvSpPr>
          <p:nvPr>
            <p:ph type="sldImg"/>
          </p:nvPr>
        </p:nvSpPr>
        <p:spPr>
          <a:ln/>
        </p:spPr>
      </p:sp>
      <p:sp>
        <p:nvSpPr>
          <p:cNvPr id="3880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7503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82</a:t>
            </a:fld>
            <a:endParaRPr lang="en-US"/>
          </a:p>
        </p:txBody>
      </p:sp>
    </p:spTree>
    <p:extLst>
      <p:ext uri="{BB962C8B-B14F-4D97-AF65-F5344CB8AC3E}">
        <p14:creationId xmlns:p14="http://schemas.microsoft.com/office/powerpoint/2010/main" val="27759371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83</a:t>
            </a:fld>
            <a:endParaRPr lang="en-US"/>
          </a:p>
        </p:txBody>
      </p:sp>
    </p:spTree>
    <p:extLst>
      <p:ext uri="{BB962C8B-B14F-4D97-AF65-F5344CB8AC3E}">
        <p14:creationId xmlns:p14="http://schemas.microsoft.com/office/powerpoint/2010/main" val="41626946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84</a:t>
            </a:fld>
            <a:endParaRPr lang="en-US"/>
          </a:p>
        </p:txBody>
      </p:sp>
    </p:spTree>
    <p:extLst>
      <p:ext uri="{BB962C8B-B14F-4D97-AF65-F5344CB8AC3E}">
        <p14:creationId xmlns:p14="http://schemas.microsoft.com/office/powerpoint/2010/main" val="27830683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85</a:t>
            </a:fld>
            <a:endParaRPr lang="en-US"/>
          </a:p>
        </p:txBody>
      </p:sp>
    </p:spTree>
    <p:extLst>
      <p:ext uri="{BB962C8B-B14F-4D97-AF65-F5344CB8AC3E}">
        <p14:creationId xmlns:p14="http://schemas.microsoft.com/office/powerpoint/2010/main" val="24886924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86</a:t>
            </a:fld>
            <a:endParaRPr lang="en-US"/>
          </a:p>
        </p:txBody>
      </p:sp>
    </p:spTree>
    <p:extLst>
      <p:ext uri="{BB962C8B-B14F-4D97-AF65-F5344CB8AC3E}">
        <p14:creationId xmlns:p14="http://schemas.microsoft.com/office/powerpoint/2010/main" val="20883411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121</a:t>
            </a:fld>
            <a:endParaRPr lang="en-US"/>
          </a:p>
        </p:txBody>
      </p:sp>
    </p:spTree>
    <p:extLst>
      <p:ext uri="{BB962C8B-B14F-4D97-AF65-F5344CB8AC3E}">
        <p14:creationId xmlns:p14="http://schemas.microsoft.com/office/powerpoint/2010/main" val="27357769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122</a:t>
            </a:fld>
            <a:endParaRPr lang="en-US"/>
          </a:p>
        </p:txBody>
      </p:sp>
    </p:spTree>
    <p:extLst>
      <p:ext uri="{BB962C8B-B14F-4D97-AF65-F5344CB8AC3E}">
        <p14:creationId xmlns:p14="http://schemas.microsoft.com/office/powerpoint/2010/main" val="16004341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pPr algn="r"/>
            <a:fld id="{8EE2F96E-BD87-4B86-B0E7-877A6F047AB1}" type="slidenum">
              <a:rPr lang="en-US" altLang="en-US" sz="1300">
                <a:latin typeface="Calibri" panose="020F0502020204030204" pitchFamily="34" charset="0"/>
              </a:rPr>
              <a:pPr algn="r"/>
              <a:t>127</a:t>
            </a:fld>
            <a:endParaRPr lang="en-US" altLang="en-US" sz="1300">
              <a:latin typeface="Calibri" panose="020F0502020204030204" pitchFamily="34" charset="0"/>
            </a:endParaRPr>
          </a:p>
        </p:txBody>
      </p:sp>
      <p:sp>
        <p:nvSpPr>
          <p:cNvPr id="57346" name="Rectangle 2"/>
          <p:cNvSpPr>
            <a:spLocks noGrp="1" noRot="1" noChangeAspect="1" noChangeArrowheads="1" noTextEdit="1"/>
          </p:cNvSpPr>
          <p:nvPr>
            <p:ph type="sldImg"/>
          </p:nvPr>
        </p:nvSpPr>
        <p:spPr>
          <a:xfrm>
            <a:off x="458788" y="720725"/>
            <a:ext cx="6397625" cy="3598863"/>
          </a:xfrm>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0"/>
              </a:spcBef>
            </a:pPr>
            <a:endParaRPr lang="en-US" altLang="en-US" sz="2400"/>
          </a:p>
        </p:txBody>
      </p:sp>
    </p:spTree>
    <p:extLst>
      <p:ext uri="{BB962C8B-B14F-4D97-AF65-F5344CB8AC3E}">
        <p14:creationId xmlns:p14="http://schemas.microsoft.com/office/powerpoint/2010/main" val="10273405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p:txBody>
          <a:bodyPr/>
          <a:lstStyle/>
          <a:p>
            <a:pPr>
              <a:defRPr/>
            </a:pPr>
            <a:r>
              <a:rPr lang="en-US"/>
              <a:t>The Bash Shell</a:t>
            </a:r>
          </a:p>
        </p:txBody>
      </p:sp>
      <p:sp>
        <p:nvSpPr>
          <p:cNvPr id="91139" name="Rectangle 6"/>
          <p:cNvSpPr>
            <a:spLocks noGrp="1" noChangeArrowheads="1"/>
          </p:cNvSpPr>
          <p:nvPr>
            <p:ph type="ftr" sz="quarter" idx="4"/>
          </p:nvPr>
        </p:nvSpPr>
        <p:spPr/>
        <p:txBody>
          <a:bodyPr/>
          <a:lstStyle/>
          <a:p>
            <a:pPr>
              <a:defRPr/>
            </a:pPr>
            <a:r>
              <a:rPr lang="en-US"/>
              <a:t>Copyright Department of Computer Science, Northern Illinois University, 2005</a:t>
            </a:r>
          </a:p>
        </p:txBody>
      </p:sp>
      <p:sp>
        <p:nvSpPr>
          <p:cNvPr id="91140" name="Rectangle 7"/>
          <p:cNvSpPr>
            <a:spLocks noGrp="1" noChangeArrowheads="1"/>
          </p:cNvSpPr>
          <p:nvPr>
            <p:ph type="sldNum" sz="quarter" idx="5"/>
          </p:nvPr>
        </p:nvSpPr>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pPr algn="r"/>
            <a:r>
              <a:rPr lang="en-US" altLang="en-US" sz="1300">
                <a:latin typeface="Calibri" panose="020F0502020204030204" pitchFamily="34" charset="0"/>
              </a:rPr>
              <a:t>09-</a:t>
            </a:r>
            <a:fld id="{78C57673-8A30-4E1F-8000-3FADBD1F42D5}" type="slidenum">
              <a:rPr lang="en-US" altLang="en-US" sz="1300">
                <a:latin typeface="Calibri" panose="020F0502020204030204" pitchFamily="34" charset="0"/>
              </a:rPr>
              <a:pPr algn="r"/>
              <a:t>128</a:t>
            </a:fld>
            <a:endParaRPr lang="en-US" altLang="en-US" sz="1300">
              <a:latin typeface="Calibri" panose="020F0502020204030204" pitchFamily="34" charset="0"/>
            </a:endParaRPr>
          </a:p>
        </p:txBody>
      </p:sp>
      <p:sp>
        <p:nvSpPr>
          <p:cNvPr id="59396" name="Rectangle 2"/>
          <p:cNvSpPr>
            <a:spLocks noGrp="1" noRot="1" noChangeAspect="1" noChangeArrowheads="1" noTextEdit="1"/>
          </p:cNvSpPr>
          <p:nvPr>
            <p:ph type="sldImg"/>
          </p:nvPr>
        </p:nvSpPr>
        <p:spPr>
          <a:ln/>
        </p:spPr>
      </p:sp>
      <p:sp>
        <p:nvSpPr>
          <p:cNvPr id="593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0"/>
              </a:spcBef>
            </a:pPr>
            <a:endParaRPr lang="en-US" altLang="en-US" sz="2400"/>
          </a:p>
        </p:txBody>
      </p:sp>
    </p:spTree>
    <p:extLst>
      <p:ext uri="{BB962C8B-B14F-4D97-AF65-F5344CB8AC3E}">
        <p14:creationId xmlns:p14="http://schemas.microsoft.com/office/powerpoint/2010/main" val="921290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29436E78-791C-4433-848A-B917C6AC9B94}" type="slidenum">
              <a:rPr lang="en-US" altLang="en-US" sz="1200" b="0">
                <a:solidFill>
                  <a:schemeClr val="tx1"/>
                </a:solidFill>
              </a:rPr>
              <a:pPr/>
              <a:t>6</a:t>
            </a:fld>
            <a:endParaRPr lang="en-US" altLang="en-US" sz="1200" b="0">
              <a:solidFill>
                <a:schemeClr val="tx1"/>
              </a:solidFill>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6474944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p:txBody>
          <a:bodyPr/>
          <a:lstStyle/>
          <a:p>
            <a:pPr>
              <a:defRPr/>
            </a:pPr>
            <a:r>
              <a:rPr lang="en-US"/>
              <a:t>The Bash Shell</a:t>
            </a:r>
          </a:p>
        </p:txBody>
      </p:sp>
      <p:sp>
        <p:nvSpPr>
          <p:cNvPr id="92163" name="Rectangle 6"/>
          <p:cNvSpPr>
            <a:spLocks noGrp="1" noChangeArrowheads="1"/>
          </p:cNvSpPr>
          <p:nvPr>
            <p:ph type="ftr" sz="quarter" idx="4"/>
          </p:nvPr>
        </p:nvSpPr>
        <p:spPr/>
        <p:txBody>
          <a:bodyPr/>
          <a:lstStyle/>
          <a:p>
            <a:pPr>
              <a:defRPr/>
            </a:pPr>
            <a:r>
              <a:rPr lang="en-US"/>
              <a:t>Copyright Department of Computer Science, Northern Illinois University, 2005</a:t>
            </a:r>
          </a:p>
        </p:txBody>
      </p:sp>
      <p:sp>
        <p:nvSpPr>
          <p:cNvPr id="92164" name="Rectangle 7"/>
          <p:cNvSpPr>
            <a:spLocks noGrp="1" noChangeArrowheads="1"/>
          </p:cNvSpPr>
          <p:nvPr>
            <p:ph type="sldNum" sz="quarter" idx="5"/>
          </p:nvPr>
        </p:nvSpPr>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pPr algn="r"/>
            <a:r>
              <a:rPr lang="en-US" altLang="en-US" sz="1300">
                <a:latin typeface="Calibri" panose="020F0502020204030204" pitchFamily="34" charset="0"/>
              </a:rPr>
              <a:t>09-</a:t>
            </a:r>
            <a:fld id="{66E52C75-95F6-4BA9-80B1-07F06CBA18E8}" type="slidenum">
              <a:rPr lang="en-US" altLang="en-US" sz="1300">
                <a:latin typeface="Calibri" panose="020F0502020204030204" pitchFamily="34" charset="0"/>
              </a:rPr>
              <a:pPr algn="r"/>
              <a:t>129</a:t>
            </a:fld>
            <a:endParaRPr lang="en-US" altLang="en-US" sz="1300">
              <a:latin typeface="Calibri" panose="020F0502020204030204" pitchFamily="34" charset="0"/>
            </a:endParaRPr>
          </a:p>
        </p:txBody>
      </p:sp>
      <p:sp>
        <p:nvSpPr>
          <p:cNvPr id="61444" name="Rectangle 2"/>
          <p:cNvSpPr>
            <a:spLocks noGrp="1" noRot="1" noChangeAspect="1" noChangeArrowheads="1" noTextEdit="1"/>
          </p:cNvSpPr>
          <p:nvPr>
            <p:ph type="sldImg"/>
          </p:nvPr>
        </p:nvSpPr>
        <p:spPr>
          <a:ln/>
        </p:spPr>
      </p:sp>
      <p:sp>
        <p:nvSpPr>
          <p:cNvPr id="614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0"/>
              </a:spcBef>
            </a:pPr>
            <a:endParaRPr lang="en-US" altLang="en-US" sz="2400"/>
          </a:p>
        </p:txBody>
      </p:sp>
    </p:spTree>
    <p:extLst>
      <p:ext uri="{BB962C8B-B14F-4D97-AF65-F5344CB8AC3E}">
        <p14:creationId xmlns:p14="http://schemas.microsoft.com/office/powerpoint/2010/main" val="296546228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pPr algn="r"/>
            <a:fld id="{260EE4CF-3BFD-47EB-92B7-D7C24D4BB3C3}" type="slidenum">
              <a:rPr lang="en-US" altLang="en-US" sz="1300">
                <a:latin typeface="Calibri" panose="020F0502020204030204" pitchFamily="34" charset="0"/>
              </a:rPr>
              <a:pPr algn="r"/>
              <a:t>130</a:t>
            </a:fld>
            <a:endParaRPr lang="en-US" altLang="en-US" sz="1300">
              <a:latin typeface="Calibri" panose="020F0502020204030204" pitchFamily="34" charset="0"/>
            </a:endParaRPr>
          </a:p>
        </p:txBody>
      </p:sp>
      <p:sp>
        <p:nvSpPr>
          <p:cNvPr id="63490" name="Rectangle 2"/>
          <p:cNvSpPr>
            <a:spLocks noGrp="1" noRot="1" noChangeAspect="1" noChangeArrowheads="1" noTextEdit="1"/>
          </p:cNvSpPr>
          <p:nvPr>
            <p:ph type="sldImg"/>
          </p:nvPr>
        </p:nvSpPr>
        <p:spPr>
          <a:xfrm>
            <a:off x="458788" y="720725"/>
            <a:ext cx="6397625" cy="3598863"/>
          </a:xfrm>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0"/>
              </a:spcBef>
            </a:pPr>
            <a:endParaRPr lang="en-US" altLang="en-US" sz="2400"/>
          </a:p>
        </p:txBody>
      </p:sp>
    </p:spTree>
    <p:extLst>
      <p:ext uri="{BB962C8B-B14F-4D97-AF65-F5344CB8AC3E}">
        <p14:creationId xmlns:p14="http://schemas.microsoft.com/office/powerpoint/2010/main" val="39992218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050DE88-7296-44FD-88D0-E93265294F56}" type="slidenum">
              <a:rPr lang="en-US" altLang="en-US"/>
              <a:pPr/>
              <a:t>131</a:t>
            </a:fld>
            <a:endParaRPr lang="en-US" altLang="en-US"/>
          </a:p>
        </p:txBody>
      </p:sp>
      <p:sp>
        <p:nvSpPr>
          <p:cNvPr id="386050" name="Rectangle 2"/>
          <p:cNvSpPr>
            <a:spLocks noGrp="1" noRot="1" noChangeAspect="1" noChangeArrowheads="1" noTextEdit="1"/>
          </p:cNvSpPr>
          <p:nvPr>
            <p:ph type="sldImg"/>
          </p:nvPr>
        </p:nvSpPr>
        <p:spPr>
          <a:ln/>
        </p:spPr>
      </p:sp>
      <p:sp>
        <p:nvSpPr>
          <p:cNvPr id="3860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199781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Grp="1" noChangeArrowheads="1"/>
          </p:cNvSpPr>
          <p:nvPr>
            <p:ph type="sldNum" sz="quarter" idx="5"/>
          </p:nvPr>
        </p:nvSpPr>
        <p:spPr>
          <a:ln/>
        </p:spPr>
        <p:txBody>
          <a:bodyPr/>
          <a:lstStyle/>
          <a:p>
            <a:fld id="{1050DE88-7296-44FD-88D0-E93265294F56}" type="slidenum">
              <a:rPr lang="en-US" altLang="en-US"/>
              <a:pPr/>
              <a:t>132</a:t>
            </a:fld>
            <a:endParaRPr lang="en-US" altLang="en-US"/>
          </a:p>
        </p:txBody>
      </p:sp>
      <p:sp>
        <p:nvSpPr>
          <p:cNvPr id="386050" name="Rectangle 2"/>
          <p:cNvSpPr>
            <a:spLocks noGrp="1" noRot="1" noChangeAspect="1" noChangeArrowheads="1" noTextEdit="1"/>
          </p:cNvSpPr>
          <p:nvPr>
            <p:ph type="sldImg"/>
          </p:nvPr>
        </p:nvSpPr>
        <p:spPr>
          <a:ln/>
        </p:spPr>
      </p:sp>
      <p:sp>
        <p:nvSpPr>
          <p:cNvPr id="3860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118715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pPr algn="r"/>
            <a:fld id="{4DB4AC03-B3DB-400C-A70D-2F140E9E2A4E}" type="slidenum">
              <a:rPr lang="en-US" altLang="en-US" sz="1300">
                <a:latin typeface="Calibri" panose="020F0502020204030204" pitchFamily="34" charset="0"/>
              </a:rPr>
              <a:pPr algn="r"/>
              <a:t>145</a:t>
            </a:fld>
            <a:endParaRPr lang="en-US" altLang="en-US" sz="1300">
              <a:latin typeface="Calibri" panose="020F0502020204030204" pitchFamily="34" charset="0"/>
            </a:endParaRPr>
          </a:p>
        </p:txBody>
      </p:sp>
      <p:sp>
        <p:nvSpPr>
          <p:cNvPr id="66562" name="Rectangle 2"/>
          <p:cNvSpPr>
            <a:spLocks noGrp="1" noRot="1" noChangeAspect="1" noChangeArrowheads="1" noTextEdit="1"/>
          </p:cNvSpPr>
          <p:nvPr>
            <p:ph type="sldImg"/>
          </p:nvPr>
        </p:nvSpPr>
        <p:spPr>
          <a:xfrm>
            <a:off x="458788" y="720725"/>
            <a:ext cx="6397625" cy="3598863"/>
          </a:xfrm>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0"/>
              </a:spcBef>
            </a:pPr>
            <a:endParaRPr lang="en-US" altLang="en-US" sz="2400"/>
          </a:p>
        </p:txBody>
      </p:sp>
    </p:spTree>
    <p:extLst>
      <p:ext uri="{BB962C8B-B14F-4D97-AF65-F5344CB8AC3E}">
        <p14:creationId xmlns:p14="http://schemas.microsoft.com/office/powerpoint/2010/main" val="23663136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Rot="1" noChangeAspect="1" noChangeArrowheads="1" noTextEdit="1"/>
          </p:cNvSpPr>
          <p:nvPr>
            <p:ph type="sldImg"/>
          </p:nvPr>
        </p:nvSpPr>
        <p:spPr>
          <a:ln/>
        </p:spPr>
      </p:sp>
      <p:sp>
        <p:nvSpPr>
          <p:cNvPr id="6861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0"/>
              </a:spcBef>
            </a:pPr>
            <a:endParaRPr lang="en-US" altLang="en-US" sz="2400"/>
          </a:p>
        </p:txBody>
      </p:sp>
    </p:spTree>
    <p:extLst>
      <p:ext uri="{BB962C8B-B14F-4D97-AF65-F5344CB8AC3E}">
        <p14:creationId xmlns:p14="http://schemas.microsoft.com/office/powerpoint/2010/main" val="18650521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Rot="1" noChangeAspect="1" noChangeArrowheads="1" noTextEdit="1"/>
          </p:cNvSpPr>
          <p:nvPr>
            <p:ph type="sldImg"/>
          </p:nvPr>
        </p:nvSpPr>
        <p:spPr>
          <a:ln/>
        </p:spPr>
      </p:sp>
      <p:sp>
        <p:nvSpPr>
          <p:cNvPr id="7065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1" hangingPunct="1">
              <a:spcBef>
                <a:spcPct val="0"/>
              </a:spcBef>
            </a:pPr>
            <a:endParaRPr lang="en-US" altLang="en-US" sz="2400"/>
          </a:p>
        </p:txBody>
      </p:sp>
    </p:spTree>
    <p:extLst>
      <p:ext uri="{BB962C8B-B14F-4D97-AF65-F5344CB8AC3E}">
        <p14:creationId xmlns:p14="http://schemas.microsoft.com/office/powerpoint/2010/main" val="364427943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148</a:t>
            </a:fld>
            <a:endParaRPr lang="en-US"/>
          </a:p>
        </p:txBody>
      </p:sp>
    </p:spTree>
    <p:extLst>
      <p:ext uri="{BB962C8B-B14F-4D97-AF65-F5344CB8AC3E}">
        <p14:creationId xmlns:p14="http://schemas.microsoft.com/office/powerpoint/2010/main" val="24581324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149</a:t>
            </a:fld>
            <a:endParaRPr lang="en-US"/>
          </a:p>
        </p:txBody>
      </p:sp>
    </p:spTree>
    <p:extLst>
      <p:ext uri="{BB962C8B-B14F-4D97-AF65-F5344CB8AC3E}">
        <p14:creationId xmlns:p14="http://schemas.microsoft.com/office/powerpoint/2010/main" val="18461969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150</a:t>
            </a:fld>
            <a:endParaRPr lang="en-US"/>
          </a:p>
        </p:txBody>
      </p:sp>
    </p:spTree>
    <p:extLst>
      <p:ext uri="{BB962C8B-B14F-4D97-AF65-F5344CB8AC3E}">
        <p14:creationId xmlns:p14="http://schemas.microsoft.com/office/powerpoint/2010/main" val="1375467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29436E78-791C-4433-848A-B917C6AC9B94}" type="slidenum">
              <a:rPr lang="en-US" altLang="en-US" sz="1200" b="0">
                <a:solidFill>
                  <a:schemeClr val="tx1"/>
                </a:solidFill>
              </a:rPr>
              <a:pPr/>
              <a:t>7</a:t>
            </a:fld>
            <a:endParaRPr lang="en-US" altLang="en-US" sz="1200" b="0">
              <a:solidFill>
                <a:schemeClr val="tx1"/>
              </a:solidFill>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6118951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151</a:t>
            </a:fld>
            <a:endParaRPr lang="en-US"/>
          </a:p>
        </p:txBody>
      </p:sp>
    </p:spTree>
    <p:extLst>
      <p:ext uri="{BB962C8B-B14F-4D97-AF65-F5344CB8AC3E}">
        <p14:creationId xmlns:p14="http://schemas.microsoft.com/office/powerpoint/2010/main" val="5605322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152</a:t>
            </a:fld>
            <a:endParaRPr lang="en-US"/>
          </a:p>
        </p:txBody>
      </p:sp>
    </p:spTree>
    <p:extLst>
      <p:ext uri="{BB962C8B-B14F-4D97-AF65-F5344CB8AC3E}">
        <p14:creationId xmlns:p14="http://schemas.microsoft.com/office/powerpoint/2010/main" val="17788173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17C257C2-8D60-4760-88CB-024AF3EEC641}" type="slidenum">
              <a:rPr lang="nl-BE" smtClean="0"/>
              <a:pPr/>
              <a:t>157</a:t>
            </a:fld>
            <a:endParaRPr lang="nl-BE"/>
          </a:p>
        </p:txBody>
      </p:sp>
    </p:spTree>
    <p:extLst>
      <p:ext uri="{BB962C8B-B14F-4D97-AF65-F5344CB8AC3E}">
        <p14:creationId xmlns:p14="http://schemas.microsoft.com/office/powerpoint/2010/main" val="2334226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9BFC42B2-575B-4885-ADD8-0DFB29A468E2}" type="slidenum">
              <a:rPr lang="en-US" altLang="en-US" sz="1200" b="0">
                <a:solidFill>
                  <a:schemeClr val="tx1"/>
                </a:solidFill>
              </a:rPr>
              <a:pPr/>
              <a:t>8</a:t>
            </a:fld>
            <a:endParaRPr lang="en-US" altLang="en-US" sz="1200" b="0">
              <a:solidFill>
                <a:schemeClr val="tx1"/>
              </a:solidFill>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642424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DF15FC6-3E4C-4BFC-9F0D-BEB05AF3D7CC}" type="slidenum">
              <a:rPr lang="en-US" smtClean="0"/>
              <a:pPr/>
              <a:t>9</a:t>
            </a:fld>
            <a:endParaRPr lang="en-US"/>
          </a:p>
        </p:txBody>
      </p:sp>
    </p:spTree>
    <p:extLst>
      <p:ext uri="{BB962C8B-B14F-4D97-AF65-F5344CB8AC3E}">
        <p14:creationId xmlns:p14="http://schemas.microsoft.com/office/powerpoint/2010/main" val="1959240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9BFC42B2-575B-4885-ADD8-0DFB29A468E2}" type="slidenum">
              <a:rPr lang="en-US" altLang="en-US" sz="1200" b="0">
                <a:solidFill>
                  <a:schemeClr val="tx1"/>
                </a:solidFill>
              </a:rPr>
              <a:pPr/>
              <a:t>13</a:t>
            </a:fld>
            <a:endParaRPr lang="en-US" altLang="en-US" sz="1200" b="0">
              <a:solidFill>
                <a:schemeClr val="tx1"/>
              </a:solidFill>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576853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9BFC42B2-575B-4885-ADD8-0DFB29A468E2}" type="slidenum">
              <a:rPr lang="en-US" altLang="en-US" sz="1200" b="0">
                <a:solidFill>
                  <a:schemeClr val="tx1"/>
                </a:solidFill>
              </a:rPr>
              <a:pPr/>
              <a:t>14</a:t>
            </a:fld>
            <a:endParaRPr lang="en-US" altLang="en-US" sz="1200" b="0">
              <a:solidFill>
                <a:schemeClr val="tx1"/>
              </a:solidFill>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853846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3600" b="1">
                <a:solidFill>
                  <a:schemeClr val="bg1"/>
                </a:solidFill>
                <a:latin typeface="Arial" panose="020B0604020202020204" pitchFamily="34" charset="0"/>
                <a:ea typeface="ＭＳ Ｐゴシック" panose="020B0600070205080204" pitchFamily="34" charset="-128"/>
              </a:defRPr>
            </a:lvl1pPr>
            <a:lvl2pPr marL="742950" indent="-285750">
              <a:defRPr sz="3600" b="1">
                <a:solidFill>
                  <a:schemeClr val="bg1"/>
                </a:solidFill>
                <a:latin typeface="Arial" panose="020B0604020202020204" pitchFamily="34" charset="0"/>
                <a:ea typeface="ＭＳ Ｐゴシック" panose="020B0600070205080204" pitchFamily="34" charset="-128"/>
              </a:defRPr>
            </a:lvl2pPr>
            <a:lvl3pPr marL="1143000" indent="-228600">
              <a:defRPr sz="3600" b="1">
                <a:solidFill>
                  <a:schemeClr val="bg1"/>
                </a:solidFill>
                <a:latin typeface="Arial" panose="020B0604020202020204" pitchFamily="34" charset="0"/>
                <a:ea typeface="ＭＳ Ｐゴシック" panose="020B0600070205080204" pitchFamily="34" charset="-128"/>
              </a:defRPr>
            </a:lvl3pPr>
            <a:lvl4pPr marL="1600200" indent="-228600">
              <a:defRPr sz="3600" b="1">
                <a:solidFill>
                  <a:schemeClr val="bg1"/>
                </a:solidFill>
                <a:latin typeface="Arial" panose="020B0604020202020204" pitchFamily="34" charset="0"/>
                <a:ea typeface="ＭＳ Ｐゴシック" panose="020B0600070205080204" pitchFamily="34" charset="-128"/>
              </a:defRPr>
            </a:lvl4pPr>
            <a:lvl5pPr marL="2057400" indent="-228600">
              <a:defRPr sz="3600" b="1">
                <a:solidFill>
                  <a:schemeClr val="bg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3600" b="1">
                <a:solidFill>
                  <a:schemeClr val="bg1"/>
                </a:solidFill>
                <a:latin typeface="Arial" panose="020B0604020202020204" pitchFamily="34" charset="0"/>
                <a:ea typeface="ＭＳ Ｐゴシック" panose="020B0600070205080204" pitchFamily="34" charset="-128"/>
              </a:defRPr>
            </a:lvl9pPr>
          </a:lstStyle>
          <a:p>
            <a:fld id="{9BFC42B2-575B-4885-ADD8-0DFB29A468E2}" type="slidenum">
              <a:rPr lang="en-US" altLang="en-US" sz="1200" b="0">
                <a:solidFill>
                  <a:schemeClr val="tx1"/>
                </a:solidFill>
              </a:rPr>
              <a:pPr/>
              <a:t>15</a:t>
            </a:fld>
            <a:endParaRPr lang="en-US" altLang="en-US" sz="1200" b="0">
              <a:solidFill>
                <a:schemeClr val="tx1"/>
              </a:solidFill>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848578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347648" y="392643"/>
            <a:ext cx="1844351" cy="718699"/>
          </a:xfrm>
          <a:prstGeom prst="rect">
            <a:avLst/>
          </a:prstGeom>
        </p:spPr>
      </p:pic>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rot="16200000">
            <a:off x="4175985" y="-3456972"/>
            <a:ext cx="3833929" cy="12198101"/>
          </a:xfrm>
          <a:prstGeom prst="rect">
            <a:avLst/>
          </a:prstGeom>
        </p:spPr>
      </p:pic>
      <p:sp>
        <p:nvSpPr>
          <p:cNvPr id="2" name="Title 1"/>
          <p:cNvSpPr>
            <a:spLocks noGrp="1"/>
          </p:cNvSpPr>
          <p:nvPr>
            <p:ph type="ctrTitle"/>
          </p:nvPr>
        </p:nvSpPr>
        <p:spPr>
          <a:xfrm>
            <a:off x="1524000" y="1122363"/>
            <a:ext cx="9144000" cy="2387600"/>
          </a:xfrm>
        </p:spPr>
        <p:txBody>
          <a:bodyPr anchor="b"/>
          <a:lstStyle>
            <a:lvl1pPr algn="l">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2452396" y="6352792"/>
            <a:ext cx="2743200" cy="365125"/>
          </a:xfrm>
          <a:prstGeom prst="rect">
            <a:avLst/>
          </a:prstGeom>
        </p:spPr>
        <p:txBody>
          <a:bodyPr/>
          <a:lstStyle/>
          <a:p>
            <a:fld id="{12D417FB-DB75-4510-8AD7-5416595AADD8}" type="datetime1">
              <a:rPr lang="en-US" smtClean="0"/>
              <a:t>10/16/2023</a:t>
            </a:fld>
            <a:endParaRPr lang="en-US"/>
          </a:p>
        </p:txBody>
      </p:sp>
      <p:sp>
        <p:nvSpPr>
          <p:cNvPr id="5" name="Footer Placeholder 4" hidden="1"/>
          <p:cNvSpPr>
            <a:spLocks noGrp="1"/>
          </p:cNvSpPr>
          <p:nvPr>
            <p:ph type="ftr" sz="quarter" idx="11"/>
          </p:nvPr>
        </p:nvSpPr>
        <p:spPr>
          <a:xfrm>
            <a:off x="8610599" y="6356350"/>
            <a:ext cx="2121243" cy="365125"/>
          </a:xfrm>
          <a:prstGeom prst="rect">
            <a:avLst/>
          </a:prstGeom>
        </p:spPr>
        <p:txBody>
          <a:bodyPr/>
          <a:lstStyle/>
          <a:p>
            <a:r>
              <a:rPr lang="en-US"/>
              <a:t>vscentrum.be</a:t>
            </a:r>
          </a:p>
        </p:txBody>
      </p:sp>
      <p:sp>
        <p:nvSpPr>
          <p:cNvPr id="8" name="Rectangle 6"/>
          <p:cNvSpPr/>
          <p:nvPr userDrawn="1"/>
        </p:nvSpPr>
        <p:spPr>
          <a:xfrm flipH="1">
            <a:off x="0" y="4725859"/>
            <a:ext cx="12192000" cy="2162432"/>
          </a:xfrm>
          <a:custGeom>
            <a:avLst/>
            <a:gdLst>
              <a:gd name="connsiteX0" fmla="*/ 0 w 12192000"/>
              <a:gd name="connsiteY0" fmla="*/ 0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0 h 2162432"/>
              <a:gd name="connsiteX0" fmla="*/ 0 w 12192000"/>
              <a:gd name="connsiteY0" fmla="*/ 1169773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1169773 h 2162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162432">
                <a:moveTo>
                  <a:pt x="0" y="1169773"/>
                </a:moveTo>
                <a:lnTo>
                  <a:pt x="12192000" y="0"/>
                </a:lnTo>
                <a:lnTo>
                  <a:pt x="12192000" y="2162432"/>
                </a:lnTo>
                <a:lnTo>
                  <a:pt x="0" y="2162432"/>
                </a:lnTo>
                <a:lnTo>
                  <a:pt x="0" y="1169773"/>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0" y="4695568"/>
            <a:ext cx="12192000" cy="2162432"/>
          </a:xfrm>
          <a:custGeom>
            <a:avLst/>
            <a:gdLst>
              <a:gd name="connsiteX0" fmla="*/ 0 w 12192000"/>
              <a:gd name="connsiteY0" fmla="*/ 0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0 h 2162432"/>
              <a:gd name="connsiteX0" fmla="*/ 0 w 12192000"/>
              <a:gd name="connsiteY0" fmla="*/ 1169773 h 2162432"/>
              <a:gd name="connsiteX1" fmla="*/ 12192000 w 12192000"/>
              <a:gd name="connsiteY1" fmla="*/ 0 h 2162432"/>
              <a:gd name="connsiteX2" fmla="*/ 12192000 w 12192000"/>
              <a:gd name="connsiteY2" fmla="*/ 2162432 h 2162432"/>
              <a:gd name="connsiteX3" fmla="*/ 0 w 12192000"/>
              <a:gd name="connsiteY3" fmla="*/ 2162432 h 2162432"/>
              <a:gd name="connsiteX4" fmla="*/ 0 w 12192000"/>
              <a:gd name="connsiteY4" fmla="*/ 1169773 h 2162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2162432">
                <a:moveTo>
                  <a:pt x="0" y="1169773"/>
                </a:moveTo>
                <a:lnTo>
                  <a:pt x="12192000" y="0"/>
                </a:lnTo>
                <a:lnTo>
                  <a:pt x="12192000" y="2162432"/>
                </a:lnTo>
                <a:lnTo>
                  <a:pt x="0" y="2162432"/>
                </a:lnTo>
                <a:lnTo>
                  <a:pt x="0" y="1169773"/>
                </a:lnTo>
                <a:close/>
              </a:path>
            </a:pathLst>
          </a:cu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28344" y="5970673"/>
            <a:ext cx="3997596" cy="710771"/>
          </a:xfrm>
          <a:prstGeom prst="rect">
            <a:avLst/>
          </a:prstGeom>
        </p:spPr>
      </p:pic>
      <p:sp>
        <p:nvSpPr>
          <p:cNvPr id="20" name="TextBox 19"/>
          <p:cNvSpPr txBox="1"/>
          <p:nvPr userDrawn="1"/>
        </p:nvSpPr>
        <p:spPr>
          <a:xfrm>
            <a:off x="10347648" y="6245614"/>
            <a:ext cx="1791477" cy="369332"/>
          </a:xfrm>
          <a:prstGeom prst="rect">
            <a:avLst/>
          </a:prstGeom>
          <a:noFill/>
        </p:spPr>
        <p:txBody>
          <a:bodyPr wrap="square" rtlCol="0">
            <a:spAutoFit/>
          </a:bodyPr>
          <a:lstStyle/>
          <a:p>
            <a:r>
              <a:rPr lang="en-US" dirty="0">
                <a:solidFill>
                  <a:schemeClr val="bg2"/>
                </a:solidFill>
                <a:latin typeface="FlandersArtSans-Medium" panose="00000600000000000000" pitchFamily="2" charset="0"/>
              </a:rPr>
              <a:t>vscentrum</a:t>
            </a:r>
            <a:r>
              <a:rPr lang="en-US" dirty="0">
                <a:solidFill>
                  <a:schemeClr val="bg2"/>
                </a:solidFill>
              </a:rPr>
              <a:t>.be</a:t>
            </a:r>
          </a:p>
        </p:txBody>
      </p:sp>
      <p:sp>
        <p:nvSpPr>
          <p:cNvPr id="6" name="Slide Number Placeholder 5"/>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403641896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1226023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1713747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CF5A1C33-475D-474A-A037-DDAF3DC7AF09}" type="slidenum">
              <a:rPr lang="en-US" smtClean="0"/>
              <a:t>‹#›</a:t>
            </a:fld>
            <a:endParaRPr lang="en-US"/>
          </a:p>
        </p:txBody>
      </p:sp>
    </p:spTree>
    <p:extLst>
      <p:ext uri="{BB962C8B-B14F-4D97-AF65-F5344CB8AC3E}">
        <p14:creationId xmlns:p14="http://schemas.microsoft.com/office/powerpoint/2010/main" val="834981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Contact U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vscentrum.be</a:t>
            </a:r>
          </a:p>
        </p:txBody>
      </p:sp>
      <p:sp>
        <p:nvSpPr>
          <p:cNvPr id="6" name="Slide Number Placeholder 5"/>
          <p:cNvSpPr>
            <a:spLocks noGrp="1"/>
          </p:cNvSpPr>
          <p:nvPr>
            <p:ph type="sldNum" sz="quarter" idx="12"/>
          </p:nvPr>
        </p:nvSpPr>
        <p:spPr/>
        <p:txBody>
          <a:bodyPr/>
          <a:lstStyle/>
          <a:p>
            <a:fld id="{A2912448-FEEC-49E8-9588-2DF1F90D57C2}" type="slidenum">
              <a:rPr lang="en-US" smtClean="0"/>
              <a:t>‹#›</a:t>
            </a:fld>
            <a:endParaRPr lang="en-US"/>
          </a:p>
        </p:txBody>
      </p:sp>
      <p:sp>
        <p:nvSpPr>
          <p:cNvPr id="7" name="Picture Placeholder 2"/>
          <p:cNvSpPr>
            <a:spLocks noGrp="1"/>
          </p:cNvSpPr>
          <p:nvPr>
            <p:ph type="pic" sz="quarter" idx="22"/>
          </p:nvPr>
        </p:nvSpPr>
        <p:spPr>
          <a:xfrm>
            <a:off x="1028700" y="685800"/>
            <a:ext cx="5067300" cy="5486400"/>
          </a:xfrm>
          <a:prstGeom prst="rect">
            <a:avLst/>
          </a:prstGeom>
          <a:solidFill>
            <a:schemeClr val="accent6">
              <a:lumMod val="50000"/>
            </a:schemeClr>
          </a:solidFill>
        </p:spPr>
        <p:txBody>
          <a:bodyPr/>
          <a:lstStyle>
            <a:lvl1pPr marL="0" indent="0">
              <a:buNone/>
              <a:defRPr sz="1000"/>
            </a:lvl1pPr>
          </a:lstStyle>
          <a:p>
            <a:endParaRPr lang="en-US"/>
          </a:p>
        </p:txBody>
      </p:sp>
    </p:spTree>
    <p:extLst>
      <p:ext uri="{BB962C8B-B14F-4D97-AF65-F5344CB8AC3E}">
        <p14:creationId xmlns:p14="http://schemas.microsoft.com/office/powerpoint/2010/main" val="3299142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el en obje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baseline="0">
                <a:solidFill>
                  <a:srgbClr val="52BDEC"/>
                </a:solidFill>
              </a:defRPr>
            </a:lvl1pPr>
          </a:lstStyle>
          <a:p>
            <a:r>
              <a:rPr lang="nl-NL" dirty="0"/>
              <a:t>Klik en typ de titel</a:t>
            </a:r>
            <a:endParaRPr lang="nl-BE" dirty="0"/>
          </a:p>
        </p:txBody>
      </p:sp>
      <p:sp>
        <p:nvSpPr>
          <p:cNvPr id="3" name="Tijdelijke aanduiding voor datum 2"/>
          <p:cNvSpPr>
            <a:spLocks noGrp="1"/>
          </p:cNvSpPr>
          <p:nvPr>
            <p:ph type="dt" sz="half" idx="10"/>
          </p:nvPr>
        </p:nvSpPr>
        <p:spPr/>
        <p:txBody>
          <a:bodyPr/>
          <a:lstStyle/>
          <a:p>
            <a:fld id="{A1FA2290-0477-46BB-87A2-28AB474124F3}" type="datetime1">
              <a:rPr lang="nl-BE" smtClean="0"/>
              <a:t>16/10/2023</a:t>
            </a:fld>
            <a:endParaRPr lang="nl-BE" dirty="0"/>
          </a:p>
        </p:txBody>
      </p:sp>
      <p:sp>
        <p:nvSpPr>
          <p:cNvPr id="4" name="Tijdelijke aanduiding voor voettekst 3"/>
          <p:cNvSpPr>
            <a:spLocks noGrp="1"/>
          </p:cNvSpPr>
          <p:nvPr>
            <p:ph type="ftr" sz="quarter" idx="11"/>
          </p:nvPr>
        </p:nvSpPr>
        <p:spPr/>
        <p:txBody>
          <a:bodyPr/>
          <a:lstStyle/>
          <a:p>
            <a:endParaRPr lang="nl-BE" dirty="0"/>
          </a:p>
        </p:txBody>
      </p:sp>
      <p:sp>
        <p:nvSpPr>
          <p:cNvPr id="5" name="Tijdelijke aanduiding voor dianummer 4"/>
          <p:cNvSpPr>
            <a:spLocks noGrp="1"/>
          </p:cNvSpPr>
          <p:nvPr>
            <p:ph type="sldNum" sz="quarter" idx="12"/>
          </p:nvPr>
        </p:nvSpPr>
        <p:spPr>
          <a:xfrm>
            <a:off x="10896533" y="6048000"/>
            <a:ext cx="1248000" cy="288000"/>
          </a:xfrm>
        </p:spPr>
        <p:txBody>
          <a:bodyPr/>
          <a:lstStyle>
            <a:lvl1pPr>
              <a:defRPr sz="1200"/>
            </a:lvl1pPr>
          </a:lstStyle>
          <a:p>
            <a:fld id="{F35D8031-C8E5-48F8-A3B6-81643B27A3AF}" type="slidenum">
              <a:rPr lang="nl-BE" smtClean="0"/>
              <a:pPr/>
              <a:t>‹#›</a:t>
            </a:fld>
            <a:endParaRPr lang="nl-BE" dirty="0"/>
          </a:p>
        </p:txBody>
      </p:sp>
      <p:sp>
        <p:nvSpPr>
          <p:cNvPr id="6" name="Tijdelijke aanduiding voor tekst 2"/>
          <p:cNvSpPr>
            <a:spLocks noGrp="1"/>
          </p:cNvSpPr>
          <p:nvPr>
            <p:ph idx="1" hasCustomPrompt="1"/>
          </p:nvPr>
        </p:nvSpPr>
        <p:spPr>
          <a:xfrm>
            <a:off x="720000" y="1349999"/>
            <a:ext cx="11112000" cy="4428000"/>
          </a:xfrm>
          <a:prstGeom prst="rect">
            <a:avLst/>
          </a:prstGeom>
        </p:spPr>
        <p:txBody>
          <a:bodyPr vert="horz" lIns="0" tIns="0" rIns="0" bIns="0" rtlCol="0">
            <a:noAutofit/>
          </a:bodyPr>
          <a:lstStyle>
            <a:lvl1pPr>
              <a:defRPr/>
            </a:lvl1pPr>
          </a:lstStyle>
          <a:p>
            <a:pPr lvl="0"/>
            <a:r>
              <a:rPr lang="nl-NL" dirty="0"/>
              <a:t>Klik en typ de tekst</a:t>
            </a:r>
          </a:p>
          <a:p>
            <a:pPr lvl="1"/>
            <a:r>
              <a:rPr lang="nl-NL" dirty="0"/>
              <a:t>Tweede niveau</a:t>
            </a:r>
          </a:p>
          <a:p>
            <a:pPr lvl="2"/>
            <a:r>
              <a:rPr lang="nl-NL" dirty="0"/>
              <a:t>Derde niveau</a:t>
            </a:r>
          </a:p>
          <a:p>
            <a:pPr lvl="3"/>
            <a:r>
              <a:rPr lang="nl-NL" dirty="0"/>
              <a:t>Vierde niveau</a:t>
            </a:r>
          </a:p>
          <a:p>
            <a:pPr lvl="4"/>
            <a:r>
              <a:rPr lang="nl-NL" dirty="0"/>
              <a:t>Vijfde niveau</a:t>
            </a:r>
            <a:endParaRPr lang="nl-BE" dirty="0"/>
          </a:p>
        </p:txBody>
      </p:sp>
    </p:spTree>
    <p:extLst>
      <p:ext uri="{BB962C8B-B14F-4D97-AF65-F5344CB8AC3E}">
        <p14:creationId xmlns:p14="http://schemas.microsoft.com/office/powerpoint/2010/main" val="978159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832F7BF9-BE81-4DBB-A705-1E77137F5832}" type="datetime1">
              <a:rPr lang="nl-BE" smtClean="0"/>
              <a:t>16/10/2023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2266C759-6229-40DE-AD56-03C6C1B55D06}" type="slidenum">
              <a:rPr lang="nl-BE" smtClean="0"/>
              <a:t>‹#›</a:t>
            </a:fld>
            <a:endParaRPr lang="nl-BE"/>
          </a:p>
        </p:txBody>
      </p:sp>
    </p:spTree>
    <p:extLst>
      <p:ext uri="{BB962C8B-B14F-4D97-AF65-F5344CB8AC3E}">
        <p14:creationId xmlns:p14="http://schemas.microsoft.com/office/powerpoint/2010/main" val="4280188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Header Image">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a:t>vscentrum.be</a:t>
            </a:r>
          </a:p>
        </p:txBody>
      </p:sp>
      <p:sp>
        <p:nvSpPr>
          <p:cNvPr id="7" name="Slide Number Placeholder 6"/>
          <p:cNvSpPr>
            <a:spLocks noGrp="1"/>
          </p:cNvSpPr>
          <p:nvPr>
            <p:ph type="sldNum" sz="quarter" idx="12"/>
          </p:nvPr>
        </p:nvSpPr>
        <p:spPr/>
        <p:txBody>
          <a:bodyPr/>
          <a:lstStyle/>
          <a:p>
            <a:fld id="{A2912448-FEEC-49E8-9588-2DF1F90D57C2}" type="slidenum">
              <a:rPr lang="en-US" smtClean="0"/>
              <a:t>‹#›</a:t>
            </a:fld>
            <a:endParaRPr lang="en-US"/>
          </a:p>
        </p:txBody>
      </p:sp>
      <p:sp>
        <p:nvSpPr>
          <p:cNvPr id="3" name="Picture Placeholder 2"/>
          <p:cNvSpPr>
            <a:spLocks noGrp="1"/>
          </p:cNvSpPr>
          <p:nvPr>
            <p:ph type="pic" sz="quarter" idx="13"/>
          </p:nvPr>
        </p:nvSpPr>
        <p:spPr>
          <a:xfrm>
            <a:off x="0" y="0"/>
            <a:ext cx="12192000" cy="2514600"/>
          </a:xfrm>
          <a:prstGeom prst="rect">
            <a:avLst/>
          </a:prstGeom>
          <a:solidFill>
            <a:schemeClr val="accent6">
              <a:lumMod val="50000"/>
            </a:schemeClr>
          </a:solidFill>
        </p:spPr>
        <p:txBody>
          <a:bodyPr/>
          <a:lstStyle>
            <a:lvl1pPr marL="0" indent="0">
              <a:buNone/>
              <a:defRPr sz="1000"/>
            </a:lvl1pPr>
          </a:lstStyle>
          <a:p>
            <a:endParaRPr lang="en-US"/>
          </a:p>
        </p:txBody>
      </p:sp>
    </p:spTree>
    <p:extLst>
      <p:ext uri="{BB962C8B-B14F-4D97-AF65-F5344CB8AC3E}">
        <p14:creationId xmlns:p14="http://schemas.microsoft.com/office/powerpoint/2010/main" val="446808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3720" y="6130213"/>
            <a:ext cx="12188280" cy="727788"/>
          </a:xfrm>
          <a:custGeom>
            <a:avLst/>
            <a:gdLst>
              <a:gd name="connsiteX0" fmla="*/ 0 w 12192000"/>
              <a:gd name="connsiteY0" fmla="*/ 0 h 1268963"/>
              <a:gd name="connsiteX1" fmla="*/ 12192000 w 12192000"/>
              <a:gd name="connsiteY1" fmla="*/ 0 h 1268963"/>
              <a:gd name="connsiteX2" fmla="*/ 12192000 w 12192000"/>
              <a:gd name="connsiteY2" fmla="*/ 1268963 h 1268963"/>
              <a:gd name="connsiteX3" fmla="*/ 0 w 12192000"/>
              <a:gd name="connsiteY3" fmla="*/ 1268963 h 1268963"/>
              <a:gd name="connsiteX4" fmla="*/ 0 w 12192000"/>
              <a:gd name="connsiteY4" fmla="*/ 0 h 1268963"/>
              <a:gd name="connsiteX0" fmla="*/ 0 w 12210662"/>
              <a:gd name="connsiteY0" fmla="*/ 877077 h 1268963"/>
              <a:gd name="connsiteX1" fmla="*/ 12210662 w 12210662"/>
              <a:gd name="connsiteY1" fmla="*/ 0 h 1268963"/>
              <a:gd name="connsiteX2" fmla="*/ 12210662 w 12210662"/>
              <a:gd name="connsiteY2" fmla="*/ 1268963 h 1268963"/>
              <a:gd name="connsiteX3" fmla="*/ 18662 w 12210662"/>
              <a:gd name="connsiteY3" fmla="*/ 1268963 h 1268963"/>
              <a:gd name="connsiteX4" fmla="*/ 0 w 12210662"/>
              <a:gd name="connsiteY4" fmla="*/ 877077 h 1268963"/>
              <a:gd name="connsiteX0" fmla="*/ 0 w 12210662"/>
              <a:gd name="connsiteY0" fmla="*/ 335902 h 727788"/>
              <a:gd name="connsiteX1" fmla="*/ 12210662 w 12210662"/>
              <a:gd name="connsiteY1" fmla="*/ 0 h 727788"/>
              <a:gd name="connsiteX2" fmla="*/ 12210662 w 12210662"/>
              <a:gd name="connsiteY2" fmla="*/ 727788 h 727788"/>
              <a:gd name="connsiteX3" fmla="*/ 18662 w 12210662"/>
              <a:gd name="connsiteY3" fmla="*/ 727788 h 727788"/>
              <a:gd name="connsiteX4" fmla="*/ 0 w 12210662"/>
              <a:gd name="connsiteY4" fmla="*/ 335902 h 727788"/>
              <a:gd name="connsiteX0" fmla="*/ 9330 w 12192000"/>
              <a:gd name="connsiteY0" fmla="*/ 335902 h 727788"/>
              <a:gd name="connsiteX1" fmla="*/ 12192000 w 12192000"/>
              <a:gd name="connsiteY1" fmla="*/ 0 h 727788"/>
              <a:gd name="connsiteX2" fmla="*/ 12192000 w 12192000"/>
              <a:gd name="connsiteY2" fmla="*/ 727788 h 727788"/>
              <a:gd name="connsiteX3" fmla="*/ 0 w 12192000"/>
              <a:gd name="connsiteY3" fmla="*/ 727788 h 727788"/>
              <a:gd name="connsiteX4" fmla="*/ 9330 w 12192000"/>
              <a:gd name="connsiteY4" fmla="*/ 335902 h 727788"/>
              <a:gd name="connsiteX0" fmla="*/ 3720 w 12192000"/>
              <a:gd name="connsiteY0" fmla="*/ 335902 h 727788"/>
              <a:gd name="connsiteX1" fmla="*/ 12192000 w 12192000"/>
              <a:gd name="connsiteY1" fmla="*/ 0 h 727788"/>
              <a:gd name="connsiteX2" fmla="*/ 12192000 w 12192000"/>
              <a:gd name="connsiteY2" fmla="*/ 727788 h 727788"/>
              <a:gd name="connsiteX3" fmla="*/ 0 w 12192000"/>
              <a:gd name="connsiteY3" fmla="*/ 727788 h 727788"/>
              <a:gd name="connsiteX4" fmla="*/ 3720 w 12192000"/>
              <a:gd name="connsiteY4" fmla="*/ 335902 h 727788"/>
              <a:gd name="connsiteX0" fmla="*/ 0 w 12188280"/>
              <a:gd name="connsiteY0" fmla="*/ 335902 h 727788"/>
              <a:gd name="connsiteX1" fmla="*/ 12188280 w 12188280"/>
              <a:gd name="connsiteY1" fmla="*/ 0 h 727788"/>
              <a:gd name="connsiteX2" fmla="*/ 12188280 w 12188280"/>
              <a:gd name="connsiteY2" fmla="*/ 727788 h 727788"/>
              <a:gd name="connsiteX3" fmla="*/ 1890 w 12188280"/>
              <a:gd name="connsiteY3" fmla="*/ 727788 h 727788"/>
              <a:gd name="connsiteX4" fmla="*/ 0 w 12188280"/>
              <a:gd name="connsiteY4" fmla="*/ 335902 h 727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8280" h="727788">
                <a:moveTo>
                  <a:pt x="0" y="335902"/>
                </a:moveTo>
                <a:lnTo>
                  <a:pt x="12188280" y="0"/>
                </a:lnTo>
                <a:lnTo>
                  <a:pt x="12188280" y="727788"/>
                </a:lnTo>
                <a:lnTo>
                  <a:pt x="1890" y="727788"/>
                </a:lnTo>
                <a:lnTo>
                  <a:pt x="0" y="3359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5844850" y="6384344"/>
            <a:ext cx="502300" cy="365125"/>
          </a:xfrm>
          <a:prstGeom prst="rect">
            <a:avLst/>
          </a:prstGeom>
        </p:spPr>
        <p:txBody>
          <a:bodyPr vert="horz" lIns="91440" tIns="45720" rIns="91440" bIns="45720" rtlCol="0" anchor="ctr"/>
          <a:lstStyle>
            <a:lvl1pPr algn="r">
              <a:defRPr sz="1200">
                <a:solidFill>
                  <a:schemeClr val="bg1"/>
                </a:solidFill>
              </a:defRPr>
            </a:lvl1pPr>
          </a:lstStyle>
          <a:p>
            <a:fld id="{CF5A1C33-475D-474A-A037-DDAF3DC7AF09}" type="slidenum">
              <a:rPr lang="en-US" smtClean="0"/>
              <a:pPr/>
              <a:t>‹#›</a:t>
            </a:fld>
            <a:endParaRPr lang="en-US"/>
          </a:p>
        </p:txBody>
      </p:sp>
      <p:pic>
        <p:nvPicPr>
          <p:cNvPr id="7" name="Picture 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0517239" y="6229445"/>
            <a:ext cx="1426467" cy="576073"/>
          </a:xfrm>
          <a:prstGeom prst="rect">
            <a:avLst/>
          </a:prstGeom>
        </p:spPr>
      </p:pic>
    </p:spTree>
    <p:extLst>
      <p:ext uri="{BB962C8B-B14F-4D97-AF65-F5344CB8AC3E}">
        <p14:creationId xmlns:p14="http://schemas.microsoft.com/office/powerpoint/2010/main" val="2483621857"/>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8" r:id="rId4"/>
    <p:sldLayoutId id="2147483709" r:id="rId5"/>
    <p:sldLayoutId id="2147483712" r:id="rId6"/>
    <p:sldLayoutId id="2147483714" r:id="rId7"/>
    <p:sldLayoutId id="2147483715"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4.xml.rels><?xml version="1.0" encoding="UTF-8" standalone="yes"?>
<Relationships xmlns="http://schemas.openxmlformats.org/package/2006/relationships"><Relationship Id="rId3" Type="http://schemas.openxmlformats.org/officeDocument/2006/relationships/hyperlink" Target="http://www.geeksforgeeks.org/bubble-sort/" TargetMode="External"/><Relationship Id="rId2" Type="http://schemas.openxmlformats.org/officeDocument/2006/relationships/hyperlink" Target="https://en.wikipedia.org/wiki/Bubble_sort" TargetMode="External"/><Relationship Id="rId1" Type="http://schemas.openxmlformats.org/officeDocument/2006/relationships/slideLayout" Target="../slideLayouts/slideLayout8.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15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5.xml.rels><?xml version="1.0" encoding="UTF-8" standalone="yes"?>
<Relationships xmlns="http://schemas.openxmlformats.org/package/2006/relationships"><Relationship Id="rId3" Type="http://schemas.openxmlformats.org/officeDocument/2006/relationships/hyperlink" Target="https://admin.kuleuven.be/icts/HPCinfo_form/HPC-info-formulier" TargetMode="External"/><Relationship Id="rId2" Type="http://schemas.openxmlformats.org/officeDocument/2006/relationships/hyperlink" Target="mailto:hpcinfo@kuleuven.be" TargetMode="External"/><Relationship Id="rId1" Type="http://schemas.openxmlformats.org/officeDocument/2006/relationships/slideLayout" Target="../slideLayouts/slideLayout5.xml"/><Relationship Id="rId6" Type="http://schemas.openxmlformats.org/officeDocument/2006/relationships/hyperlink" Target="http://status.vscentrum.be/" TargetMode="External"/><Relationship Id="rId5" Type="http://schemas.openxmlformats.org/officeDocument/2006/relationships/hyperlink" Target="https://docs.vscentrum.be/" TargetMode="External"/><Relationship Id="rId4" Type="http://schemas.openxmlformats.org/officeDocument/2006/relationships/hyperlink" Target="http://www.vscentrum.be/" TargetMode="External"/></Relationships>
</file>

<file path=ppt/slides/_rels/slide15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3" Type="http://schemas.openxmlformats.org/officeDocument/2006/relationships/hyperlink" Target="https://www.vscentrum.be/en/education-and-trainings" TargetMode="External"/><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04900" y="2633663"/>
            <a:ext cx="9144000" cy="2387600"/>
          </a:xfrm>
        </p:spPr>
        <p:txBody>
          <a:bodyPr/>
          <a:lstStyle/>
          <a:p>
            <a:r>
              <a:rPr lang="nl-BE" sz="5400" dirty="0"/>
              <a:t>Linux</a:t>
            </a:r>
            <a:r>
              <a:rPr lang="pl-PL" sz="5400" dirty="0"/>
              <a:t> </a:t>
            </a:r>
            <a:r>
              <a:rPr lang="nl-BE" sz="5400" dirty="0" err="1"/>
              <a:t>scripting</a:t>
            </a:r>
            <a:br>
              <a:rPr lang="nl-BE" sz="4200" dirty="0"/>
            </a:br>
            <a:br>
              <a:rPr lang="nl-BE" sz="4200" dirty="0"/>
            </a:br>
            <a:r>
              <a:rPr lang="nl-BE" sz="3600" dirty="0"/>
              <a:t>Mag Selwa</a:t>
            </a:r>
          </a:p>
        </p:txBody>
      </p:sp>
      <p:pic>
        <p:nvPicPr>
          <p:cNvPr id="7" name="Picture 8" descr="http://clipartist.net/links/clipartist.net/tux_enhanced_penguin-555px.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12458" y="1211036"/>
            <a:ext cx="1691063" cy="186788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20459" y="190927"/>
            <a:ext cx="6858000" cy="461665"/>
          </a:xfrm>
          <a:prstGeom prst="rect">
            <a:avLst/>
          </a:prstGeom>
        </p:spPr>
        <p:txBody>
          <a:bodyPr wrap="square">
            <a:spAutoFit/>
          </a:bodyPr>
          <a:lstStyle/>
          <a:p>
            <a:r>
              <a:rPr lang="nl-BE" sz="2400" b="1" dirty="0">
                <a:solidFill>
                  <a:srgbClr val="DB6D32"/>
                </a:solidFill>
              </a:rPr>
              <a:t>https://hpcleuven.github.io/Linux-scripting/</a:t>
            </a:r>
          </a:p>
        </p:txBody>
      </p:sp>
      <p:pic>
        <p:nvPicPr>
          <p:cNvPr id="4" name="Picture 3" descr="A qr code with text&#10;&#10;Description automatically generated">
            <a:extLst>
              <a:ext uri="{FF2B5EF4-FFF2-40B4-BE49-F238E27FC236}">
                <a16:creationId xmlns:a16="http://schemas.microsoft.com/office/drawing/2014/main" id="{EA27B1F8-923C-46B3-318C-9AD507045F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34500" y="3078921"/>
            <a:ext cx="2857500" cy="2857500"/>
          </a:xfrm>
          <a:prstGeom prst="rect">
            <a:avLst/>
          </a:prstGeom>
        </p:spPr>
      </p:pic>
    </p:spTree>
    <p:extLst>
      <p:ext uri="{BB962C8B-B14F-4D97-AF65-F5344CB8AC3E}">
        <p14:creationId xmlns:p14="http://schemas.microsoft.com/office/powerpoint/2010/main" val="2169410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1" name="Rectangle 3"/>
          <p:cNvSpPr>
            <a:spLocks noGrp="1" noChangeArrowheads="1"/>
          </p:cNvSpPr>
          <p:nvPr>
            <p:ph type="body" idx="1"/>
          </p:nvPr>
        </p:nvSpPr>
        <p:spPr>
          <a:xfrm>
            <a:off x="1048000" y="1515308"/>
            <a:ext cx="10597900" cy="4005183"/>
          </a:xfrm>
        </p:spPr>
        <p:txBody>
          <a:bodyPr/>
          <a:lstStyle/>
          <a:p>
            <a:r>
              <a:rPr lang="en-US" altLang="en-US" dirty="0"/>
              <a:t>Single quotes (‘) do not interpret any variables</a:t>
            </a:r>
          </a:p>
          <a:p>
            <a:r>
              <a:rPr lang="en-US" altLang="en-US" dirty="0"/>
              <a:t>Double quotes (“) interpret variables</a:t>
            </a:r>
          </a:p>
          <a:p>
            <a:r>
              <a:rPr lang="en-US" altLang="en-US" dirty="0"/>
              <a:t>Backwards quotes (`) interpret variables and treat them as a program to run and return the results of that program</a:t>
            </a:r>
          </a:p>
        </p:txBody>
      </p:sp>
      <p:sp>
        <p:nvSpPr>
          <p:cNvPr id="2" name="Rectangle 2">
            <a:extLst>
              <a:ext uri="{FF2B5EF4-FFF2-40B4-BE49-F238E27FC236}">
                <a16:creationId xmlns:a16="http://schemas.microsoft.com/office/drawing/2014/main" id="{2EE66760-193B-19A4-D73B-C47875B26249}"/>
              </a:ext>
            </a:extLst>
          </p:cNvPr>
          <p:cNvSpPr txBox="1">
            <a:spLocks noChangeArrowheads="1"/>
          </p:cNvSpPr>
          <p:nvPr/>
        </p:nvSpPr>
        <p:spPr>
          <a:xfrm>
            <a:off x="838200" y="222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t>Difference Between Single, Double, and Backwards Quote</a:t>
            </a:r>
            <a:endParaRPr lang="en-US" dirty="0"/>
          </a:p>
        </p:txBody>
      </p:sp>
    </p:spTree>
    <p:extLst>
      <p:ext uri="{BB962C8B-B14F-4D97-AF65-F5344CB8AC3E}">
        <p14:creationId xmlns:p14="http://schemas.microsoft.com/office/powerpoint/2010/main" val="138302358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p:cNvSpPr>
            <a:spLocks noGrp="1" noChangeArrowheads="1"/>
          </p:cNvSpPr>
          <p:nvPr>
            <p:ph type="title"/>
          </p:nvPr>
        </p:nvSpPr>
        <p:spPr>
          <a:xfrm>
            <a:off x="838200" y="0"/>
            <a:ext cx="10515600" cy="1325563"/>
          </a:xfrm>
        </p:spPr>
        <p:txBody>
          <a:bodyPr/>
          <a:lstStyle/>
          <a:p>
            <a:r>
              <a:rPr lang="en-US" altLang="en-US" dirty="0"/>
              <a:t>Flowchart of if else</a:t>
            </a:r>
          </a:p>
        </p:txBody>
      </p:sp>
      <p:grpSp>
        <p:nvGrpSpPr>
          <p:cNvPr id="2" name="Group 1"/>
          <p:cNvGrpSpPr/>
          <p:nvPr/>
        </p:nvGrpSpPr>
        <p:grpSpPr>
          <a:xfrm>
            <a:off x="2362200" y="1340768"/>
            <a:ext cx="7239000" cy="4572000"/>
            <a:chOff x="838200" y="2133600"/>
            <a:chExt cx="7239000" cy="4572000"/>
          </a:xfrm>
        </p:grpSpPr>
        <p:sp>
          <p:nvSpPr>
            <p:cNvPr id="521220" name="AutoShape 4"/>
            <p:cNvSpPr>
              <a:spLocks noChangeArrowheads="1"/>
            </p:cNvSpPr>
            <p:nvPr/>
          </p:nvSpPr>
          <p:spPr bwMode="auto">
            <a:xfrm>
              <a:off x="3124200" y="3048000"/>
              <a:ext cx="2284413" cy="11430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Is Condition True?</a:t>
              </a:r>
            </a:p>
          </p:txBody>
        </p:sp>
        <p:sp>
          <p:nvSpPr>
            <p:cNvPr id="521221" name="Line 5"/>
            <p:cNvSpPr>
              <a:spLocks noChangeShapeType="1"/>
            </p:cNvSpPr>
            <p:nvPr/>
          </p:nvSpPr>
          <p:spPr bwMode="auto">
            <a:xfrm>
              <a:off x="4267200" y="2133600"/>
              <a:ext cx="0" cy="914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1222" name="Text Box 6"/>
            <p:cNvSpPr txBox="1">
              <a:spLocks noChangeArrowheads="1"/>
            </p:cNvSpPr>
            <p:nvPr/>
          </p:nvSpPr>
          <p:spPr bwMode="auto">
            <a:xfrm>
              <a:off x="4343400" y="2209800"/>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if</a:t>
              </a:r>
            </a:p>
          </p:txBody>
        </p:sp>
        <p:sp>
          <p:nvSpPr>
            <p:cNvPr id="521223" name="Line 7"/>
            <p:cNvSpPr>
              <a:spLocks noChangeShapeType="1"/>
            </p:cNvSpPr>
            <p:nvPr/>
          </p:nvSpPr>
          <p:spPr bwMode="auto">
            <a:xfrm flipH="1">
              <a:off x="2209800" y="3657600"/>
              <a:ext cx="914400" cy="990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1226" name="Rectangle 10"/>
            <p:cNvSpPr>
              <a:spLocks noChangeArrowheads="1"/>
            </p:cNvSpPr>
            <p:nvPr/>
          </p:nvSpPr>
          <p:spPr bwMode="auto">
            <a:xfrm>
              <a:off x="838200" y="4648200"/>
              <a:ext cx="2209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Statements-Yes</a:t>
              </a:r>
            </a:p>
          </p:txBody>
        </p:sp>
        <p:sp>
          <p:nvSpPr>
            <p:cNvPr id="521227" name="Text Box 11"/>
            <p:cNvSpPr txBox="1">
              <a:spLocks noChangeArrowheads="1"/>
            </p:cNvSpPr>
            <p:nvPr/>
          </p:nvSpPr>
          <p:spPr bwMode="auto">
            <a:xfrm>
              <a:off x="4114800" y="6019800"/>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fi</a:t>
              </a:r>
            </a:p>
          </p:txBody>
        </p:sp>
        <p:sp>
          <p:nvSpPr>
            <p:cNvPr id="521230" name="Text Box 14"/>
            <p:cNvSpPr txBox="1">
              <a:spLocks noChangeArrowheads="1"/>
            </p:cNvSpPr>
            <p:nvPr/>
          </p:nvSpPr>
          <p:spPr bwMode="auto">
            <a:xfrm>
              <a:off x="2109788" y="3810000"/>
              <a:ext cx="4855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Yes</a:t>
              </a:r>
            </a:p>
          </p:txBody>
        </p:sp>
        <p:sp>
          <p:nvSpPr>
            <p:cNvPr id="521231" name="Text Box 15"/>
            <p:cNvSpPr txBox="1">
              <a:spLocks noChangeArrowheads="1"/>
            </p:cNvSpPr>
            <p:nvPr/>
          </p:nvSpPr>
          <p:spPr bwMode="auto">
            <a:xfrm>
              <a:off x="5937504" y="3810000"/>
              <a:ext cx="4555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No</a:t>
              </a:r>
            </a:p>
          </p:txBody>
        </p:sp>
        <p:sp>
          <p:nvSpPr>
            <p:cNvPr id="521232" name="Rectangle 16"/>
            <p:cNvSpPr>
              <a:spLocks noChangeArrowheads="1"/>
            </p:cNvSpPr>
            <p:nvPr/>
          </p:nvSpPr>
          <p:spPr bwMode="auto">
            <a:xfrm>
              <a:off x="5867400" y="4648200"/>
              <a:ext cx="2209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Statements-No</a:t>
              </a:r>
            </a:p>
          </p:txBody>
        </p:sp>
        <p:sp>
          <p:nvSpPr>
            <p:cNvPr id="521233" name="Line 17"/>
            <p:cNvSpPr>
              <a:spLocks noChangeShapeType="1"/>
            </p:cNvSpPr>
            <p:nvPr/>
          </p:nvSpPr>
          <p:spPr bwMode="auto">
            <a:xfrm>
              <a:off x="5410200" y="3657600"/>
              <a:ext cx="1143000" cy="990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1234" name="Line 18"/>
            <p:cNvSpPr>
              <a:spLocks noChangeShapeType="1"/>
            </p:cNvSpPr>
            <p:nvPr/>
          </p:nvSpPr>
          <p:spPr bwMode="auto">
            <a:xfrm>
              <a:off x="1905000" y="5257800"/>
              <a:ext cx="2057400" cy="990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1235" name="Line 19"/>
            <p:cNvSpPr>
              <a:spLocks noChangeShapeType="1"/>
            </p:cNvSpPr>
            <p:nvPr/>
          </p:nvSpPr>
          <p:spPr bwMode="auto">
            <a:xfrm flipH="1">
              <a:off x="4572000" y="5257800"/>
              <a:ext cx="2304256" cy="990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1236" name="Line 20"/>
            <p:cNvSpPr>
              <a:spLocks noChangeShapeType="1"/>
            </p:cNvSpPr>
            <p:nvPr/>
          </p:nvSpPr>
          <p:spPr bwMode="auto">
            <a:xfrm>
              <a:off x="4267200" y="6400800"/>
              <a:ext cx="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187621329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a:xfrm>
            <a:off x="838200" y="0"/>
            <a:ext cx="10515600" cy="1325563"/>
          </a:xfrm>
        </p:spPr>
        <p:txBody>
          <a:bodyPr/>
          <a:lstStyle/>
          <a:p>
            <a:r>
              <a:rPr lang="en-US" altLang="en-US" dirty="0"/>
              <a:t>Example of if else</a:t>
            </a:r>
          </a:p>
        </p:txBody>
      </p:sp>
      <p:pic>
        <p:nvPicPr>
          <p:cNvPr id="3" name="Picture 2"/>
          <p:cNvPicPr>
            <a:picLocks noChangeAspect="1"/>
          </p:cNvPicPr>
          <p:nvPr/>
        </p:nvPicPr>
        <p:blipFill>
          <a:blip r:embed="rId2"/>
          <a:stretch>
            <a:fillRect/>
          </a:stretch>
        </p:blipFill>
        <p:spPr>
          <a:xfrm>
            <a:off x="2109911" y="1080001"/>
            <a:ext cx="8010525" cy="5019675"/>
          </a:xfrm>
          <a:prstGeom prst="rect">
            <a:avLst/>
          </a:prstGeom>
        </p:spPr>
      </p:pic>
      <p:sp>
        <p:nvSpPr>
          <p:cNvPr id="2" name="Rectangle 1">
            <a:extLst>
              <a:ext uri="{FF2B5EF4-FFF2-40B4-BE49-F238E27FC236}">
                <a16:creationId xmlns:a16="http://schemas.microsoft.com/office/drawing/2014/main" id="{204A3D8E-F328-F8A4-85C7-3CC3CCE5758D}"/>
              </a:ext>
            </a:extLst>
          </p:cNvPr>
          <p:cNvSpPr/>
          <p:nvPr/>
        </p:nvSpPr>
        <p:spPr>
          <a:xfrm>
            <a:off x="2667699" y="1459685"/>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36F9B363-26E5-B4A4-2A74-618A47F0C02A}"/>
              </a:ext>
            </a:extLst>
          </p:cNvPr>
          <p:cNvSpPr/>
          <p:nvPr/>
        </p:nvSpPr>
        <p:spPr>
          <a:xfrm>
            <a:off x="2667699" y="2994871"/>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B9C4F799-7F91-4DF1-1B40-796B6B1BB4C0}"/>
              </a:ext>
            </a:extLst>
          </p:cNvPr>
          <p:cNvSpPr/>
          <p:nvPr/>
        </p:nvSpPr>
        <p:spPr>
          <a:xfrm>
            <a:off x="2667699" y="3556774"/>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940B4373-1857-0327-DD67-236712735779}"/>
              </a:ext>
            </a:extLst>
          </p:cNvPr>
          <p:cNvSpPr/>
          <p:nvPr/>
        </p:nvSpPr>
        <p:spPr>
          <a:xfrm>
            <a:off x="2667699" y="3934438"/>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95371224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838200" y="18255"/>
            <a:ext cx="10515600" cy="1325563"/>
          </a:xfrm>
        </p:spPr>
        <p:txBody>
          <a:bodyPr/>
          <a:lstStyle/>
          <a:p>
            <a:r>
              <a:rPr lang="en-US" altLang="en-US" dirty="0"/>
              <a:t>if then </a:t>
            </a:r>
            <a:r>
              <a:rPr lang="en-US" altLang="en-US" dirty="0" err="1"/>
              <a:t>elif</a:t>
            </a:r>
            <a:r>
              <a:rPr lang="en-US" altLang="en-US" dirty="0"/>
              <a:t> else fi</a:t>
            </a:r>
          </a:p>
        </p:txBody>
      </p:sp>
      <p:sp>
        <p:nvSpPr>
          <p:cNvPr id="522243" name="Rectangle 3"/>
          <p:cNvSpPr>
            <a:spLocks noGrp="1" noChangeArrowheads="1"/>
          </p:cNvSpPr>
          <p:nvPr>
            <p:ph type="body" idx="1"/>
          </p:nvPr>
        </p:nvSpPr>
        <p:spPr/>
        <p:txBody>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if [ CONDITION1 ] ; then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STATEMENTS-1</a:t>
            </a:r>
          </a:p>
          <a:p>
            <a:pPr>
              <a:buFont typeface="Wingdings" panose="05000000000000000000" pitchFamily="2" charset="2"/>
              <a:buNone/>
            </a:pPr>
            <a:r>
              <a:rPr lang="en-US" altLang="en-US" dirty="0" err="1">
                <a:latin typeface="Courier New" panose="02070309020205020404" pitchFamily="49" charset="0"/>
                <a:cs typeface="Courier New" panose="02070309020205020404" pitchFamily="49" charset="0"/>
              </a:rPr>
              <a:t>elif</a:t>
            </a:r>
            <a:r>
              <a:rPr lang="en-US" altLang="en-US" dirty="0">
                <a:latin typeface="Courier New" panose="02070309020205020404" pitchFamily="49" charset="0"/>
                <a:cs typeface="Courier New" panose="02070309020205020404" pitchFamily="49" charset="0"/>
              </a:rPr>
              <a:t> [ CONDITION2 ] ; then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STATEMENTS-2</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else</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STATEMENTS-3</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fi</a:t>
            </a:r>
          </a:p>
        </p:txBody>
      </p:sp>
    </p:spTree>
    <p:extLst>
      <p:ext uri="{BB962C8B-B14F-4D97-AF65-F5344CB8AC3E}">
        <p14:creationId xmlns:p14="http://schemas.microsoft.com/office/powerpoint/2010/main" val="15720083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p:nvPr>
        </p:nvSpPr>
        <p:spPr>
          <a:xfrm>
            <a:off x="838200" y="21222"/>
            <a:ext cx="10515600" cy="1325563"/>
          </a:xfrm>
        </p:spPr>
        <p:txBody>
          <a:bodyPr/>
          <a:lstStyle/>
          <a:p>
            <a:r>
              <a:rPr lang="en-US" altLang="en-US" dirty="0"/>
              <a:t>Flowchart of if </a:t>
            </a:r>
            <a:r>
              <a:rPr lang="en-US" altLang="en-US" dirty="0" err="1"/>
              <a:t>elif</a:t>
            </a:r>
            <a:r>
              <a:rPr lang="en-US" altLang="en-US" dirty="0"/>
              <a:t> else</a:t>
            </a:r>
          </a:p>
        </p:txBody>
      </p:sp>
      <p:grpSp>
        <p:nvGrpSpPr>
          <p:cNvPr id="2" name="Group 1"/>
          <p:cNvGrpSpPr/>
          <p:nvPr/>
        </p:nvGrpSpPr>
        <p:grpSpPr>
          <a:xfrm>
            <a:off x="2362200" y="1381472"/>
            <a:ext cx="7848600" cy="4495800"/>
            <a:chOff x="838200" y="2209800"/>
            <a:chExt cx="7848600" cy="4495800"/>
          </a:xfrm>
        </p:grpSpPr>
        <p:sp>
          <p:nvSpPr>
            <p:cNvPr id="523268" name="AutoShape 4"/>
            <p:cNvSpPr>
              <a:spLocks noChangeArrowheads="1"/>
            </p:cNvSpPr>
            <p:nvPr/>
          </p:nvSpPr>
          <p:spPr bwMode="auto">
            <a:xfrm>
              <a:off x="838200" y="3124200"/>
              <a:ext cx="2362200" cy="11430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Is Condition1 True?</a:t>
              </a:r>
            </a:p>
          </p:txBody>
        </p:sp>
        <p:sp>
          <p:nvSpPr>
            <p:cNvPr id="523269" name="Line 5"/>
            <p:cNvSpPr>
              <a:spLocks noChangeShapeType="1"/>
            </p:cNvSpPr>
            <p:nvPr/>
          </p:nvSpPr>
          <p:spPr bwMode="auto">
            <a:xfrm>
              <a:off x="1981200" y="2209800"/>
              <a:ext cx="0" cy="914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3270" name="Text Box 6"/>
            <p:cNvSpPr txBox="1">
              <a:spLocks noChangeArrowheads="1"/>
            </p:cNvSpPr>
            <p:nvPr/>
          </p:nvSpPr>
          <p:spPr bwMode="auto">
            <a:xfrm>
              <a:off x="2057400" y="2362200"/>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if</a:t>
              </a:r>
            </a:p>
          </p:txBody>
        </p:sp>
        <p:sp>
          <p:nvSpPr>
            <p:cNvPr id="523271" name="Line 7"/>
            <p:cNvSpPr>
              <a:spLocks noChangeShapeType="1"/>
            </p:cNvSpPr>
            <p:nvPr/>
          </p:nvSpPr>
          <p:spPr bwMode="auto">
            <a:xfrm flipH="1">
              <a:off x="1981200" y="4267200"/>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3272" name="Rectangle 8"/>
            <p:cNvSpPr>
              <a:spLocks noChangeArrowheads="1"/>
            </p:cNvSpPr>
            <p:nvPr/>
          </p:nvSpPr>
          <p:spPr bwMode="auto">
            <a:xfrm>
              <a:off x="838200" y="4648200"/>
              <a:ext cx="2209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Statements-1</a:t>
              </a:r>
            </a:p>
          </p:txBody>
        </p:sp>
        <p:sp>
          <p:nvSpPr>
            <p:cNvPr id="523273" name="Text Box 9"/>
            <p:cNvSpPr txBox="1">
              <a:spLocks noChangeArrowheads="1"/>
            </p:cNvSpPr>
            <p:nvPr/>
          </p:nvSpPr>
          <p:spPr bwMode="auto">
            <a:xfrm>
              <a:off x="4114800" y="6019800"/>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fi</a:t>
              </a:r>
            </a:p>
          </p:txBody>
        </p:sp>
        <p:sp>
          <p:nvSpPr>
            <p:cNvPr id="523274" name="Text Box 10"/>
            <p:cNvSpPr txBox="1">
              <a:spLocks noChangeArrowheads="1"/>
            </p:cNvSpPr>
            <p:nvPr/>
          </p:nvSpPr>
          <p:spPr bwMode="auto">
            <a:xfrm>
              <a:off x="2514600" y="4038600"/>
              <a:ext cx="4855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523275" name="Text Box 11"/>
            <p:cNvSpPr txBox="1">
              <a:spLocks noChangeArrowheads="1"/>
            </p:cNvSpPr>
            <p:nvPr/>
          </p:nvSpPr>
          <p:spPr bwMode="auto">
            <a:xfrm>
              <a:off x="6762750" y="3848100"/>
              <a:ext cx="4555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No</a:t>
              </a:r>
            </a:p>
          </p:txBody>
        </p:sp>
        <p:sp>
          <p:nvSpPr>
            <p:cNvPr id="523276" name="Rectangle 12"/>
            <p:cNvSpPr>
              <a:spLocks noChangeArrowheads="1"/>
            </p:cNvSpPr>
            <p:nvPr/>
          </p:nvSpPr>
          <p:spPr bwMode="auto">
            <a:xfrm>
              <a:off x="3657600" y="4648200"/>
              <a:ext cx="2209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Statements-2</a:t>
              </a:r>
            </a:p>
          </p:txBody>
        </p:sp>
        <p:sp>
          <p:nvSpPr>
            <p:cNvPr id="523277" name="Line 13"/>
            <p:cNvSpPr>
              <a:spLocks noChangeShapeType="1"/>
            </p:cNvSpPr>
            <p:nvPr/>
          </p:nvSpPr>
          <p:spPr bwMode="auto">
            <a:xfrm>
              <a:off x="6172200" y="3733800"/>
              <a:ext cx="106680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3278" name="Line 14"/>
            <p:cNvSpPr>
              <a:spLocks noChangeShapeType="1"/>
            </p:cNvSpPr>
            <p:nvPr/>
          </p:nvSpPr>
          <p:spPr bwMode="auto">
            <a:xfrm>
              <a:off x="1905000" y="5257800"/>
              <a:ext cx="2057400" cy="990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3279" name="Line 15"/>
            <p:cNvSpPr>
              <a:spLocks noChangeShapeType="1"/>
            </p:cNvSpPr>
            <p:nvPr/>
          </p:nvSpPr>
          <p:spPr bwMode="auto">
            <a:xfrm flipH="1">
              <a:off x="4572000" y="5334000"/>
              <a:ext cx="304800" cy="914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3280" name="Line 16"/>
            <p:cNvSpPr>
              <a:spLocks noChangeShapeType="1"/>
            </p:cNvSpPr>
            <p:nvPr/>
          </p:nvSpPr>
          <p:spPr bwMode="auto">
            <a:xfrm>
              <a:off x="4267200" y="6400800"/>
              <a:ext cx="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3281" name="AutoShape 17"/>
            <p:cNvSpPr>
              <a:spLocks noChangeArrowheads="1"/>
            </p:cNvSpPr>
            <p:nvPr/>
          </p:nvSpPr>
          <p:spPr bwMode="auto">
            <a:xfrm>
              <a:off x="3657600" y="3200400"/>
              <a:ext cx="2438400" cy="9906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Is Condition2 True?</a:t>
              </a:r>
            </a:p>
          </p:txBody>
        </p:sp>
        <p:sp>
          <p:nvSpPr>
            <p:cNvPr id="523283" name="Line 19"/>
            <p:cNvSpPr>
              <a:spLocks noChangeShapeType="1"/>
            </p:cNvSpPr>
            <p:nvPr/>
          </p:nvSpPr>
          <p:spPr bwMode="auto">
            <a:xfrm>
              <a:off x="3200400" y="3733800"/>
              <a:ext cx="5334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3284" name="Text Box 20"/>
            <p:cNvSpPr txBox="1">
              <a:spLocks noChangeArrowheads="1"/>
            </p:cNvSpPr>
            <p:nvPr/>
          </p:nvSpPr>
          <p:spPr bwMode="auto">
            <a:xfrm>
              <a:off x="3124200" y="3200400"/>
              <a:ext cx="4555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a:t>
              </a:r>
            </a:p>
          </p:txBody>
        </p:sp>
        <p:sp>
          <p:nvSpPr>
            <p:cNvPr id="523285" name="Text Box 21"/>
            <p:cNvSpPr txBox="1">
              <a:spLocks noChangeArrowheads="1"/>
            </p:cNvSpPr>
            <p:nvPr/>
          </p:nvSpPr>
          <p:spPr bwMode="auto">
            <a:xfrm>
              <a:off x="4953000" y="4114800"/>
              <a:ext cx="4855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523286" name="Line 22"/>
            <p:cNvSpPr>
              <a:spLocks noChangeShapeType="1"/>
            </p:cNvSpPr>
            <p:nvPr/>
          </p:nvSpPr>
          <p:spPr bwMode="auto">
            <a:xfrm flipH="1">
              <a:off x="4876800" y="4191000"/>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3287" name="Rectangle 23"/>
            <p:cNvSpPr>
              <a:spLocks noChangeArrowheads="1"/>
            </p:cNvSpPr>
            <p:nvPr/>
          </p:nvSpPr>
          <p:spPr bwMode="auto">
            <a:xfrm>
              <a:off x="6477000" y="4648200"/>
              <a:ext cx="2209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Statements-3</a:t>
              </a:r>
            </a:p>
          </p:txBody>
        </p:sp>
        <p:sp>
          <p:nvSpPr>
            <p:cNvPr id="523288" name="Line 24"/>
            <p:cNvSpPr>
              <a:spLocks noChangeShapeType="1"/>
            </p:cNvSpPr>
            <p:nvPr/>
          </p:nvSpPr>
          <p:spPr bwMode="auto">
            <a:xfrm flipH="1">
              <a:off x="4648200" y="5257800"/>
              <a:ext cx="25146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2602408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6578" name="Rectangle 2"/>
          <p:cNvSpPr>
            <a:spLocks noGrp="1" noChangeArrowheads="1"/>
          </p:cNvSpPr>
          <p:nvPr>
            <p:ph type="title"/>
          </p:nvPr>
        </p:nvSpPr>
        <p:spPr/>
        <p:txBody>
          <a:bodyPr/>
          <a:lstStyle/>
          <a:p>
            <a:r>
              <a:rPr lang="en-US" altLang="en-US"/>
              <a:t>Example Of if elif else</a:t>
            </a:r>
          </a:p>
        </p:txBody>
      </p:sp>
      <p:pic>
        <p:nvPicPr>
          <p:cNvPr id="536580" name="Picture 4" descr="C:\CS21\elif.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779589"/>
            <a:ext cx="5715000" cy="49164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873355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a:xfrm>
            <a:off x="838200" y="9110"/>
            <a:ext cx="10515600" cy="1325563"/>
          </a:xfrm>
        </p:spPr>
        <p:txBody>
          <a:bodyPr/>
          <a:lstStyle/>
          <a:p>
            <a:r>
              <a:rPr lang="en-US" altLang="en-US" dirty="0"/>
              <a:t>case; </a:t>
            </a:r>
            <a:r>
              <a:rPr lang="en-US" altLang="en-US" dirty="0" err="1"/>
              <a:t>esac</a:t>
            </a:r>
            <a:endParaRPr lang="en-US" altLang="en-US" dirty="0"/>
          </a:p>
        </p:txBody>
      </p:sp>
      <p:sp>
        <p:nvSpPr>
          <p:cNvPr id="524291" name="Rectangle 3"/>
          <p:cNvSpPr>
            <a:spLocks noGrp="1" noChangeArrowheads="1"/>
          </p:cNvSpPr>
          <p:nvPr>
            <p:ph type="body" idx="1"/>
          </p:nvPr>
        </p:nvSpPr>
        <p:spPr/>
        <p:txBody>
          <a:bodyPr>
            <a:normAutofit lnSpcReduction="10000"/>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case STRING in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pattern1)</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STATEMENTS-1 ;;</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pattern2)</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STATEMENTS-2 ;;</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a:t>
            </a:r>
          </a:p>
          <a:p>
            <a:pPr>
              <a:buFont typeface="Wingdings" panose="05000000000000000000" pitchFamily="2" charset="2"/>
              <a:buNone/>
            </a:pPr>
            <a:r>
              <a:rPr lang="en-US" altLang="en-US" dirty="0" err="1">
                <a:latin typeface="Courier New" panose="02070309020205020404" pitchFamily="49" charset="0"/>
                <a:cs typeface="Courier New" panose="02070309020205020404" pitchFamily="49" charset="0"/>
              </a:rPr>
              <a:t>patternN</a:t>
            </a:r>
            <a:r>
              <a:rPr lang="en-US" altLang="en-US" dirty="0">
                <a:latin typeface="Courier New" panose="02070309020205020404" pitchFamily="49" charset="0"/>
                <a:cs typeface="Courier New" panose="02070309020205020404" pitchFamily="49" charset="0"/>
              </a:rPr>
              <a:t>)</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STATEMENTS-N ;;</a:t>
            </a:r>
          </a:p>
          <a:p>
            <a:pPr>
              <a:buFont typeface="Wingdings" panose="05000000000000000000" pitchFamily="2" charset="2"/>
              <a:buNone/>
            </a:pPr>
            <a:r>
              <a:rPr lang="en-US" altLang="en-US" dirty="0" err="1">
                <a:latin typeface="Courier New" panose="02070309020205020404" pitchFamily="49" charset="0"/>
                <a:cs typeface="Courier New" panose="02070309020205020404" pitchFamily="49" charset="0"/>
              </a:rPr>
              <a:t>esac</a:t>
            </a:r>
            <a:endParaRPr lang="en-US" altLang="en-US" dirty="0">
              <a:latin typeface="Courier New" panose="02070309020205020404" pitchFamily="49" charset="0"/>
              <a:cs typeface="Courier New" panose="02070309020205020404" pitchFamily="49" charset="0"/>
            </a:endParaRPr>
          </a:p>
        </p:txBody>
      </p:sp>
      <p:grpSp>
        <p:nvGrpSpPr>
          <p:cNvPr id="12" name="Group 11"/>
          <p:cNvGrpSpPr/>
          <p:nvPr/>
        </p:nvGrpSpPr>
        <p:grpSpPr>
          <a:xfrm>
            <a:off x="5744784" y="2720578"/>
            <a:ext cx="4078168" cy="3456385"/>
            <a:chOff x="4598288" y="2132856"/>
            <a:chExt cx="4078168" cy="3456385"/>
          </a:xfrm>
        </p:grpSpPr>
        <p:sp>
          <p:nvSpPr>
            <p:cNvPr id="2" name="Rectangle 1"/>
            <p:cNvSpPr/>
            <p:nvPr/>
          </p:nvSpPr>
          <p:spPr>
            <a:xfrm>
              <a:off x="4598288" y="2132856"/>
              <a:ext cx="648072" cy="648072"/>
            </a:xfrm>
            <a:prstGeom prst="rect">
              <a:avLst/>
            </a:prstGeom>
            <a:solidFill>
              <a:srgbClr val="DB6C3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Rectangle 4"/>
            <p:cNvSpPr/>
            <p:nvPr/>
          </p:nvSpPr>
          <p:spPr>
            <a:xfrm>
              <a:off x="4598288" y="3050183"/>
              <a:ext cx="648072" cy="648072"/>
            </a:xfrm>
            <a:prstGeom prst="rect">
              <a:avLst/>
            </a:prstGeom>
            <a:solidFill>
              <a:srgbClr val="DB6C3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tangle 5"/>
            <p:cNvSpPr/>
            <p:nvPr/>
          </p:nvSpPr>
          <p:spPr>
            <a:xfrm>
              <a:off x="4598288" y="4293096"/>
              <a:ext cx="648072" cy="648072"/>
            </a:xfrm>
            <a:prstGeom prst="rect">
              <a:avLst/>
            </a:prstGeom>
            <a:solidFill>
              <a:srgbClr val="DB6C3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 name="Rectangle 2"/>
            <p:cNvSpPr/>
            <p:nvPr/>
          </p:nvSpPr>
          <p:spPr>
            <a:xfrm>
              <a:off x="6372200" y="4077073"/>
              <a:ext cx="2304256" cy="1512168"/>
            </a:xfrm>
            <a:prstGeom prst="rect">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 Two semi-colons ;; at the end of each statement group</a:t>
              </a:r>
              <a:endParaRPr lang="nl-BE" dirty="0"/>
            </a:p>
          </p:txBody>
        </p:sp>
        <p:cxnSp>
          <p:nvCxnSpPr>
            <p:cNvPr id="7" name="Straight Connector 6"/>
            <p:cNvCxnSpPr>
              <a:stCxn id="2" idx="3"/>
              <a:endCxn id="3" idx="1"/>
            </p:cNvCxnSpPr>
            <p:nvPr/>
          </p:nvCxnSpPr>
          <p:spPr>
            <a:xfrm>
              <a:off x="5246360" y="2456892"/>
              <a:ext cx="1125840" cy="237626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3"/>
              <a:endCxn id="3" idx="1"/>
            </p:cNvCxnSpPr>
            <p:nvPr/>
          </p:nvCxnSpPr>
          <p:spPr>
            <a:xfrm>
              <a:off x="5246360" y="3374219"/>
              <a:ext cx="1125840" cy="14589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 idx="3"/>
              <a:endCxn id="3" idx="1"/>
            </p:cNvCxnSpPr>
            <p:nvPr/>
          </p:nvCxnSpPr>
          <p:spPr>
            <a:xfrm>
              <a:off x="5246360" y="4617132"/>
              <a:ext cx="1125840" cy="21602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Group 16"/>
          <p:cNvGrpSpPr/>
          <p:nvPr/>
        </p:nvGrpSpPr>
        <p:grpSpPr>
          <a:xfrm>
            <a:off x="2552736" y="1246515"/>
            <a:ext cx="6048672" cy="1503430"/>
            <a:chOff x="1907704" y="764704"/>
            <a:chExt cx="6048672" cy="1503430"/>
          </a:xfrm>
        </p:grpSpPr>
        <p:sp>
          <p:nvSpPr>
            <p:cNvPr id="13" name="Rectangle 12"/>
            <p:cNvSpPr/>
            <p:nvPr/>
          </p:nvSpPr>
          <p:spPr>
            <a:xfrm>
              <a:off x="4788024" y="764704"/>
              <a:ext cx="3168352" cy="639332"/>
            </a:xfrm>
            <a:prstGeom prst="rect">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 right-sided parenthesis</a:t>
              </a:r>
              <a:endParaRPr lang="nl-BE" dirty="0"/>
            </a:p>
          </p:txBody>
        </p:sp>
        <p:sp>
          <p:nvSpPr>
            <p:cNvPr id="14" name="Rectangle 13"/>
            <p:cNvSpPr/>
            <p:nvPr/>
          </p:nvSpPr>
          <p:spPr>
            <a:xfrm>
              <a:off x="1907704" y="1782854"/>
              <a:ext cx="288032" cy="485280"/>
            </a:xfrm>
            <a:prstGeom prst="rect">
              <a:avLst/>
            </a:prstGeom>
            <a:solidFill>
              <a:srgbClr val="DB6C3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6" name="Straight Connector 15"/>
            <p:cNvCxnSpPr>
              <a:stCxn id="14" idx="3"/>
              <a:endCxn id="13" idx="1"/>
            </p:cNvCxnSpPr>
            <p:nvPr/>
          </p:nvCxnSpPr>
          <p:spPr>
            <a:xfrm flipV="1">
              <a:off x="2195736" y="1084370"/>
              <a:ext cx="2592288" cy="941124"/>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6332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p:cNvSpPr>
            <a:spLocks noGrp="1" noChangeArrowheads="1"/>
          </p:cNvSpPr>
          <p:nvPr>
            <p:ph type="title"/>
          </p:nvPr>
        </p:nvSpPr>
        <p:spPr>
          <a:xfrm>
            <a:off x="729143" y="0"/>
            <a:ext cx="10515600" cy="1325563"/>
          </a:xfrm>
        </p:spPr>
        <p:txBody>
          <a:bodyPr/>
          <a:lstStyle/>
          <a:p>
            <a:r>
              <a:rPr lang="en-US" altLang="en-US" dirty="0"/>
              <a:t>Flowchart of case</a:t>
            </a:r>
          </a:p>
        </p:txBody>
      </p:sp>
      <p:grpSp>
        <p:nvGrpSpPr>
          <p:cNvPr id="2" name="Group 1"/>
          <p:cNvGrpSpPr/>
          <p:nvPr/>
        </p:nvGrpSpPr>
        <p:grpSpPr>
          <a:xfrm>
            <a:off x="2133600" y="2038126"/>
            <a:ext cx="6324600" cy="3679270"/>
            <a:chOff x="609600" y="2057400"/>
            <a:chExt cx="6324600" cy="3679270"/>
          </a:xfrm>
        </p:grpSpPr>
        <p:sp>
          <p:nvSpPr>
            <p:cNvPr id="525316" name="Text Box 4"/>
            <p:cNvSpPr txBox="1">
              <a:spLocks noChangeArrowheads="1"/>
            </p:cNvSpPr>
            <p:nvPr/>
          </p:nvSpPr>
          <p:spPr bwMode="auto">
            <a:xfrm>
              <a:off x="4343400" y="2133600"/>
              <a:ext cx="5963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case</a:t>
              </a:r>
            </a:p>
          </p:txBody>
        </p:sp>
        <p:sp>
          <p:nvSpPr>
            <p:cNvPr id="525317" name="Line 5"/>
            <p:cNvSpPr>
              <a:spLocks noChangeShapeType="1"/>
            </p:cNvSpPr>
            <p:nvPr/>
          </p:nvSpPr>
          <p:spPr bwMode="auto">
            <a:xfrm>
              <a:off x="4191000" y="2057400"/>
              <a:ext cx="0" cy="914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5318" name="Line 6"/>
            <p:cNvSpPr>
              <a:spLocks noChangeShapeType="1"/>
            </p:cNvSpPr>
            <p:nvPr/>
          </p:nvSpPr>
          <p:spPr bwMode="auto">
            <a:xfrm flipH="1">
              <a:off x="2133600" y="2971800"/>
              <a:ext cx="2057400" cy="914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5319" name="Line 7"/>
            <p:cNvSpPr>
              <a:spLocks noChangeShapeType="1"/>
            </p:cNvSpPr>
            <p:nvPr/>
          </p:nvSpPr>
          <p:spPr bwMode="auto">
            <a:xfrm flipH="1">
              <a:off x="3505200" y="2971800"/>
              <a:ext cx="685800" cy="990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5320" name="Text Box 8"/>
            <p:cNvSpPr txBox="1">
              <a:spLocks noChangeArrowheads="1"/>
            </p:cNvSpPr>
            <p:nvPr/>
          </p:nvSpPr>
          <p:spPr bwMode="auto">
            <a:xfrm>
              <a:off x="4191000" y="3505200"/>
              <a:ext cx="3433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a:t>
              </a:r>
            </a:p>
          </p:txBody>
        </p:sp>
        <p:sp>
          <p:nvSpPr>
            <p:cNvPr id="525321" name="Line 9"/>
            <p:cNvSpPr>
              <a:spLocks noChangeShapeType="1"/>
            </p:cNvSpPr>
            <p:nvPr/>
          </p:nvSpPr>
          <p:spPr bwMode="auto">
            <a:xfrm>
              <a:off x="4191000" y="2971800"/>
              <a:ext cx="1219200" cy="914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5322" name="Rectangle 10"/>
            <p:cNvSpPr>
              <a:spLocks noChangeArrowheads="1"/>
            </p:cNvSpPr>
            <p:nvPr/>
          </p:nvSpPr>
          <p:spPr bwMode="auto">
            <a:xfrm>
              <a:off x="609600" y="4038600"/>
              <a:ext cx="1905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Statements-1</a:t>
              </a:r>
            </a:p>
          </p:txBody>
        </p:sp>
        <p:sp>
          <p:nvSpPr>
            <p:cNvPr id="525325" name="Rectangle 13"/>
            <p:cNvSpPr>
              <a:spLocks noChangeArrowheads="1"/>
            </p:cNvSpPr>
            <p:nvPr/>
          </p:nvSpPr>
          <p:spPr bwMode="auto">
            <a:xfrm>
              <a:off x="2667000" y="4038600"/>
              <a:ext cx="1905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Statements-2</a:t>
              </a:r>
            </a:p>
          </p:txBody>
        </p:sp>
        <p:sp>
          <p:nvSpPr>
            <p:cNvPr id="525326" name="Rectangle 14"/>
            <p:cNvSpPr>
              <a:spLocks noChangeArrowheads="1"/>
            </p:cNvSpPr>
            <p:nvPr/>
          </p:nvSpPr>
          <p:spPr bwMode="auto">
            <a:xfrm>
              <a:off x="5029200" y="4038600"/>
              <a:ext cx="19050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Statements-N</a:t>
              </a:r>
            </a:p>
          </p:txBody>
        </p:sp>
        <p:sp>
          <p:nvSpPr>
            <p:cNvPr id="525327" name="Line 15"/>
            <p:cNvSpPr>
              <a:spLocks noChangeShapeType="1"/>
            </p:cNvSpPr>
            <p:nvPr/>
          </p:nvSpPr>
          <p:spPr bwMode="auto">
            <a:xfrm>
              <a:off x="1905000" y="4572000"/>
              <a:ext cx="144780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5328" name="Line 16"/>
            <p:cNvSpPr>
              <a:spLocks noChangeShapeType="1"/>
            </p:cNvSpPr>
            <p:nvPr/>
          </p:nvSpPr>
          <p:spPr bwMode="auto">
            <a:xfrm flipH="1">
              <a:off x="3505200" y="4572000"/>
              <a:ext cx="15240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5329" name="Line 17"/>
            <p:cNvSpPr>
              <a:spLocks noChangeShapeType="1"/>
            </p:cNvSpPr>
            <p:nvPr/>
          </p:nvSpPr>
          <p:spPr bwMode="auto">
            <a:xfrm flipH="1">
              <a:off x="3810000" y="4495800"/>
              <a:ext cx="1905000" cy="914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25330" name="Text Box 18"/>
            <p:cNvSpPr txBox="1">
              <a:spLocks noChangeArrowheads="1"/>
            </p:cNvSpPr>
            <p:nvPr/>
          </p:nvSpPr>
          <p:spPr bwMode="auto">
            <a:xfrm>
              <a:off x="3184525" y="5367338"/>
              <a:ext cx="5982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esac</a:t>
              </a:r>
            </a:p>
          </p:txBody>
        </p:sp>
      </p:grpSp>
      <p:sp>
        <p:nvSpPr>
          <p:cNvPr id="17" name="Rectangle 10"/>
          <p:cNvSpPr>
            <a:spLocks noChangeArrowheads="1"/>
          </p:cNvSpPr>
          <p:nvPr/>
        </p:nvSpPr>
        <p:spPr bwMode="auto">
          <a:xfrm rot="20167561">
            <a:off x="3674486" y="3205055"/>
            <a:ext cx="1079010" cy="4572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pattern 1</a:t>
            </a:r>
          </a:p>
        </p:txBody>
      </p:sp>
      <p:sp>
        <p:nvSpPr>
          <p:cNvPr id="18" name="Rectangle 10"/>
          <p:cNvSpPr>
            <a:spLocks noChangeArrowheads="1"/>
          </p:cNvSpPr>
          <p:nvPr/>
        </p:nvSpPr>
        <p:spPr bwMode="auto">
          <a:xfrm rot="18714512">
            <a:off x="4560338" y="3294274"/>
            <a:ext cx="1079010" cy="4572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pattern 2</a:t>
            </a:r>
          </a:p>
        </p:txBody>
      </p:sp>
      <p:sp>
        <p:nvSpPr>
          <p:cNvPr id="19" name="Rectangle 10"/>
          <p:cNvSpPr>
            <a:spLocks noChangeArrowheads="1"/>
          </p:cNvSpPr>
          <p:nvPr/>
        </p:nvSpPr>
        <p:spPr bwMode="auto">
          <a:xfrm rot="2359278">
            <a:off x="5930378" y="3113734"/>
            <a:ext cx="1079010" cy="4572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pattern N</a:t>
            </a:r>
          </a:p>
        </p:txBody>
      </p:sp>
    </p:spTree>
    <p:extLst>
      <p:ext uri="{BB962C8B-B14F-4D97-AF65-F5344CB8AC3E}">
        <p14:creationId xmlns:p14="http://schemas.microsoft.com/office/powerpoint/2010/main" val="283757912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a:xfrm>
            <a:off x="838200" y="0"/>
            <a:ext cx="10515600" cy="1325563"/>
          </a:xfrm>
        </p:spPr>
        <p:txBody>
          <a:bodyPr/>
          <a:lstStyle/>
          <a:p>
            <a:r>
              <a:rPr lang="en-US" altLang="en-US" dirty="0"/>
              <a:t>Example of case</a:t>
            </a:r>
          </a:p>
        </p:txBody>
      </p:sp>
      <p:pic>
        <p:nvPicPr>
          <p:cNvPr id="2" name="Picture 1"/>
          <p:cNvPicPr>
            <a:picLocks noChangeAspect="1"/>
          </p:cNvPicPr>
          <p:nvPr/>
        </p:nvPicPr>
        <p:blipFill>
          <a:blip r:embed="rId2"/>
          <a:stretch>
            <a:fillRect/>
          </a:stretch>
        </p:blipFill>
        <p:spPr>
          <a:xfrm>
            <a:off x="991780" y="1130335"/>
            <a:ext cx="8010525" cy="5019675"/>
          </a:xfrm>
          <a:prstGeom prst="rect">
            <a:avLst/>
          </a:prstGeom>
        </p:spPr>
      </p:pic>
      <p:sp>
        <p:nvSpPr>
          <p:cNvPr id="3" name="Rectangle 2">
            <a:extLst>
              <a:ext uri="{FF2B5EF4-FFF2-40B4-BE49-F238E27FC236}">
                <a16:creationId xmlns:a16="http://schemas.microsoft.com/office/drawing/2014/main" id="{1C2137CC-017D-CC08-FC83-0222A158FEC2}"/>
              </a:ext>
            </a:extLst>
          </p:cNvPr>
          <p:cNvSpPr/>
          <p:nvPr/>
        </p:nvSpPr>
        <p:spPr>
          <a:xfrm>
            <a:off x="1560352" y="1518408"/>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579C38EF-39F0-344B-DC1F-31E5028E858D}"/>
              </a:ext>
            </a:extLst>
          </p:cNvPr>
          <p:cNvSpPr/>
          <p:nvPr/>
        </p:nvSpPr>
        <p:spPr>
          <a:xfrm>
            <a:off x="1560352" y="4555223"/>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98B2EA54-64C5-A35A-1F11-AEDF6BE8BE9C}"/>
              </a:ext>
            </a:extLst>
          </p:cNvPr>
          <p:cNvSpPr/>
          <p:nvPr/>
        </p:nvSpPr>
        <p:spPr>
          <a:xfrm>
            <a:off x="1560352" y="4941117"/>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94C87335-BA0D-9FB5-ABFB-5AE2268CF261}"/>
              </a:ext>
            </a:extLst>
          </p:cNvPr>
          <p:cNvSpPr/>
          <p:nvPr/>
        </p:nvSpPr>
        <p:spPr>
          <a:xfrm>
            <a:off x="1560352" y="5331204"/>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989F2984-5BFA-8AB1-B794-C27770413956}"/>
              </a:ext>
            </a:extLst>
          </p:cNvPr>
          <p:cNvSpPr/>
          <p:nvPr/>
        </p:nvSpPr>
        <p:spPr>
          <a:xfrm>
            <a:off x="1560352" y="5702337"/>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41301779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35D8031-C8E5-48F8-A3B6-81643B27A3AF}" type="slidenum">
              <a:rPr lang="nl-BE" smtClean="0"/>
              <a:pPr/>
              <a:t>108</a:t>
            </a:fld>
            <a:endParaRPr lang="nl-BE" dirty="0"/>
          </a:p>
        </p:txBody>
      </p:sp>
      <p:sp>
        <p:nvSpPr>
          <p:cNvPr id="11" name="Title 1"/>
          <p:cNvSpPr>
            <a:spLocks noGrp="1"/>
          </p:cNvSpPr>
          <p:nvPr>
            <p:ph type="title"/>
          </p:nvPr>
        </p:nvSpPr>
        <p:spPr>
          <a:xfrm>
            <a:off x="1268687" y="0"/>
            <a:ext cx="8334000" cy="900000"/>
          </a:xfrm>
        </p:spPr>
        <p:txBody>
          <a:bodyPr/>
          <a:lstStyle/>
          <a:p>
            <a:r>
              <a:rPr lang="en-US" dirty="0">
                <a:solidFill>
                  <a:schemeClr val="tx1"/>
                </a:solidFill>
              </a:rPr>
              <a:t>Universal customization</a:t>
            </a:r>
          </a:p>
        </p:txBody>
      </p:sp>
      <p:sp>
        <p:nvSpPr>
          <p:cNvPr id="12" name="Tijdelijke aanduiding voor inhoud 2"/>
          <p:cNvSpPr>
            <a:spLocks noGrp="1"/>
          </p:cNvSpPr>
          <p:nvPr>
            <p:ph idx="1"/>
          </p:nvPr>
        </p:nvSpPr>
        <p:spPr>
          <a:xfrm>
            <a:off x="820299" y="1439110"/>
            <a:ext cx="10551401" cy="4896890"/>
          </a:xfrm>
        </p:spPr>
        <p:txBody>
          <a:bodyPr/>
          <a:lstStyle/>
          <a:p>
            <a:pPr marL="0" lvl="1" indent="0">
              <a:spcBef>
                <a:spcPts val="200"/>
              </a:spcBef>
              <a:buSzPct val="110000"/>
              <a:buNone/>
            </a:pPr>
            <a:r>
              <a:rPr lang="pl-PL" sz="1800" dirty="0"/>
              <a:t>Universal .</a:t>
            </a:r>
            <a:r>
              <a:rPr lang="pl-PL" sz="1800" dirty="0" err="1"/>
              <a:t>bashrc</a:t>
            </a:r>
            <a:r>
              <a:rPr lang="pl-PL" sz="1800" dirty="0"/>
              <a:t> - </a:t>
            </a:r>
            <a:r>
              <a:rPr lang="en-US" sz="1800" dirty="0"/>
              <a:t>written to run on all (relevant) clusters:</a:t>
            </a:r>
          </a:p>
          <a:p>
            <a:pPr marL="360000" lvl="1" indent="0">
              <a:buNone/>
            </a:pPr>
            <a:r>
              <a:rPr lang="en-US" sz="1800" dirty="0">
                <a:latin typeface="Courier New" panose="02070309020205020404" pitchFamily="49" charset="0"/>
                <a:cs typeface="Courier New" panose="02070309020205020404" pitchFamily="49" charset="0"/>
              </a:rPr>
              <a:t>case ${VSC_INSTITUTE_CLUSTER} in</a:t>
            </a:r>
          </a:p>
          <a:p>
            <a:pPr marL="360000" lvl="1"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wice</a:t>
            </a:r>
            <a:r>
              <a:rPr lang="en-US" sz="1800" dirty="0">
                <a:latin typeface="Courier New" panose="02070309020205020404" pitchFamily="49" charset="0"/>
                <a:cs typeface="Courier New" panose="02070309020205020404" pitchFamily="49" charset="0"/>
              </a:rPr>
              <a:t>)</a:t>
            </a:r>
          </a:p>
          <a:p>
            <a:pPr marL="360000" lvl="1" indent="0">
              <a:buNone/>
            </a:pPr>
            <a:r>
              <a:rPr lang="en-US" sz="1800" dirty="0">
                <a:latin typeface="Courier New" panose="02070309020205020404" pitchFamily="49" charset="0"/>
                <a:cs typeface="Courier New" panose="02070309020205020404" pitchFamily="49" charset="0"/>
              </a:rPr>
              <a:t>        export PS1=': \u@\[\e[1;31m\]\h\[\e[0m\] \w `date +%H:%M` $‘</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a:t>
            </a:r>
          </a:p>
          <a:p>
            <a:pPr marL="360000" lvl="1" indent="0">
              <a:buNone/>
            </a:pPr>
            <a:r>
              <a:rPr lang="en-US" sz="1800" dirty="0">
                <a:latin typeface="Courier New" panose="02070309020205020404" pitchFamily="49" charset="0"/>
                <a:cs typeface="Courier New" panose="02070309020205020404" pitchFamily="49" charset="0"/>
              </a:rPr>
              <a:t>    genius)</a:t>
            </a:r>
            <a:br>
              <a:rPr lang="en-US" sz="1800" dirty="0">
                <a:latin typeface="Courier New" panose="02070309020205020404" pitchFamily="49" charset="0"/>
                <a:cs typeface="Courier New" panose="02070309020205020404" pitchFamily="49" charset="0"/>
              </a:rPr>
            </a:br>
            <a:r>
              <a:rPr lang="en-US" sz="1800" dirty="0">
                <a:latin typeface="Courier New" panose="02070309020205020404" pitchFamily="49" charset="0"/>
                <a:cs typeface="Courier New" panose="02070309020205020404" pitchFamily="49" charset="0"/>
              </a:rPr>
              <a:t>        echo “Genius has </a:t>
            </a:r>
            <a:r>
              <a:rPr lang="en-US" sz="1800" dirty="0" err="1">
                <a:latin typeface="Courier New" panose="02070309020205020404" pitchFamily="49" charset="0"/>
                <a:cs typeface="Courier New" panose="02070309020205020404" pitchFamily="49" charset="0"/>
              </a:rPr>
              <a:t>Skylake</a:t>
            </a:r>
            <a:r>
              <a:rPr lang="en-US" sz="1800" dirty="0">
                <a:latin typeface="Courier New" panose="02070309020205020404" pitchFamily="49" charset="0"/>
                <a:cs typeface="Courier New" panose="02070309020205020404" pitchFamily="49" charset="0"/>
              </a:rPr>
              <a:t> and </a:t>
            </a:r>
            <a:r>
              <a:rPr lang="en-US" sz="1800" dirty="0" err="1">
                <a:latin typeface="Courier New" panose="02070309020205020404" pitchFamily="49" charset="0"/>
                <a:cs typeface="Courier New" panose="02070309020205020404" pitchFamily="49" charset="0"/>
              </a:rPr>
              <a:t>CascadeLake</a:t>
            </a:r>
            <a:r>
              <a:rPr lang="en-US" sz="1800" dirty="0">
                <a:latin typeface="Courier New" panose="02070309020205020404" pitchFamily="49" charset="0"/>
                <a:cs typeface="Courier New" panose="02070309020205020404" pitchFamily="49" charset="0"/>
              </a:rPr>
              <a:t> partitions”</a:t>
            </a:r>
          </a:p>
          <a:p>
            <a:pPr marL="360000" lvl="1" indent="0">
              <a:buNone/>
            </a:pPr>
            <a:r>
              <a:rPr lang="en-US" sz="1800" dirty="0">
                <a:latin typeface="Courier New" panose="02070309020205020404" pitchFamily="49" charset="0"/>
                <a:cs typeface="Courier New" panose="02070309020205020404" pitchFamily="49" charset="0"/>
              </a:rPr>
              <a:t>        export EDITOR="/</a:t>
            </a:r>
            <a:r>
              <a:rPr lang="en-US" sz="1800" dirty="0" err="1">
                <a:latin typeface="Courier New" panose="02070309020205020404" pitchFamily="49" charset="0"/>
                <a:cs typeface="Courier New" panose="02070309020205020404" pitchFamily="49" charset="0"/>
              </a:rPr>
              <a:t>usr</a:t>
            </a:r>
            <a:r>
              <a:rPr lang="en-US" sz="1800" dirty="0">
                <a:latin typeface="Courier New" panose="02070309020205020404" pitchFamily="49" charset="0"/>
                <a:cs typeface="Courier New" panose="02070309020205020404" pitchFamily="49" charset="0"/>
              </a:rPr>
              <a:t>/bin/vim"</a:t>
            </a:r>
          </a:p>
          <a:p>
            <a:pPr marL="360000" lvl="1" indent="0">
              <a:buNone/>
            </a:pPr>
            <a:r>
              <a:rPr lang="en-US" sz="1800" dirty="0">
                <a:latin typeface="Courier New" panose="02070309020205020404" pitchFamily="49" charset="0"/>
                <a:cs typeface="Courier New" panose="02070309020205020404" pitchFamily="49" charset="0"/>
              </a:rPr>
              <a:t>        export PS1=': \u@\[\e[1;34m\]\h\[\e[0m\] \w `date +%H:%M` $ '</a:t>
            </a:r>
          </a:p>
          <a:p>
            <a:pPr marL="360000" lvl="1" indent="0">
              <a:buNone/>
            </a:pPr>
            <a:r>
              <a:rPr lang="en-US" sz="1800" dirty="0">
                <a:latin typeface="Courier New" panose="02070309020205020404" pitchFamily="49" charset="0"/>
                <a:cs typeface="Courier New" panose="02070309020205020404" pitchFamily="49" charset="0"/>
              </a:rPr>
              <a:t>        ;;</a:t>
            </a:r>
          </a:p>
          <a:p>
            <a:pPr marL="360000" lvl="1" indent="0">
              <a:buNone/>
            </a:pPr>
            <a:r>
              <a:rPr lang="en-US" sz="1800" dirty="0" err="1">
                <a:latin typeface="Courier New" panose="02070309020205020404" pitchFamily="49" charset="0"/>
                <a:cs typeface="Courier New" panose="02070309020205020404" pitchFamily="49" charset="0"/>
              </a:rPr>
              <a:t>esac</a:t>
            </a:r>
            <a:endParaRPr lang="en-US" sz="1800" dirty="0">
              <a:latin typeface="Courier New" panose="02070309020205020404" pitchFamily="49" charset="0"/>
              <a:cs typeface="Courier New" panose="02070309020205020404" pitchFamily="49" charset="0"/>
            </a:endParaRPr>
          </a:p>
          <a:p>
            <a:pPr marL="0" lvl="1" indent="0">
              <a:spcBef>
                <a:spcPts val="200"/>
              </a:spcBef>
              <a:buSzPct val="110000"/>
              <a:buNone/>
            </a:pPr>
            <a:endParaRPr lang="en-US" sz="1800" dirty="0"/>
          </a:p>
        </p:txBody>
      </p:sp>
    </p:spTree>
    <p:extLst>
      <p:ext uri="{BB962C8B-B14F-4D97-AF65-F5344CB8AC3E}">
        <p14:creationId xmlns:p14="http://schemas.microsoft.com/office/powerpoint/2010/main" val="314527984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838200" y="0"/>
            <a:ext cx="10515600" cy="1325563"/>
          </a:xfrm>
        </p:spPr>
        <p:txBody>
          <a:bodyPr/>
          <a:lstStyle/>
          <a:p>
            <a:r>
              <a:rPr lang="en-US" altLang="en-US" dirty="0"/>
              <a:t>select</a:t>
            </a:r>
          </a:p>
        </p:txBody>
      </p:sp>
      <p:sp>
        <p:nvSpPr>
          <p:cNvPr id="522243" name="Rectangle 3"/>
          <p:cNvSpPr>
            <a:spLocks noGrp="1" noChangeArrowheads="1"/>
          </p:cNvSpPr>
          <p:nvPr>
            <p:ph type="body" idx="1"/>
          </p:nvPr>
        </p:nvSpPr>
        <p:spPr>
          <a:xfrm>
            <a:off x="838200" y="1464898"/>
            <a:ext cx="10515600" cy="4351338"/>
          </a:xfrm>
        </p:spPr>
        <p:txBody>
          <a:bodyPr/>
          <a:lstStyle/>
          <a:p>
            <a:r>
              <a:rPr lang="en-US" b="1" dirty="0"/>
              <a:t>Use 1: Creating a simple menu</a:t>
            </a:r>
          </a:p>
          <a:p>
            <a:r>
              <a:rPr lang="en-US" b="1" dirty="0">
                <a:latin typeface="Courier New" panose="02070309020205020404" pitchFamily="49" charset="0"/>
                <a:cs typeface="Courier New" panose="02070309020205020404" pitchFamily="49" charset="0"/>
              </a:rPr>
              <a:t>select</a:t>
            </a:r>
            <a:r>
              <a:rPr lang="en-US" dirty="0"/>
              <a:t> command will retrieve each data from the list and print the data as a menu. </a:t>
            </a:r>
          </a:p>
          <a:p>
            <a:r>
              <a:rPr lang="en-US" dirty="0"/>
              <a:t>After executing the script it will create a menu and ask the user to choose anything. It will print the name of the selected case.  </a:t>
            </a:r>
          </a:p>
          <a:p>
            <a:r>
              <a:rPr lang="en-US" dirty="0"/>
              <a:t>The user has to press </a:t>
            </a:r>
            <a:r>
              <a:rPr lang="en-US" b="1" dirty="0" err="1"/>
              <a:t>Ctrl+c</a:t>
            </a:r>
            <a:r>
              <a:rPr lang="en-US" dirty="0"/>
              <a:t> to terminate from the script unless break statement is used.</a:t>
            </a:r>
          </a:p>
          <a:p>
            <a:pPr marL="0" indent="0">
              <a:buNone/>
            </a:pP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endParaRPr lang="en-US" dirty="0"/>
          </a:p>
        </p:txBody>
      </p:sp>
    </p:spTree>
    <p:extLst>
      <p:ext uri="{BB962C8B-B14F-4D97-AF65-F5344CB8AC3E}">
        <p14:creationId xmlns:p14="http://schemas.microsoft.com/office/powerpoint/2010/main" val="3086135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838200" y="1196753"/>
            <a:ext cx="11252199" cy="4856163"/>
          </a:xfrm>
        </p:spPr>
        <p:txBody>
          <a:bodyPr/>
          <a:lstStyle/>
          <a:p>
            <a:pPr eaLnBrk="1" hangingPunct="1">
              <a:buFont typeface="Wingdings" pitchFamily="2" charset="2"/>
              <a:buNone/>
            </a:pPr>
            <a:r>
              <a:rPr lang="en-GB" altLang="en-US" sz="2400" dirty="0"/>
              <a:t>There are three different quote characters with different behaviour. These are:</a:t>
            </a:r>
          </a:p>
          <a:p>
            <a:pPr eaLnBrk="1" hangingPunct="1">
              <a:buFont typeface="Wingdings" pitchFamily="2" charset="2"/>
              <a:buNone/>
            </a:pPr>
            <a:r>
              <a:rPr lang="en-GB" altLang="en-US" sz="2400" dirty="0"/>
              <a:t>“   : </a:t>
            </a:r>
            <a:r>
              <a:rPr lang="en-GB" altLang="en-US" sz="2400" dirty="0">
                <a:solidFill>
                  <a:srgbClr val="FF6600"/>
                </a:solidFill>
              </a:rPr>
              <a:t>double quote</a:t>
            </a:r>
            <a:r>
              <a:rPr lang="en-GB" altLang="en-US" sz="2400" dirty="0"/>
              <a:t>, weak quote. If a string is enclosed in “ ” the references to variables (</a:t>
            </a:r>
            <a:r>
              <a:rPr lang="en-GB" altLang="en-US" sz="2400" dirty="0" err="1"/>
              <a:t>i.e</a:t>
            </a:r>
            <a:r>
              <a:rPr lang="en-GB" altLang="en-US" sz="2400" dirty="0"/>
              <a:t>  </a:t>
            </a:r>
            <a:r>
              <a:rPr lang="en-GB" altLang="en-US" sz="2400" dirty="0">
                <a:solidFill>
                  <a:srgbClr val="FF6600"/>
                </a:solidFill>
              </a:rPr>
              <a:t>$</a:t>
            </a:r>
            <a:r>
              <a:rPr lang="en-GB" altLang="en-US" sz="2400" i="1" dirty="0">
                <a:solidFill>
                  <a:srgbClr val="FF6600"/>
                </a:solidFill>
              </a:rPr>
              <a:t>variable</a:t>
            </a:r>
            <a:r>
              <a:rPr lang="en-GB" altLang="en-US" sz="2400" dirty="0"/>
              <a:t> ) are replaced by their values. Also back-quote and escape</a:t>
            </a:r>
            <a:r>
              <a:rPr lang="en-GB" altLang="en-US" sz="2400" dirty="0">
                <a:solidFill>
                  <a:srgbClr val="FF6600"/>
                </a:solidFill>
              </a:rPr>
              <a:t> \</a:t>
            </a:r>
            <a:r>
              <a:rPr lang="en-GB" altLang="en-US" sz="2400" dirty="0"/>
              <a:t> characters are treated specially.</a:t>
            </a:r>
          </a:p>
          <a:p>
            <a:pPr eaLnBrk="1" hangingPunct="1">
              <a:buFont typeface="Wingdings" pitchFamily="2" charset="2"/>
              <a:buNone/>
            </a:pPr>
            <a:r>
              <a:rPr lang="en-GB" altLang="en-US" sz="2400" dirty="0"/>
              <a:t>‘  : </a:t>
            </a:r>
            <a:r>
              <a:rPr lang="en-GB" altLang="en-US" sz="2400" dirty="0">
                <a:solidFill>
                  <a:srgbClr val="FF6600"/>
                </a:solidFill>
              </a:rPr>
              <a:t>single quote</a:t>
            </a:r>
            <a:r>
              <a:rPr lang="en-GB" altLang="en-US" sz="2400" dirty="0"/>
              <a:t>, strong quote. Everything inside single quotes are taken literally, nothing is treated as special. </a:t>
            </a:r>
          </a:p>
          <a:p>
            <a:pPr eaLnBrk="1" hangingPunct="1">
              <a:buFont typeface="Wingdings" pitchFamily="2" charset="2"/>
              <a:buNone/>
            </a:pPr>
            <a:r>
              <a:rPr lang="en-GB" altLang="en-US" sz="2400" dirty="0"/>
              <a:t>` : </a:t>
            </a:r>
            <a:r>
              <a:rPr lang="en-GB" altLang="en-US" sz="2400" dirty="0">
                <a:solidFill>
                  <a:srgbClr val="FF6600"/>
                </a:solidFill>
              </a:rPr>
              <a:t>back quote</a:t>
            </a:r>
            <a:r>
              <a:rPr lang="en-GB" altLang="en-US" sz="2400" dirty="0"/>
              <a:t>. A string enclosed as such is treated as a command and the shell attempts to execute it. If the execution is successful the primary output from the command replaces the string.</a:t>
            </a:r>
          </a:p>
          <a:p>
            <a:pPr eaLnBrk="1" hangingPunct="1">
              <a:buFont typeface="Wingdings" pitchFamily="2" charset="2"/>
              <a:buNone/>
            </a:pPr>
            <a:r>
              <a:rPr lang="en-GB" altLang="en-US" sz="2400" dirty="0"/>
              <a:t>	Example: </a:t>
            </a:r>
            <a:r>
              <a:rPr lang="en-GB" altLang="en-US" sz="2400" dirty="0">
                <a:latin typeface="Courier" pitchFamily="49" charset="0"/>
              </a:rPr>
              <a:t>echo “Today is:” `date`</a:t>
            </a:r>
            <a:r>
              <a:rPr lang="en-GB" altLang="en-US" sz="2400" dirty="0"/>
              <a:t>   </a:t>
            </a:r>
            <a:endParaRPr lang="en-US" altLang="en-US" sz="2400" dirty="0"/>
          </a:p>
        </p:txBody>
      </p:sp>
      <p:sp>
        <p:nvSpPr>
          <p:cNvPr id="2" name="Title 1"/>
          <p:cNvSpPr>
            <a:spLocks noGrp="1"/>
          </p:cNvSpPr>
          <p:nvPr>
            <p:ph type="title"/>
          </p:nvPr>
        </p:nvSpPr>
        <p:spPr>
          <a:xfrm>
            <a:off x="838200" y="0"/>
            <a:ext cx="10515600" cy="1325563"/>
          </a:xfrm>
        </p:spPr>
        <p:txBody>
          <a:bodyPr/>
          <a:lstStyle/>
          <a:p>
            <a:r>
              <a:rPr lang="pl-PL" dirty="0" err="1"/>
              <a:t>Quote</a:t>
            </a:r>
            <a:r>
              <a:rPr lang="pl-PL" dirty="0"/>
              <a:t> </a:t>
            </a:r>
            <a:r>
              <a:rPr lang="pl-PL" dirty="0" err="1"/>
              <a:t>characters</a:t>
            </a:r>
            <a:endParaRPr lang="en-US" dirty="0"/>
          </a:p>
        </p:txBody>
      </p:sp>
    </p:spTree>
    <p:extLst>
      <p:ext uri="{BB962C8B-B14F-4D97-AF65-F5344CB8AC3E}">
        <p14:creationId xmlns:p14="http://schemas.microsoft.com/office/powerpoint/2010/main" val="65988320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838200" y="0"/>
            <a:ext cx="10515600" cy="1325563"/>
          </a:xfrm>
        </p:spPr>
        <p:txBody>
          <a:bodyPr/>
          <a:lstStyle/>
          <a:p>
            <a:r>
              <a:rPr lang="en-US" altLang="en-US" dirty="0"/>
              <a:t>select</a:t>
            </a:r>
          </a:p>
        </p:txBody>
      </p:sp>
      <p:sp>
        <p:nvSpPr>
          <p:cNvPr id="522243" name="Rectangle 3"/>
          <p:cNvSpPr>
            <a:spLocks noGrp="1" noChangeArrowheads="1"/>
          </p:cNvSpPr>
          <p:nvPr>
            <p:ph type="body" idx="1"/>
          </p:nvPr>
        </p:nvSpPr>
        <p:spPr>
          <a:xfrm>
            <a:off x="838199" y="1215000"/>
            <a:ext cx="10579217" cy="4428000"/>
          </a:xfrm>
        </p:spPr>
        <p:txBody>
          <a:bodyPr>
            <a:normAutofit/>
          </a:bodyPr>
          <a:lstStyle/>
          <a:p>
            <a:pPr marL="0" indent="0">
              <a:buNone/>
            </a:pP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select ITEM in [LIST] </a:t>
            </a:r>
          </a:p>
          <a:p>
            <a:pPr marL="0" indent="0">
              <a:buNone/>
            </a:pP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do </a:t>
            </a:r>
          </a:p>
          <a:p>
            <a:pPr marL="0" indent="0">
              <a:buNone/>
            </a:pPr>
            <a:r>
              <a:rPr lang="nl-BE" altLang="nl-BE" dirty="0">
                <a:solidFill>
                  <a:schemeClr val="tx1"/>
                </a:solidFill>
                <a:latin typeface="Courier New" panose="02070309020205020404" pitchFamily="49" charset="0"/>
                <a:cs typeface="Courier New" panose="02070309020205020404" pitchFamily="49" charset="0"/>
              </a:rPr>
              <a:t>   </a:t>
            </a: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[COMMANDS]</a:t>
            </a:r>
          </a:p>
          <a:p>
            <a:pPr marL="0" indent="0">
              <a:buNone/>
            </a:pP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nl-BE" altLang="nl-BE"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done</a:t>
            </a: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r>
              <a:rPr kumimoji="0" lang="nl-BE" altLang="nl-BE" b="0" i="0" u="none" strike="noStrike" cap="none" normalizeH="0" baseline="0" dirty="0">
                <a:ln>
                  <a:noFill/>
                </a:ln>
                <a:solidFill>
                  <a:schemeClr val="tx1"/>
                </a:solidFill>
                <a:effectLst/>
                <a:latin typeface="+mn-lt"/>
              </a:rPr>
              <a:t>The </a:t>
            </a: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[LIST] </a:t>
            </a:r>
            <a:r>
              <a:rPr kumimoji="0" lang="nl-BE" altLang="nl-BE" b="0" i="0" u="none" strike="noStrike" cap="none" normalizeH="0" baseline="0" dirty="0" err="1">
                <a:ln>
                  <a:noFill/>
                </a:ln>
                <a:solidFill>
                  <a:schemeClr val="tx1"/>
                </a:solidFill>
                <a:effectLst/>
                <a:latin typeface="+mn-lt"/>
              </a:rPr>
              <a:t>can</a:t>
            </a:r>
            <a:r>
              <a:rPr kumimoji="0" lang="nl-BE" altLang="nl-BE" b="0" i="0" u="none" strike="noStrike" cap="none" normalizeH="0" baseline="0" dirty="0">
                <a:ln>
                  <a:noFill/>
                </a:ln>
                <a:solidFill>
                  <a:schemeClr val="tx1"/>
                </a:solidFill>
                <a:effectLst/>
                <a:latin typeface="+mn-lt"/>
              </a:rPr>
              <a:t> </a:t>
            </a:r>
            <a:r>
              <a:rPr kumimoji="0" lang="nl-BE" altLang="nl-BE" b="0" i="0" u="none" strike="noStrike" cap="none" normalizeH="0" baseline="0" dirty="0" err="1">
                <a:ln>
                  <a:noFill/>
                </a:ln>
                <a:solidFill>
                  <a:schemeClr val="tx1"/>
                </a:solidFill>
                <a:effectLst/>
                <a:latin typeface="+mn-lt"/>
              </a:rPr>
              <a:t>be</a:t>
            </a:r>
            <a:r>
              <a:rPr kumimoji="0" lang="nl-BE" altLang="nl-BE" b="0" i="0" u="none" strike="noStrike" cap="none" normalizeH="0" baseline="0" dirty="0">
                <a:ln>
                  <a:noFill/>
                </a:ln>
                <a:solidFill>
                  <a:schemeClr val="tx1"/>
                </a:solidFill>
                <a:effectLst/>
                <a:latin typeface="+mn-lt"/>
              </a:rPr>
              <a:t> a series of strings </a:t>
            </a:r>
            <a:r>
              <a:rPr kumimoji="0" lang="nl-BE" altLang="nl-BE" b="0" i="0" u="none" strike="noStrike" cap="none" normalizeH="0" baseline="0" dirty="0" err="1">
                <a:ln>
                  <a:noFill/>
                </a:ln>
                <a:solidFill>
                  <a:schemeClr val="tx1"/>
                </a:solidFill>
                <a:effectLst/>
                <a:latin typeface="+mn-lt"/>
              </a:rPr>
              <a:t>separated</a:t>
            </a:r>
            <a:r>
              <a:rPr kumimoji="0" lang="nl-BE" altLang="nl-BE" b="0" i="0" u="none" strike="noStrike" cap="none" normalizeH="0" baseline="0" dirty="0">
                <a:ln>
                  <a:noFill/>
                </a:ln>
                <a:solidFill>
                  <a:schemeClr val="tx1"/>
                </a:solidFill>
                <a:effectLst/>
                <a:latin typeface="+mn-lt"/>
              </a:rPr>
              <a:t> </a:t>
            </a:r>
            <a:r>
              <a:rPr kumimoji="0" lang="nl-BE" altLang="nl-BE" b="0" i="0" u="none" strike="noStrike" cap="none" normalizeH="0" baseline="0" dirty="0" err="1">
                <a:ln>
                  <a:noFill/>
                </a:ln>
                <a:solidFill>
                  <a:schemeClr val="tx1"/>
                </a:solidFill>
                <a:effectLst/>
                <a:latin typeface="+mn-lt"/>
              </a:rPr>
              <a:t>by</a:t>
            </a:r>
            <a:r>
              <a:rPr kumimoji="0" lang="nl-BE" altLang="nl-BE" b="0" i="0" u="none" strike="noStrike" cap="none" normalizeH="0" baseline="0" dirty="0">
                <a:ln>
                  <a:noFill/>
                </a:ln>
                <a:solidFill>
                  <a:schemeClr val="tx1"/>
                </a:solidFill>
                <a:effectLst/>
                <a:latin typeface="+mn-lt"/>
              </a:rPr>
              <a:t> </a:t>
            </a:r>
            <a:r>
              <a:rPr kumimoji="0" lang="nl-BE" altLang="nl-BE" b="0" i="0" u="none" strike="noStrike" cap="none" normalizeH="0" baseline="0" dirty="0" err="1">
                <a:ln>
                  <a:noFill/>
                </a:ln>
                <a:solidFill>
                  <a:schemeClr val="tx1"/>
                </a:solidFill>
                <a:effectLst/>
                <a:latin typeface="+mn-lt"/>
              </a:rPr>
              <a:t>spaces</a:t>
            </a:r>
            <a:r>
              <a:rPr kumimoji="0" lang="nl-BE" altLang="nl-BE" b="0" i="0" u="none" strike="noStrike" cap="none" normalizeH="0" baseline="0" dirty="0">
                <a:ln>
                  <a:noFill/>
                </a:ln>
                <a:solidFill>
                  <a:schemeClr val="tx1"/>
                </a:solidFill>
                <a:effectLst/>
                <a:latin typeface="+mn-lt"/>
              </a:rPr>
              <a:t>, a range of </a:t>
            </a:r>
            <a:r>
              <a:rPr kumimoji="0" lang="nl-BE" altLang="nl-BE" b="0" i="0" u="none" strike="noStrike" cap="none" normalizeH="0" baseline="0" dirty="0" err="1">
                <a:ln>
                  <a:noFill/>
                </a:ln>
                <a:solidFill>
                  <a:schemeClr val="tx1"/>
                </a:solidFill>
                <a:effectLst/>
                <a:latin typeface="+mn-lt"/>
              </a:rPr>
              <a:t>numbers</a:t>
            </a:r>
            <a:r>
              <a:rPr kumimoji="0" lang="nl-BE" altLang="nl-BE" b="0" i="0" u="none" strike="noStrike" cap="none" normalizeH="0" baseline="0" dirty="0">
                <a:ln>
                  <a:noFill/>
                </a:ln>
                <a:solidFill>
                  <a:schemeClr val="tx1"/>
                </a:solidFill>
                <a:effectLst/>
                <a:latin typeface="+mn-lt"/>
              </a:rPr>
              <a:t>, output of a </a:t>
            </a:r>
            <a:r>
              <a:rPr kumimoji="0" lang="nl-BE" altLang="nl-BE" b="0" i="0" u="none" strike="noStrike" cap="none" normalizeH="0" baseline="0" dirty="0" err="1">
                <a:ln>
                  <a:noFill/>
                </a:ln>
                <a:solidFill>
                  <a:schemeClr val="tx1"/>
                </a:solidFill>
                <a:effectLst/>
                <a:latin typeface="+mn-lt"/>
              </a:rPr>
              <a:t>command</a:t>
            </a:r>
            <a:r>
              <a:rPr kumimoji="0" lang="nl-BE" altLang="nl-BE" b="0" i="0" u="none" strike="noStrike" cap="none" normalizeH="0" baseline="0" dirty="0">
                <a:ln>
                  <a:noFill/>
                </a:ln>
                <a:solidFill>
                  <a:schemeClr val="tx1"/>
                </a:solidFill>
                <a:effectLst/>
                <a:latin typeface="+mn-lt"/>
              </a:rPr>
              <a:t>, </a:t>
            </a:r>
            <a:r>
              <a:rPr kumimoji="0" lang="nl-BE" altLang="nl-BE" b="0" i="0" u="none" strike="noStrike" cap="none" normalizeH="0" baseline="0" dirty="0" err="1">
                <a:ln>
                  <a:noFill/>
                </a:ln>
                <a:solidFill>
                  <a:schemeClr val="tx1"/>
                </a:solidFill>
                <a:effectLst/>
                <a:latin typeface="+mn-lt"/>
              </a:rPr>
              <a:t>an</a:t>
            </a:r>
            <a:r>
              <a:rPr kumimoji="0" lang="nl-BE" altLang="nl-BE" b="0" i="0" u="none" strike="noStrike" cap="none" normalizeH="0" baseline="0" dirty="0">
                <a:ln>
                  <a:noFill/>
                </a:ln>
                <a:solidFill>
                  <a:schemeClr val="tx1"/>
                </a:solidFill>
                <a:effectLst/>
                <a:latin typeface="+mn-lt"/>
              </a:rPr>
              <a:t> array, </a:t>
            </a:r>
            <a:r>
              <a:rPr kumimoji="0" lang="nl-BE" altLang="nl-BE" b="0" i="0" u="none" strike="noStrike" cap="none" normalizeH="0" baseline="0" dirty="0" err="1">
                <a:ln>
                  <a:noFill/>
                </a:ln>
                <a:solidFill>
                  <a:schemeClr val="tx1"/>
                </a:solidFill>
                <a:effectLst/>
                <a:latin typeface="+mn-lt"/>
              </a:rPr>
              <a:t>and</a:t>
            </a:r>
            <a:r>
              <a:rPr kumimoji="0" lang="nl-BE" altLang="nl-BE" b="0" i="0" u="none" strike="noStrike" cap="none" normalizeH="0" baseline="0" dirty="0">
                <a:ln>
                  <a:noFill/>
                </a:ln>
                <a:solidFill>
                  <a:schemeClr val="tx1"/>
                </a:solidFill>
                <a:effectLst/>
                <a:latin typeface="+mn-lt"/>
              </a:rPr>
              <a:t> </a:t>
            </a:r>
            <a:r>
              <a:rPr kumimoji="0" lang="nl-BE" altLang="nl-BE" b="0" i="0" u="none" strike="noStrike" cap="none" normalizeH="0" baseline="0" dirty="0" err="1">
                <a:ln>
                  <a:noFill/>
                </a:ln>
                <a:solidFill>
                  <a:schemeClr val="tx1"/>
                </a:solidFill>
                <a:effectLst/>
                <a:latin typeface="+mn-lt"/>
              </a:rPr>
              <a:t>so</a:t>
            </a:r>
            <a:r>
              <a:rPr kumimoji="0" lang="nl-BE" altLang="nl-BE" b="0" i="0" u="none" strike="noStrike" cap="none" normalizeH="0" baseline="0" dirty="0">
                <a:ln>
                  <a:noFill/>
                </a:ln>
                <a:solidFill>
                  <a:schemeClr val="tx1"/>
                </a:solidFill>
                <a:effectLst/>
                <a:latin typeface="+mn-lt"/>
              </a:rPr>
              <a:t> on.</a:t>
            </a:r>
          </a:p>
          <a:p>
            <a:r>
              <a:rPr lang="en-US" dirty="0">
                <a:latin typeface="+mn-lt"/>
              </a:rPr>
              <a:t>When the </a:t>
            </a:r>
            <a:r>
              <a:rPr lang="en-US" dirty="0">
                <a:latin typeface="Courier New" panose="02070309020205020404" pitchFamily="49" charset="0"/>
                <a:cs typeface="Courier New" panose="02070309020205020404" pitchFamily="49" charset="0"/>
              </a:rPr>
              <a:t>select </a:t>
            </a:r>
            <a:r>
              <a:rPr lang="en-US" dirty="0">
                <a:latin typeface="+mn-lt"/>
              </a:rPr>
              <a:t>construct is invoked, each item from the list is printed on the screen (standard error), preceded with a number. </a:t>
            </a:r>
          </a:p>
          <a:p>
            <a:endParaRPr lang="en-US" dirty="0"/>
          </a:p>
        </p:txBody>
      </p:sp>
    </p:spTree>
    <p:extLst>
      <p:ext uri="{BB962C8B-B14F-4D97-AF65-F5344CB8AC3E}">
        <p14:creationId xmlns:p14="http://schemas.microsoft.com/office/powerpoint/2010/main" val="222425159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p:txBody>
          <a:bodyPr/>
          <a:lstStyle/>
          <a:p>
            <a:r>
              <a:rPr lang="en-US" altLang="en-US" dirty="0"/>
              <a:t>select</a:t>
            </a:r>
          </a:p>
        </p:txBody>
      </p:sp>
      <p:sp>
        <p:nvSpPr>
          <p:cNvPr id="522243" name="Rectangle 3"/>
          <p:cNvSpPr>
            <a:spLocks noGrp="1" noChangeArrowheads="1"/>
          </p:cNvSpPr>
          <p:nvPr>
            <p:ph type="body" idx="1"/>
          </p:nvPr>
        </p:nvSpPr>
        <p:spPr>
          <a:xfrm>
            <a:off x="2061850" y="1096149"/>
            <a:ext cx="8334000" cy="4428000"/>
          </a:xfrm>
        </p:spPr>
        <p:txBody>
          <a:bodyPr/>
          <a:lstStyle/>
          <a:p>
            <a:pPr marL="0" indent="0">
              <a:buNone/>
            </a:pP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select ITEM in [LIST] </a:t>
            </a:r>
          </a:p>
          <a:p>
            <a:pPr marL="0" indent="0">
              <a:buNone/>
            </a:pP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do </a:t>
            </a:r>
          </a:p>
          <a:p>
            <a:pPr marL="0" indent="0">
              <a:buNone/>
            </a:pPr>
            <a:r>
              <a:rPr lang="nl-BE" altLang="nl-BE" dirty="0">
                <a:solidFill>
                  <a:schemeClr val="tx1"/>
                </a:solidFill>
                <a:latin typeface="Courier New" panose="02070309020205020404" pitchFamily="49" charset="0"/>
                <a:cs typeface="Courier New" panose="02070309020205020404" pitchFamily="49" charset="0"/>
              </a:rPr>
              <a:t>   </a:t>
            </a: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[COMMANDS]</a:t>
            </a:r>
          </a:p>
          <a:p>
            <a:pPr marL="0" indent="0">
              <a:buNone/>
            </a:pP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r>
              <a:rPr kumimoji="0" lang="nl-BE" altLang="nl-BE"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done</a:t>
            </a:r>
            <a:r>
              <a:rPr kumimoji="0" lang="nl-BE" altLang="nl-BE"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a:t>
            </a:r>
          </a:p>
          <a:p>
            <a:r>
              <a:rPr lang="en-US" dirty="0">
                <a:latin typeface="+mn-lt"/>
              </a:rPr>
              <a:t>If the user enters a number that corresponds to the number of one of the displayed items, then the value of </a:t>
            </a:r>
            <a:r>
              <a:rPr lang="en-US" dirty="0">
                <a:latin typeface="Courier New" panose="02070309020205020404" pitchFamily="49" charset="0"/>
                <a:cs typeface="Courier New" panose="02070309020205020404" pitchFamily="49" charset="0"/>
              </a:rPr>
              <a:t>[ITEM] </a:t>
            </a:r>
            <a:r>
              <a:rPr lang="en-US" dirty="0">
                <a:latin typeface="+mn-lt"/>
              </a:rPr>
              <a:t>is set to that item. The value of the selected item is stored in the variable </a:t>
            </a:r>
            <a:r>
              <a:rPr lang="en-US" dirty="0">
                <a:latin typeface="Courier New" panose="02070309020205020404" pitchFamily="49" charset="0"/>
                <a:cs typeface="Courier New" panose="02070309020205020404" pitchFamily="49" charset="0"/>
              </a:rPr>
              <a:t>REPLY</a:t>
            </a:r>
            <a:r>
              <a:rPr lang="en-US" dirty="0">
                <a:latin typeface="+mn-lt"/>
              </a:rPr>
              <a:t>. </a:t>
            </a:r>
            <a:endParaRPr lang="en-US" dirty="0"/>
          </a:p>
        </p:txBody>
      </p:sp>
    </p:spTree>
    <p:extLst>
      <p:ext uri="{BB962C8B-B14F-4D97-AF65-F5344CB8AC3E}">
        <p14:creationId xmlns:p14="http://schemas.microsoft.com/office/powerpoint/2010/main" val="354952289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754310" y="18255"/>
            <a:ext cx="10515600" cy="1325563"/>
          </a:xfrm>
        </p:spPr>
        <p:txBody>
          <a:bodyPr/>
          <a:lstStyle/>
          <a:p>
            <a:r>
              <a:rPr lang="en-US" altLang="en-US" dirty="0"/>
              <a:t>select</a:t>
            </a:r>
          </a:p>
        </p:txBody>
      </p:sp>
      <p:sp>
        <p:nvSpPr>
          <p:cNvPr id="522243" name="Rectangle 3"/>
          <p:cNvSpPr>
            <a:spLocks noGrp="1" noChangeArrowheads="1"/>
          </p:cNvSpPr>
          <p:nvPr>
            <p:ph type="body" idx="1"/>
          </p:nvPr>
        </p:nvSpPr>
        <p:spPr>
          <a:xfrm>
            <a:off x="687198" y="1343818"/>
            <a:ext cx="10515600" cy="4351338"/>
          </a:xfrm>
        </p:spPr>
        <p:txBody>
          <a:bodyPr/>
          <a:lstStyle/>
          <a:p>
            <a:pPr marL="0" indent="0">
              <a:buNone/>
            </a:pPr>
            <a:r>
              <a:rPr lang="en-US" dirty="0"/>
              <a:t>The user has to press </a:t>
            </a:r>
            <a:r>
              <a:rPr lang="en-US" b="1" dirty="0" err="1">
                <a:latin typeface="Courier New" panose="02070309020205020404" pitchFamily="49" charset="0"/>
                <a:cs typeface="Courier New" panose="02070309020205020404" pitchFamily="49" charset="0"/>
              </a:rPr>
              <a:t>Ctrl+c</a:t>
            </a:r>
            <a:r>
              <a:rPr lang="en-US" dirty="0"/>
              <a:t> to terminate from the script or </a:t>
            </a:r>
            <a:r>
              <a:rPr lang="en-US" b="1" dirty="0">
                <a:latin typeface="Courier New" panose="02070309020205020404" pitchFamily="49" charset="0"/>
                <a:cs typeface="Courier New" panose="02070309020205020404" pitchFamily="49" charset="0"/>
              </a:rPr>
              <a:t>break</a:t>
            </a:r>
            <a:r>
              <a:rPr lang="en-US" dirty="0"/>
              <a:t> has to be used.</a:t>
            </a:r>
          </a:p>
        </p:txBody>
      </p:sp>
      <p:pic>
        <p:nvPicPr>
          <p:cNvPr id="5" name="Picture 4">
            <a:extLst>
              <a:ext uri="{FF2B5EF4-FFF2-40B4-BE49-F238E27FC236}">
                <a16:creationId xmlns:a16="http://schemas.microsoft.com/office/drawing/2014/main" id="{302DF7BF-C925-4683-B75C-8B8737EFBDD3}"/>
              </a:ext>
            </a:extLst>
          </p:cNvPr>
          <p:cNvPicPr>
            <a:picLocks noChangeAspect="1"/>
          </p:cNvPicPr>
          <p:nvPr/>
        </p:nvPicPr>
        <p:blipFill>
          <a:blip r:embed="rId2"/>
          <a:stretch>
            <a:fillRect/>
          </a:stretch>
        </p:blipFill>
        <p:spPr>
          <a:xfrm>
            <a:off x="754310" y="2285207"/>
            <a:ext cx="7961851" cy="4210714"/>
          </a:xfrm>
          <a:prstGeom prst="rect">
            <a:avLst/>
          </a:prstGeom>
        </p:spPr>
      </p:pic>
      <p:sp>
        <p:nvSpPr>
          <p:cNvPr id="2" name="Rectangle 1">
            <a:extLst>
              <a:ext uri="{FF2B5EF4-FFF2-40B4-BE49-F238E27FC236}">
                <a16:creationId xmlns:a16="http://schemas.microsoft.com/office/drawing/2014/main" id="{97E912B7-5BCC-C36B-0A04-35CDD8FEB66B}"/>
              </a:ext>
            </a:extLst>
          </p:cNvPr>
          <p:cNvSpPr/>
          <p:nvPr/>
        </p:nvSpPr>
        <p:spPr>
          <a:xfrm>
            <a:off x="2751589" y="2285206"/>
            <a:ext cx="486562" cy="139211"/>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3" name="Rectangle 2">
            <a:extLst>
              <a:ext uri="{FF2B5EF4-FFF2-40B4-BE49-F238E27FC236}">
                <a16:creationId xmlns:a16="http://schemas.microsoft.com/office/drawing/2014/main" id="{7F0B5BA0-7E83-E27E-BFEB-AF17BF506D9B}"/>
              </a:ext>
            </a:extLst>
          </p:cNvPr>
          <p:cNvSpPr/>
          <p:nvPr/>
        </p:nvSpPr>
        <p:spPr>
          <a:xfrm>
            <a:off x="2751589" y="4157349"/>
            <a:ext cx="486562" cy="139211"/>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5B6A25D2-A3D0-AF36-5DFD-13B1E172C0A9}"/>
              </a:ext>
            </a:extLst>
          </p:cNvPr>
          <p:cNvSpPr/>
          <p:nvPr/>
        </p:nvSpPr>
        <p:spPr>
          <a:xfrm>
            <a:off x="2751590" y="5835148"/>
            <a:ext cx="486562" cy="139211"/>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A4DF6EB3-9BFB-0AB9-FFA3-7335D11744E1}"/>
              </a:ext>
            </a:extLst>
          </p:cNvPr>
          <p:cNvSpPr/>
          <p:nvPr/>
        </p:nvSpPr>
        <p:spPr>
          <a:xfrm>
            <a:off x="754309" y="2491531"/>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8A440B6D-7FB9-B83D-854B-83DEC4A2C58C}"/>
              </a:ext>
            </a:extLst>
          </p:cNvPr>
          <p:cNvSpPr/>
          <p:nvPr/>
        </p:nvSpPr>
        <p:spPr>
          <a:xfrm>
            <a:off x="753610" y="4358690"/>
            <a:ext cx="310393" cy="132825"/>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1A91C3AB-20BD-34AA-B420-66A7499725F5}"/>
              </a:ext>
            </a:extLst>
          </p:cNvPr>
          <p:cNvSpPr/>
          <p:nvPr/>
        </p:nvSpPr>
        <p:spPr>
          <a:xfrm>
            <a:off x="753610" y="6006613"/>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48155309-4F44-B4FC-1EF9-DB1F5AD507F3}"/>
              </a:ext>
            </a:extLst>
          </p:cNvPr>
          <p:cNvSpPr/>
          <p:nvPr/>
        </p:nvSpPr>
        <p:spPr>
          <a:xfrm>
            <a:off x="8405768" y="2285206"/>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9C764733-DD7C-ED8F-D0C8-356152F269F8}"/>
              </a:ext>
            </a:extLst>
          </p:cNvPr>
          <p:cNvSpPr/>
          <p:nvPr/>
        </p:nvSpPr>
        <p:spPr>
          <a:xfrm>
            <a:off x="8405768" y="4175500"/>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1" name="Rectangle 10">
            <a:extLst>
              <a:ext uri="{FF2B5EF4-FFF2-40B4-BE49-F238E27FC236}">
                <a16:creationId xmlns:a16="http://schemas.microsoft.com/office/drawing/2014/main" id="{AF344B6B-0BEE-2549-1898-107FE25F80F1}"/>
              </a:ext>
            </a:extLst>
          </p:cNvPr>
          <p:cNvSpPr/>
          <p:nvPr/>
        </p:nvSpPr>
        <p:spPr>
          <a:xfrm>
            <a:off x="8387591" y="5796509"/>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2" name="Rectangle 11">
            <a:extLst>
              <a:ext uri="{FF2B5EF4-FFF2-40B4-BE49-F238E27FC236}">
                <a16:creationId xmlns:a16="http://schemas.microsoft.com/office/drawing/2014/main" id="{51D2DEEC-F0EB-A500-DCDC-04BF9C911597}"/>
              </a:ext>
            </a:extLst>
          </p:cNvPr>
          <p:cNvSpPr/>
          <p:nvPr/>
        </p:nvSpPr>
        <p:spPr>
          <a:xfrm>
            <a:off x="7802459" y="2285206"/>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3" name="Rectangle 12">
            <a:extLst>
              <a:ext uri="{FF2B5EF4-FFF2-40B4-BE49-F238E27FC236}">
                <a16:creationId xmlns:a16="http://schemas.microsoft.com/office/drawing/2014/main" id="{359407AD-6860-AAF1-5783-7A9F23F36881}"/>
              </a:ext>
            </a:extLst>
          </p:cNvPr>
          <p:cNvSpPr/>
          <p:nvPr/>
        </p:nvSpPr>
        <p:spPr>
          <a:xfrm>
            <a:off x="7802459" y="4138029"/>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4" name="Rectangle 13">
            <a:extLst>
              <a:ext uri="{FF2B5EF4-FFF2-40B4-BE49-F238E27FC236}">
                <a16:creationId xmlns:a16="http://schemas.microsoft.com/office/drawing/2014/main" id="{825CBE7E-84E8-80DF-4119-0A093FC1F33F}"/>
              </a:ext>
            </a:extLst>
          </p:cNvPr>
          <p:cNvSpPr/>
          <p:nvPr/>
        </p:nvSpPr>
        <p:spPr>
          <a:xfrm>
            <a:off x="7801759" y="5821747"/>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90140447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729143" y="0"/>
            <a:ext cx="10515600" cy="1325563"/>
          </a:xfrm>
        </p:spPr>
        <p:txBody>
          <a:bodyPr/>
          <a:lstStyle/>
          <a:p>
            <a:r>
              <a:rPr lang="en-US" altLang="en-US" dirty="0"/>
              <a:t>select</a:t>
            </a:r>
          </a:p>
        </p:txBody>
      </p:sp>
      <p:sp>
        <p:nvSpPr>
          <p:cNvPr id="522243" name="Rectangle 3"/>
          <p:cNvSpPr>
            <a:spLocks noGrp="1" noChangeArrowheads="1"/>
          </p:cNvSpPr>
          <p:nvPr>
            <p:ph type="body" idx="1"/>
          </p:nvPr>
        </p:nvSpPr>
        <p:spPr>
          <a:xfrm>
            <a:off x="611697" y="1253331"/>
            <a:ext cx="10515600" cy="4351338"/>
          </a:xfrm>
        </p:spPr>
        <p:txBody>
          <a:bodyPr/>
          <a:lstStyle/>
          <a:p>
            <a:r>
              <a:rPr lang="en-US" b="1" dirty="0"/>
              <a:t>Use 2: Select command with a case statement</a:t>
            </a:r>
          </a:p>
          <a:p>
            <a:endParaRPr lang="en-US" b="1" dirty="0"/>
          </a:p>
          <a:p>
            <a:r>
              <a:rPr lang="en-US" dirty="0"/>
              <a:t>After running the script, the user will select any menu item and case statement will match the selected value with case value. </a:t>
            </a:r>
          </a:p>
          <a:p>
            <a:endParaRPr lang="en-US" dirty="0"/>
          </a:p>
          <a:p>
            <a:r>
              <a:rPr lang="en-US" dirty="0"/>
              <a:t>Here multiple case values can be used for matching with the selected menu item. If none of the case value matches with the selected menu item then “Invalid entry” will print.</a:t>
            </a:r>
          </a:p>
        </p:txBody>
      </p:sp>
    </p:spTree>
    <p:extLst>
      <p:ext uri="{BB962C8B-B14F-4D97-AF65-F5344CB8AC3E}">
        <p14:creationId xmlns:p14="http://schemas.microsoft.com/office/powerpoint/2010/main" val="75257400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type="title"/>
          </p:nvPr>
        </p:nvSpPr>
        <p:spPr>
          <a:xfrm>
            <a:off x="745921" y="0"/>
            <a:ext cx="10515600" cy="1325563"/>
          </a:xfrm>
        </p:spPr>
        <p:txBody>
          <a:bodyPr/>
          <a:lstStyle/>
          <a:p>
            <a:r>
              <a:rPr lang="en-US" altLang="en-US" dirty="0"/>
              <a:t>select</a:t>
            </a:r>
          </a:p>
        </p:txBody>
      </p:sp>
      <p:pic>
        <p:nvPicPr>
          <p:cNvPr id="3" name="Picture 2">
            <a:extLst>
              <a:ext uri="{FF2B5EF4-FFF2-40B4-BE49-F238E27FC236}">
                <a16:creationId xmlns:a16="http://schemas.microsoft.com/office/drawing/2014/main" id="{98129E71-85B8-49BC-81B6-400E63FA6105}"/>
              </a:ext>
            </a:extLst>
          </p:cNvPr>
          <p:cNvPicPr>
            <a:picLocks noChangeAspect="1"/>
          </p:cNvPicPr>
          <p:nvPr/>
        </p:nvPicPr>
        <p:blipFill>
          <a:blip r:embed="rId2"/>
          <a:stretch>
            <a:fillRect/>
          </a:stretch>
        </p:blipFill>
        <p:spPr>
          <a:xfrm>
            <a:off x="2495600" y="47652"/>
            <a:ext cx="7294352" cy="6385398"/>
          </a:xfrm>
          <a:prstGeom prst="rect">
            <a:avLst/>
          </a:prstGeom>
        </p:spPr>
      </p:pic>
      <p:sp>
        <p:nvSpPr>
          <p:cNvPr id="2" name="Rectangle 1">
            <a:extLst>
              <a:ext uri="{FF2B5EF4-FFF2-40B4-BE49-F238E27FC236}">
                <a16:creationId xmlns:a16="http://schemas.microsoft.com/office/drawing/2014/main" id="{FC8E9A73-EB4A-96A9-AAD6-29FB8E4B44DB}"/>
              </a:ext>
            </a:extLst>
          </p:cNvPr>
          <p:cNvSpPr/>
          <p:nvPr/>
        </p:nvSpPr>
        <p:spPr>
          <a:xfrm>
            <a:off x="2495600" y="47652"/>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80547DC2-39FB-1826-A73E-E7625C8D5DD4}"/>
              </a:ext>
            </a:extLst>
          </p:cNvPr>
          <p:cNvSpPr/>
          <p:nvPr/>
        </p:nvSpPr>
        <p:spPr>
          <a:xfrm>
            <a:off x="4320330" y="3790381"/>
            <a:ext cx="460695" cy="19439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C5B395A9-C36F-0205-AE15-7288318E7154}"/>
              </a:ext>
            </a:extLst>
          </p:cNvPr>
          <p:cNvSpPr/>
          <p:nvPr/>
        </p:nvSpPr>
        <p:spPr>
          <a:xfrm>
            <a:off x="2495599" y="3984771"/>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F6EFE8C4-84C8-2C5E-4559-2C2F37F1F60D}"/>
              </a:ext>
            </a:extLst>
          </p:cNvPr>
          <p:cNvSpPr/>
          <p:nvPr/>
        </p:nvSpPr>
        <p:spPr>
          <a:xfrm>
            <a:off x="2495599" y="6165909"/>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FDE5AEAB-7273-5627-E076-68C7CB16F0EE}"/>
              </a:ext>
            </a:extLst>
          </p:cNvPr>
          <p:cNvSpPr/>
          <p:nvPr/>
        </p:nvSpPr>
        <p:spPr>
          <a:xfrm>
            <a:off x="8950353" y="6012437"/>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73E222D0-B785-4A52-A0E5-8F8121B8FF64}"/>
              </a:ext>
            </a:extLst>
          </p:cNvPr>
          <p:cNvSpPr/>
          <p:nvPr/>
        </p:nvSpPr>
        <p:spPr>
          <a:xfrm>
            <a:off x="8950353" y="3798651"/>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1FAC17ED-AA73-3A19-9503-FB644ED125A4}"/>
              </a:ext>
            </a:extLst>
          </p:cNvPr>
          <p:cNvSpPr/>
          <p:nvPr/>
        </p:nvSpPr>
        <p:spPr>
          <a:xfrm>
            <a:off x="9454392" y="3806921"/>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F50C7F30-C80F-450F-1C09-C832A26B4EA8}"/>
              </a:ext>
            </a:extLst>
          </p:cNvPr>
          <p:cNvSpPr/>
          <p:nvPr/>
        </p:nvSpPr>
        <p:spPr>
          <a:xfrm>
            <a:off x="9453119" y="6060206"/>
            <a:ext cx="310393" cy="17785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1" name="Rectangle 10">
            <a:extLst>
              <a:ext uri="{FF2B5EF4-FFF2-40B4-BE49-F238E27FC236}">
                <a16:creationId xmlns:a16="http://schemas.microsoft.com/office/drawing/2014/main" id="{17C809E5-5294-AEDF-5C45-3D72896CF6B5}"/>
              </a:ext>
            </a:extLst>
          </p:cNvPr>
          <p:cNvSpPr/>
          <p:nvPr/>
        </p:nvSpPr>
        <p:spPr>
          <a:xfrm>
            <a:off x="4311940" y="6035277"/>
            <a:ext cx="460695" cy="19439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4695559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115</a:t>
            </a:fld>
            <a:endParaRPr lang="nl-NL"/>
          </a:p>
        </p:txBody>
      </p:sp>
      <p:sp>
        <p:nvSpPr>
          <p:cNvPr id="5" name="Picture Placeholder 4">
            <a:extLst>
              <a:ext uri="{FF2B5EF4-FFF2-40B4-BE49-F238E27FC236}">
                <a16:creationId xmlns:a16="http://schemas.microsoft.com/office/drawing/2014/main" id="{DF48A8B8-2A09-4DDB-99D6-D7305516B62F}"/>
              </a:ext>
            </a:extLst>
          </p:cNvPr>
          <p:cNvSpPr>
            <a:spLocks noGrp="1"/>
          </p:cNvSpPr>
          <p:nvPr>
            <p:ph type="pic" sz="quarter" idx="13"/>
          </p:nvPr>
        </p:nvSpPr>
        <p:spPr/>
      </p:sp>
      <p:sp>
        <p:nvSpPr>
          <p:cNvPr id="4" name="Title 3"/>
          <p:cNvSpPr>
            <a:spLocks noGrp="1"/>
          </p:cNvSpPr>
          <p:nvPr>
            <p:ph type="title" idx="4294967295"/>
          </p:nvPr>
        </p:nvSpPr>
        <p:spPr>
          <a:xfrm>
            <a:off x="5400675" y="2303463"/>
            <a:ext cx="6791325" cy="1800225"/>
          </a:xfrm>
        </p:spPr>
        <p:txBody>
          <a:bodyPr/>
          <a:lstStyle/>
          <a:p>
            <a:r>
              <a:rPr lang="pl-PL" dirty="0"/>
              <a:t>Hands-on</a:t>
            </a:r>
            <a:r>
              <a:rPr lang="en-US" dirty="0"/>
              <a:t> 3</a:t>
            </a:r>
            <a:endParaRPr lang="nl-BE" dirty="0"/>
          </a:p>
        </p:txBody>
      </p:sp>
    </p:spTree>
    <p:extLst>
      <p:ext uri="{BB962C8B-B14F-4D97-AF65-F5344CB8AC3E}">
        <p14:creationId xmlns:p14="http://schemas.microsoft.com/office/powerpoint/2010/main" val="308116829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116</a:t>
            </a:fld>
            <a:endParaRPr lang="nl-NL"/>
          </a:p>
        </p:txBody>
      </p:sp>
      <p:sp>
        <p:nvSpPr>
          <p:cNvPr id="6" name="TextBox 5">
            <a:extLst>
              <a:ext uri="{FF2B5EF4-FFF2-40B4-BE49-F238E27FC236}">
                <a16:creationId xmlns:a16="http://schemas.microsoft.com/office/drawing/2014/main" id="{5FE2E794-E793-1391-3052-B0CFE8BDF3FD}"/>
              </a:ext>
            </a:extLst>
          </p:cNvPr>
          <p:cNvSpPr txBox="1"/>
          <p:nvPr/>
        </p:nvSpPr>
        <p:spPr>
          <a:xfrm>
            <a:off x="302004" y="117693"/>
            <a:ext cx="11450972" cy="6186309"/>
          </a:xfrm>
          <a:prstGeom prst="rect">
            <a:avLst/>
          </a:prstGeom>
          <a:noFill/>
        </p:spPr>
        <p:txBody>
          <a:bodyPr wrap="square">
            <a:spAutoFit/>
          </a:bodyPr>
          <a:lstStyle/>
          <a:p>
            <a:pPr marL="609600" indent="-609600">
              <a:buFont typeface="Wingdings" pitchFamily="2" charset="2"/>
              <a:buAutoNum type="arabicPeriod"/>
            </a:pPr>
            <a:r>
              <a:rPr lang="en-US" altLang="en-US" sz="2200" dirty="0"/>
              <a:t>Write the script that performs summation of two integers. Before adding the numbers introduce the </a:t>
            </a:r>
            <a:r>
              <a:rPr lang="en-US" altLang="en-US" sz="2200" dirty="0">
                <a:latin typeface="Courier New" panose="02070309020205020404" pitchFamily="49" charset="0"/>
                <a:cs typeface="Courier New" panose="02070309020205020404" pitchFamily="49" charset="0"/>
              </a:rPr>
              <a:t>if</a:t>
            </a:r>
            <a:r>
              <a:rPr lang="en-US" altLang="en-US" sz="2200" dirty="0"/>
              <a:t> statement that </a:t>
            </a:r>
            <a:r>
              <a:rPr lang="pl-PL" altLang="en-US" sz="2200" dirty="0"/>
              <a:t>check</a:t>
            </a:r>
            <a:r>
              <a:rPr lang="en-US" altLang="en-US" sz="2200" dirty="0"/>
              <a:t>s</a:t>
            </a:r>
            <a:r>
              <a:rPr lang="pl-PL" altLang="en-US" sz="2200" dirty="0"/>
              <a:t> if 2 parameters </a:t>
            </a:r>
            <a:r>
              <a:rPr lang="en-US" altLang="en-US" sz="2200" dirty="0"/>
              <a:t>were </a:t>
            </a:r>
            <a:r>
              <a:rPr lang="pl-PL" altLang="en-US" sz="2200" dirty="0"/>
              <a:t>given</a:t>
            </a:r>
            <a:r>
              <a:rPr lang="en-US" altLang="en-US" sz="2200" dirty="0"/>
              <a:t>. Test it with 2 and more parameters given.</a:t>
            </a:r>
          </a:p>
          <a:p>
            <a:pPr marL="609600" indent="-609600">
              <a:buFont typeface="Wingdings" pitchFamily="2" charset="2"/>
              <a:buAutoNum type="arabicPeriod"/>
            </a:pPr>
            <a:endParaRPr lang="en-US" altLang="en-US" sz="2200" dirty="0"/>
          </a:p>
          <a:p>
            <a:pPr marL="609600" indent="-609600">
              <a:buFont typeface="Wingdings" pitchFamily="2" charset="2"/>
              <a:buAutoNum type="arabicPeriod"/>
            </a:pPr>
            <a:r>
              <a:rPr lang="en-US" altLang="en-US" sz="2200" dirty="0"/>
              <a:t>Write the script that finds the biggest number of 3 given integer numbers Use </a:t>
            </a:r>
            <a:r>
              <a:rPr lang="en-US" altLang="en-US" sz="2200" dirty="0">
                <a:latin typeface="Courier New" panose="02070309020205020404" pitchFamily="49" charset="0"/>
                <a:cs typeface="Courier New" panose="02070309020205020404" pitchFamily="49" charset="0"/>
              </a:rPr>
              <a:t>if </a:t>
            </a:r>
            <a:r>
              <a:rPr lang="pl-PL" altLang="en-US" sz="2200" dirty="0">
                <a:latin typeface="Courier New" panose="02070309020205020404" pitchFamily="49" charset="0"/>
                <a:cs typeface="Courier New" panose="02070309020205020404" pitchFamily="49" charset="0"/>
              </a:rPr>
              <a:t>- </a:t>
            </a:r>
            <a:r>
              <a:rPr lang="en-US" altLang="en-US" sz="2200" dirty="0" err="1">
                <a:latin typeface="Courier New" panose="02070309020205020404" pitchFamily="49" charset="0"/>
                <a:cs typeface="Courier New" panose="02070309020205020404" pitchFamily="49" charset="0"/>
              </a:rPr>
              <a:t>elif</a:t>
            </a:r>
            <a:r>
              <a:rPr lang="en-US" altLang="en-US" sz="2200" dirty="0">
                <a:latin typeface="Courier New" panose="02070309020205020404" pitchFamily="49" charset="0"/>
                <a:cs typeface="Courier New" panose="02070309020205020404" pitchFamily="49" charset="0"/>
              </a:rPr>
              <a:t> </a:t>
            </a:r>
            <a:r>
              <a:rPr lang="en-US" altLang="en-US" sz="2200" dirty="0"/>
              <a:t>block multiple times. </a:t>
            </a:r>
          </a:p>
          <a:p>
            <a:pPr marL="609600" indent="-609600">
              <a:buFont typeface="Wingdings" pitchFamily="2" charset="2"/>
              <a:buAutoNum type="arabicPeriod"/>
            </a:pPr>
            <a:endParaRPr lang="en-US" altLang="en-US" sz="2200" dirty="0"/>
          </a:p>
          <a:p>
            <a:pPr marL="609600" indent="-609600">
              <a:buFont typeface="Wingdings" pitchFamily="2" charset="2"/>
              <a:buAutoNum type="arabicPeriod"/>
            </a:pPr>
            <a:r>
              <a:rPr lang="en-US" altLang="en-US" sz="2200" dirty="0"/>
              <a:t>Add the check in the beginning of the script that detects faulty execution and instructs how to use the script, e.g. </a:t>
            </a:r>
            <a:r>
              <a:rPr lang="en-US" altLang="en-US" sz="2200" i="1" dirty="0"/>
              <a:t>“</a:t>
            </a:r>
            <a:r>
              <a:rPr lang="en-US" sz="2200" i="1" dirty="0"/>
              <a:t>Use biggest.sh: number1 number2 number3</a:t>
            </a:r>
            <a:r>
              <a:rPr lang="en-US" altLang="en-US" sz="2200" i="1" dirty="0"/>
              <a:t>”</a:t>
            </a:r>
            <a:r>
              <a:rPr lang="en-US" altLang="en-US" sz="2200" dirty="0"/>
              <a:t>. Test it with 2 and 3 parameters. </a:t>
            </a:r>
            <a:endParaRPr lang="en-US" altLang="en-US" sz="2200" i="1" dirty="0"/>
          </a:p>
          <a:p>
            <a:pPr marL="609600" indent="-609600">
              <a:buFont typeface="Wingdings" pitchFamily="2" charset="2"/>
              <a:buAutoNum type="arabicPeriod"/>
            </a:pPr>
            <a:endParaRPr lang="en-US" altLang="en-US" sz="2200" dirty="0"/>
          </a:p>
          <a:p>
            <a:pPr marL="609600" indent="-609600">
              <a:buFont typeface="Wingdings" pitchFamily="2" charset="2"/>
              <a:buAutoNum type="arabicPeriod"/>
            </a:pPr>
            <a:r>
              <a:rPr lang="en-US" altLang="en-US" sz="2200" dirty="0"/>
              <a:t>Add extra checks to the script that detects if all the values are the same and displays </a:t>
            </a:r>
            <a:r>
              <a:rPr lang="en-US" altLang="en-US" sz="2200" i="1" dirty="0"/>
              <a:t>"All the three numbers are equal" </a:t>
            </a:r>
            <a:r>
              <a:rPr lang="en-US" altLang="en-US" sz="2200" dirty="0"/>
              <a:t> and the information printed if the values are not integer values that can be compared </a:t>
            </a:r>
            <a:r>
              <a:rPr lang="en-US" altLang="en-US" sz="2200" i="1" dirty="0"/>
              <a:t>"I can not figure out which number is bigger"</a:t>
            </a:r>
          </a:p>
          <a:p>
            <a:pPr marL="609600" indent="-609600">
              <a:buFont typeface="Wingdings" pitchFamily="2" charset="2"/>
              <a:buAutoNum type="arabicPeriod"/>
            </a:pPr>
            <a:endParaRPr lang="en-US" altLang="en-US" sz="2200" dirty="0"/>
          </a:p>
          <a:p>
            <a:pPr marL="609600" indent="-609600">
              <a:buFont typeface="Wingdings" pitchFamily="2" charset="2"/>
              <a:buAutoNum type="arabicPeriod"/>
            </a:pPr>
            <a:r>
              <a:rPr lang="en-US" altLang="en-US" sz="2200" dirty="0"/>
              <a:t>Write the script that performs 4 operations (summation, subtraction, multiplication and division) of two given integer numbers and the operator. Use </a:t>
            </a:r>
            <a:r>
              <a:rPr lang="en-US" altLang="en-US" sz="2200" dirty="0">
                <a:latin typeface="Courier New" panose="02070309020205020404" pitchFamily="49" charset="0"/>
                <a:cs typeface="Courier New" panose="02070309020205020404" pitchFamily="49" charset="0"/>
              </a:rPr>
              <a:t>case</a:t>
            </a:r>
            <a:r>
              <a:rPr lang="en-US" altLang="en-US" sz="2200" dirty="0"/>
              <a:t> statement.</a:t>
            </a:r>
          </a:p>
          <a:p>
            <a:pPr marL="609600" indent="-609600">
              <a:buFont typeface="Wingdings" pitchFamily="2" charset="2"/>
              <a:buAutoNum type="arabicPeriod"/>
            </a:pPr>
            <a:endParaRPr lang="en-US" altLang="en-US" sz="2200" dirty="0"/>
          </a:p>
        </p:txBody>
      </p:sp>
    </p:spTree>
    <p:extLst>
      <p:ext uri="{BB962C8B-B14F-4D97-AF65-F5344CB8AC3E}">
        <p14:creationId xmlns:p14="http://schemas.microsoft.com/office/powerpoint/2010/main" val="87316543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type="title"/>
          </p:nvPr>
        </p:nvSpPr>
        <p:spPr>
          <a:xfrm>
            <a:off x="838200" y="24437"/>
            <a:ext cx="10515600" cy="1325563"/>
          </a:xfrm>
        </p:spPr>
        <p:txBody>
          <a:bodyPr/>
          <a:lstStyle/>
          <a:p>
            <a:r>
              <a:rPr lang="en-US" altLang="en-US" dirty="0"/>
              <a:t>Looping</a:t>
            </a:r>
          </a:p>
        </p:txBody>
      </p:sp>
      <p:sp>
        <p:nvSpPr>
          <p:cNvPr id="526339" name="Rectangle 3"/>
          <p:cNvSpPr>
            <a:spLocks noGrp="1" noChangeArrowheads="1"/>
          </p:cNvSpPr>
          <p:nvPr>
            <p:ph type="body" idx="1"/>
          </p:nvPr>
        </p:nvSpPr>
        <p:spPr>
          <a:xfrm>
            <a:off x="838200" y="1442278"/>
            <a:ext cx="8334000" cy="2439041"/>
          </a:xfrm>
        </p:spPr>
        <p:txBody>
          <a:bodyPr/>
          <a:lstStyle/>
          <a:p>
            <a:r>
              <a:rPr lang="en-US" altLang="en-US" dirty="0"/>
              <a:t>Sometimes you want to do something many times</a:t>
            </a:r>
          </a:p>
          <a:p>
            <a:r>
              <a:rPr lang="en-US" altLang="en-US" dirty="0"/>
              <a:t>Loop for a set number of times</a:t>
            </a:r>
          </a:p>
          <a:p>
            <a:r>
              <a:rPr lang="en-US" altLang="en-US" dirty="0"/>
              <a:t>Loop while a condition is true</a:t>
            </a:r>
          </a:p>
          <a:p>
            <a:r>
              <a:rPr lang="en-US" altLang="en-US" dirty="0"/>
              <a:t>Loop until a condition is false</a:t>
            </a:r>
          </a:p>
        </p:txBody>
      </p:sp>
    </p:spTree>
    <p:extLst>
      <p:ext uri="{BB962C8B-B14F-4D97-AF65-F5344CB8AC3E}">
        <p14:creationId xmlns:p14="http://schemas.microsoft.com/office/powerpoint/2010/main" val="143300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6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6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63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633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9" grpId="0"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a:xfrm>
            <a:off x="838200" y="0"/>
            <a:ext cx="10515600" cy="1325563"/>
          </a:xfrm>
        </p:spPr>
        <p:txBody>
          <a:bodyPr/>
          <a:lstStyle/>
          <a:p>
            <a:r>
              <a:rPr lang="en-US" altLang="en-US" dirty="0"/>
              <a:t>for loop</a:t>
            </a:r>
          </a:p>
        </p:txBody>
      </p:sp>
      <p:sp>
        <p:nvSpPr>
          <p:cNvPr id="527363" name="Rectangle 3"/>
          <p:cNvSpPr>
            <a:spLocks noGrp="1" noChangeArrowheads="1"/>
          </p:cNvSpPr>
          <p:nvPr>
            <p:ph type="body" idx="1"/>
          </p:nvPr>
        </p:nvSpPr>
        <p:spPr>
          <a:xfrm>
            <a:off x="2064000" y="1350000"/>
            <a:ext cx="8136456" cy="1934985"/>
          </a:xfrm>
          <a:ln>
            <a:solidFill>
              <a:schemeClr val="accent1"/>
            </a:solidFill>
          </a:ln>
        </p:spPr>
        <p:txBody>
          <a:bodyPr>
            <a:normAutofit lnSpcReduction="10000"/>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for VAR in LIST</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done</a:t>
            </a:r>
          </a:p>
        </p:txBody>
      </p:sp>
      <p:sp>
        <p:nvSpPr>
          <p:cNvPr id="2" name="Rectangle 1"/>
          <p:cNvSpPr/>
          <p:nvPr/>
        </p:nvSpPr>
        <p:spPr>
          <a:xfrm>
            <a:off x="8688288" y="836713"/>
            <a:ext cx="1512168" cy="513287"/>
          </a:xfrm>
          <a:prstGeom prst="rect">
            <a:avLst/>
          </a:prstGeom>
          <a:solidFill>
            <a:srgbClr val="DB6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Syntax</a:t>
            </a:r>
            <a:endParaRPr lang="nl-BE" dirty="0"/>
          </a:p>
        </p:txBody>
      </p:sp>
      <p:pic>
        <p:nvPicPr>
          <p:cNvPr id="5" name="Picture 4"/>
          <p:cNvPicPr>
            <a:picLocks noChangeAspect="1"/>
          </p:cNvPicPr>
          <p:nvPr/>
        </p:nvPicPr>
        <p:blipFill rotWithShape="1">
          <a:blip r:embed="rId2"/>
          <a:srcRect b="46923"/>
          <a:stretch/>
        </p:blipFill>
        <p:spPr>
          <a:xfrm>
            <a:off x="2096001" y="3493263"/>
            <a:ext cx="8010525" cy="2664296"/>
          </a:xfrm>
          <a:prstGeom prst="rect">
            <a:avLst/>
          </a:prstGeom>
        </p:spPr>
      </p:pic>
      <p:sp>
        <p:nvSpPr>
          <p:cNvPr id="3" name="Rectangle 2">
            <a:extLst>
              <a:ext uri="{FF2B5EF4-FFF2-40B4-BE49-F238E27FC236}">
                <a16:creationId xmlns:a16="http://schemas.microsoft.com/office/drawing/2014/main" id="{CBB10D0F-2067-2186-240E-F274E065FA8D}"/>
              </a:ext>
            </a:extLst>
          </p:cNvPr>
          <p:cNvSpPr/>
          <p:nvPr/>
        </p:nvSpPr>
        <p:spPr>
          <a:xfrm>
            <a:off x="2701255" y="3857493"/>
            <a:ext cx="460695" cy="19439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4466207F-92C0-CCDA-3CD4-3790EA2706E9}"/>
              </a:ext>
            </a:extLst>
          </p:cNvPr>
          <p:cNvSpPr/>
          <p:nvPr/>
        </p:nvSpPr>
        <p:spPr>
          <a:xfrm>
            <a:off x="2701255" y="5585625"/>
            <a:ext cx="460695" cy="19439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332848801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a:xfrm>
            <a:off x="838200" y="0"/>
            <a:ext cx="10515600" cy="1325563"/>
          </a:xfrm>
        </p:spPr>
        <p:txBody>
          <a:bodyPr/>
          <a:lstStyle/>
          <a:p>
            <a:r>
              <a:rPr lang="en-US" altLang="en-US" dirty="0"/>
              <a:t>Special form of for loop</a:t>
            </a:r>
          </a:p>
        </p:txBody>
      </p:sp>
      <p:sp>
        <p:nvSpPr>
          <p:cNvPr id="533507" name="Rectangle 3"/>
          <p:cNvSpPr>
            <a:spLocks noGrp="1" noChangeArrowheads="1"/>
          </p:cNvSpPr>
          <p:nvPr>
            <p:ph type="body" idx="1"/>
          </p:nvPr>
        </p:nvSpPr>
        <p:spPr>
          <a:xfrm>
            <a:off x="2064000" y="1350000"/>
            <a:ext cx="8334000" cy="2583057"/>
          </a:xfrm>
          <a:ln>
            <a:solidFill>
              <a:schemeClr val="accent1"/>
            </a:solidFill>
          </a:ln>
        </p:spPr>
        <p:txBody>
          <a:bodyPr>
            <a:normAutofit fontScale="92500" lnSpcReduction="10000"/>
          </a:bodyPr>
          <a:lstStyle/>
          <a:p>
            <a:pPr marL="0" indent="0">
              <a:buNone/>
            </a:pPr>
            <a:r>
              <a:rPr lang="en-US" altLang="en-US" dirty="0"/>
              <a:t>Without a list, it will go through all of the command line arguments</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for </a:t>
            </a:r>
            <a:r>
              <a:rPr lang="en-US" altLang="en-US" dirty="0" err="1">
                <a:latin typeface="Courier New" panose="02070309020205020404" pitchFamily="49" charset="0"/>
                <a:cs typeface="Courier New" panose="02070309020205020404" pitchFamily="49" charset="0"/>
              </a:rPr>
              <a:t>var</a:t>
            </a:r>
            <a:endParaRPr lang="en-US" altLang="en-US" dirty="0">
              <a:latin typeface="Courier New" panose="02070309020205020404" pitchFamily="49" charset="0"/>
              <a:cs typeface="Courier New" panose="02070309020205020404" pitchFamily="49" charset="0"/>
            </a:endParaRP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done</a:t>
            </a:r>
          </a:p>
        </p:txBody>
      </p:sp>
      <p:sp>
        <p:nvSpPr>
          <p:cNvPr id="4" name="Rectangle 3"/>
          <p:cNvSpPr/>
          <p:nvPr/>
        </p:nvSpPr>
        <p:spPr>
          <a:xfrm>
            <a:off x="8904312" y="836624"/>
            <a:ext cx="1512168" cy="513288"/>
          </a:xfrm>
          <a:prstGeom prst="rect">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Syntax</a:t>
            </a:r>
            <a:endParaRPr lang="nl-BE" dirty="0"/>
          </a:p>
        </p:txBody>
      </p:sp>
      <p:pic>
        <p:nvPicPr>
          <p:cNvPr id="2" name="Picture 1"/>
          <p:cNvPicPr>
            <a:picLocks noChangeAspect="1"/>
          </p:cNvPicPr>
          <p:nvPr/>
        </p:nvPicPr>
        <p:blipFill>
          <a:blip r:embed="rId2"/>
          <a:stretch>
            <a:fillRect/>
          </a:stretch>
        </p:blipFill>
        <p:spPr>
          <a:xfrm>
            <a:off x="4199690" y="3429000"/>
            <a:ext cx="6229350" cy="2476500"/>
          </a:xfrm>
          <a:prstGeom prst="rect">
            <a:avLst/>
          </a:prstGeom>
        </p:spPr>
      </p:pic>
      <p:sp>
        <p:nvSpPr>
          <p:cNvPr id="3" name="Rectangle 2">
            <a:extLst>
              <a:ext uri="{FF2B5EF4-FFF2-40B4-BE49-F238E27FC236}">
                <a16:creationId xmlns:a16="http://schemas.microsoft.com/office/drawing/2014/main" id="{F57AC19F-BBFB-231A-2243-77754DB25638}"/>
              </a:ext>
            </a:extLst>
          </p:cNvPr>
          <p:cNvSpPr/>
          <p:nvPr/>
        </p:nvSpPr>
        <p:spPr>
          <a:xfrm>
            <a:off x="5612235" y="3429000"/>
            <a:ext cx="618765" cy="202703"/>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71373984-D388-2E3B-FD33-DA8BE0D95F32}"/>
              </a:ext>
            </a:extLst>
          </p:cNvPr>
          <p:cNvSpPr/>
          <p:nvPr/>
        </p:nvSpPr>
        <p:spPr>
          <a:xfrm>
            <a:off x="5584272" y="4817927"/>
            <a:ext cx="618765" cy="202703"/>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0688B79E-CCB1-7511-EA3C-5F5A6978FCAB}"/>
              </a:ext>
            </a:extLst>
          </p:cNvPr>
          <p:cNvSpPr/>
          <p:nvPr/>
        </p:nvSpPr>
        <p:spPr>
          <a:xfrm>
            <a:off x="5584271" y="5485487"/>
            <a:ext cx="618765" cy="202703"/>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970972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a:xfrm>
            <a:off x="838200" y="0"/>
            <a:ext cx="10515600" cy="1325563"/>
          </a:xfrm>
        </p:spPr>
        <p:txBody>
          <a:bodyPr/>
          <a:lstStyle/>
          <a:p>
            <a:r>
              <a:rPr lang="en-US" altLang="en-US" dirty="0"/>
              <a:t>Example Of Quote Difference</a:t>
            </a:r>
          </a:p>
        </p:txBody>
      </p:sp>
      <p:pic>
        <p:nvPicPr>
          <p:cNvPr id="2" name="Picture 1"/>
          <p:cNvPicPr>
            <a:picLocks noChangeAspect="1"/>
          </p:cNvPicPr>
          <p:nvPr/>
        </p:nvPicPr>
        <p:blipFill>
          <a:blip r:embed="rId2"/>
          <a:stretch>
            <a:fillRect/>
          </a:stretch>
        </p:blipFill>
        <p:spPr>
          <a:xfrm>
            <a:off x="933701" y="1105401"/>
            <a:ext cx="9035799" cy="5662148"/>
          </a:xfrm>
          <a:prstGeom prst="rect">
            <a:avLst/>
          </a:prstGeom>
        </p:spPr>
      </p:pic>
      <p:sp>
        <p:nvSpPr>
          <p:cNvPr id="3" name="Rectangle 2">
            <a:extLst>
              <a:ext uri="{FF2B5EF4-FFF2-40B4-BE49-F238E27FC236}">
                <a16:creationId xmlns:a16="http://schemas.microsoft.com/office/drawing/2014/main" id="{ED1DA260-8B93-8417-89CE-1360407DA25F}"/>
              </a:ext>
            </a:extLst>
          </p:cNvPr>
          <p:cNvSpPr/>
          <p:nvPr/>
        </p:nvSpPr>
        <p:spPr>
          <a:xfrm>
            <a:off x="1638300" y="1511300"/>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 name="Rectangle 3">
            <a:extLst>
              <a:ext uri="{FF2B5EF4-FFF2-40B4-BE49-F238E27FC236}">
                <a16:creationId xmlns:a16="http://schemas.microsoft.com/office/drawing/2014/main" id="{EC0B78C1-7948-5121-CD55-2691A31AFD89}"/>
              </a:ext>
            </a:extLst>
          </p:cNvPr>
          <p:cNvSpPr/>
          <p:nvPr/>
        </p:nvSpPr>
        <p:spPr>
          <a:xfrm>
            <a:off x="1638300" y="1955800"/>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Rectangle 4">
            <a:extLst>
              <a:ext uri="{FF2B5EF4-FFF2-40B4-BE49-F238E27FC236}">
                <a16:creationId xmlns:a16="http://schemas.microsoft.com/office/drawing/2014/main" id="{181A5DDE-1B67-93C8-49C4-A914C3D0C7D1}"/>
              </a:ext>
            </a:extLst>
          </p:cNvPr>
          <p:cNvSpPr/>
          <p:nvPr/>
        </p:nvSpPr>
        <p:spPr>
          <a:xfrm>
            <a:off x="1625600" y="2146301"/>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tangle 5">
            <a:extLst>
              <a:ext uri="{FF2B5EF4-FFF2-40B4-BE49-F238E27FC236}">
                <a16:creationId xmlns:a16="http://schemas.microsoft.com/office/drawing/2014/main" id="{1F7982EA-0442-5C40-CC1F-AC82740E8E00}"/>
              </a:ext>
            </a:extLst>
          </p:cNvPr>
          <p:cNvSpPr/>
          <p:nvPr/>
        </p:nvSpPr>
        <p:spPr>
          <a:xfrm>
            <a:off x="1638300" y="2616701"/>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Rectangle 6">
            <a:extLst>
              <a:ext uri="{FF2B5EF4-FFF2-40B4-BE49-F238E27FC236}">
                <a16:creationId xmlns:a16="http://schemas.microsoft.com/office/drawing/2014/main" id="{488D1641-B2E7-2663-09D8-9A0B809FAD39}"/>
              </a:ext>
            </a:extLst>
          </p:cNvPr>
          <p:cNvSpPr/>
          <p:nvPr/>
        </p:nvSpPr>
        <p:spPr>
          <a:xfrm>
            <a:off x="1651000" y="3447024"/>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tangle 7">
            <a:extLst>
              <a:ext uri="{FF2B5EF4-FFF2-40B4-BE49-F238E27FC236}">
                <a16:creationId xmlns:a16="http://schemas.microsoft.com/office/drawing/2014/main" id="{B0221244-2D74-387D-659B-B588A59B6A33}"/>
              </a:ext>
            </a:extLst>
          </p:cNvPr>
          <p:cNvSpPr/>
          <p:nvPr/>
        </p:nvSpPr>
        <p:spPr>
          <a:xfrm>
            <a:off x="1625600" y="3033749"/>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tangle 8">
            <a:extLst>
              <a:ext uri="{FF2B5EF4-FFF2-40B4-BE49-F238E27FC236}">
                <a16:creationId xmlns:a16="http://schemas.microsoft.com/office/drawing/2014/main" id="{E37E5B2F-A514-1CDE-F268-5A9116A453AF}"/>
              </a:ext>
            </a:extLst>
          </p:cNvPr>
          <p:cNvSpPr/>
          <p:nvPr/>
        </p:nvSpPr>
        <p:spPr>
          <a:xfrm>
            <a:off x="1625600" y="3894156"/>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tangle 9">
            <a:extLst>
              <a:ext uri="{FF2B5EF4-FFF2-40B4-BE49-F238E27FC236}">
                <a16:creationId xmlns:a16="http://schemas.microsoft.com/office/drawing/2014/main" id="{F847C197-7B37-67C9-8922-FFC4D6BD053E}"/>
              </a:ext>
            </a:extLst>
          </p:cNvPr>
          <p:cNvSpPr/>
          <p:nvPr/>
        </p:nvSpPr>
        <p:spPr>
          <a:xfrm>
            <a:off x="1638300" y="4318045"/>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57043062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Rectangle 2"/>
          <p:cNvSpPr>
            <a:spLocks noGrp="1" noChangeArrowheads="1"/>
          </p:cNvSpPr>
          <p:nvPr>
            <p:ph type="title"/>
          </p:nvPr>
        </p:nvSpPr>
        <p:spPr/>
        <p:txBody>
          <a:bodyPr/>
          <a:lstStyle/>
          <a:p>
            <a:r>
              <a:rPr lang="en-US" altLang="en-US" dirty="0"/>
              <a:t>Flowchart of for loop</a:t>
            </a:r>
          </a:p>
        </p:txBody>
      </p:sp>
      <p:grpSp>
        <p:nvGrpSpPr>
          <p:cNvPr id="2" name="Group 1"/>
          <p:cNvGrpSpPr/>
          <p:nvPr/>
        </p:nvGrpSpPr>
        <p:grpSpPr>
          <a:xfrm>
            <a:off x="2711624" y="1700808"/>
            <a:ext cx="6324600" cy="4179332"/>
            <a:chOff x="2514600" y="1828800"/>
            <a:chExt cx="6324600" cy="4179332"/>
          </a:xfrm>
        </p:grpSpPr>
        <p:sp>
          <p:nvSpPr>
            <p:cNvPr id="530437" name="Rectangle 5"/>
            <p:cNvSpPr>
              <a:spLocks noChangeArrowheads="1"/>
            </p:cNvSpPr>
            <p:nvPr/>
          </p:nvSpPr>
          <p:spPr bwMode="auto">
            <a:xfrm>
              <a:off x="6705600" y="3962400"/>
              <a:ext cx="2133600" cy="685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a:t>
              </a:r>
            </a:p>
          </p:txBody>
        </p:sp>
        <p:sp>
          <p:nvSpPr>
            <p:cNvPr id="530439" name="AutoShape 7"/>
            <p:cNvSpPr>
              <a:spLocks noChangeArrowheads="1"/>
            </p:cNvSpPr>
            <p:nvPr/>
          </p:nvSpPr>
          <p:spPr bwMode="auto">
            <a:xfrm>
              <a:off x="3200400" y="2514600"/>
              <a:ext cx="2209800" cy="8382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List empty?</a:t>
              </a:r>
            </a:p>
          </p:txBody>
        </p:sp>
        <p:sp>
          <p:nvSpPr>
            <p:cNvPr id="530442" name="Line 10"/>
            <p:cNvSpPr>
              <a:spLocks noChangeShapeType="1"/>
            </p:cNvSpPr>
            <p:nvPr/>
          </p:nvSpPr>
          <p:spPr bwMode="auto">
            <a:xfrm>
              <a:off x="4343400" y="1828800"/>
              <a:ext cx="0" cy="533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0443" name="Text Box 11"/>
            <p:cNvSpPr txBox="1">
              <a:spLocks noChangeArrowheads="1"/>
            </p:cNvSpPr>
            <p:nvPr/>
          </p:nvSpPr>
          <p:spPr bwMode="auto">
            <a:xfrm>
              <a:off x="4495800" y="1905000"/>
              <a:ext cx="4523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for</a:t>
              </a:r>
            </a:p>
          </p:txBody>
        </p:sp>
        <p:sp>
          <p:nvSpPr>
            <p:cNvPr id="530445" name="Line 13"/>
            <p:cNvSpPr>
              <a:spLocks noChangeShapeType="1"/>
            </p:cNvSpPr>
            <p:nvPr/>
          </p:nvSpPr>
          <p:spPr bwMode="auto">
            <a:xfrm>
              <a:off x="4343400" y="3352800"/>
              <a:ext cx="0" cy="2286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0446" name="Text Box 14"/>
            <p:cNvSpPr txBox="1">
              <a:spLocks noChangeArrowheads="1"/>
            </p:cNvSpPr>
            <p:nvPr/>
          </p:nvSpPr>
          <p:spPr bwMode="auto">
            <a:xfrm>
              <a:off x="3489325" y="3386138"/>
              <a:ext cx="4855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530447" name="Text Box 15"/>
            <p:cNvSpPr txBox="1">
              <a:spLocks noChangeArrowheads="1"/>
            </p:cNvSpPr>
            <p:nvPr/>
          </p:nvSpPr>
          <p:spPr bwMode="auto">
            <a:xfrm>
              <a:off x="3962400" y="5638800"/>
              <a:ext cx="6655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done</a:t>
              </a:r>
            </a:p>
          </p:txBody>
        </p:sp>
        <p:sp>
          <p:nvSpPr>
            <p:cNvPr id="530448" name="Text Box 16"/>
            <p:cNvSpPr txBox="1">
              <a:spLocks noChangeArrowheads="1"/>
            </p:cNvSpPr>
            <p:nvPr/>
          </p:nvSpPr>
          <p:spPr bwMode="auto">
            <a:xfrm>
              <a:off x="5562600" y="2514600"/>
              <a:ext cx="4555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a:t>
              </a:r>
            </a:p>
          </p:txBody>
        </p:sp>
        <p:sp>
          <p:nvSpPr>
            <p:cNvPr id="530449" name="Line 17"/>
            <p:cNvSpPr>
              <a:spLocks noChangeShapeType="1"/>
            </p:cNvSpPr>
            <p:nvPr/>
          </p:nvSpPr>
          <p:spPr bwMode="auto">
            <a:xfrm>
              <a:off x="5410200" y="2971800"/>
              <a:ext cx="16764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0450" name="Rectangle 18"/>
            <p:cNvSpPr>
              <a:spLocks noChangeArrowheads="1"/>
            </p:cNvSpPr>
            <p:nvPr/>
          </p:nvSpPr>
          <p:spPr bwMode="auto">
            <a:xfrm>
              <a:off x="7086600" y="2667000"/>
              <a:ext cx="1600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var = next</a:t>
              </a:r>
            </a:p>
          </p:txBody>
        </p:sp>
        <p:sp>
          <p:nvSpPr>
            <p:cNvPr id="530452" name="Line 20"/>
            <p:cNvSpPr>
              <a:spLocks noChangeShapeType="1"/>
            </p:cNvSpPr>
            <p:nvPr/>
          </p:nvSpPr>
          <p:spPr bwMode="auto">
            <a:xfrm>
              <a:off x="7772400" y="3276600"/>
              <a:ext cx="0" cy="609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0453" name="Line 21"/>
            <p:cNvSpPr>
              <a:spLocks noChangeShapeType="1"/>
            </p:cNvSpPr>
            <p:nvPr/>
          </p:nvSpPr>
          <p:spPr bwMode="auto">
            <a:xfrm flipH="1">
              <a:off x="2514600" y="4419600"/>
              <a:ext cx="41910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0454" name="Line 22"/>
            <p:cNvSpPr>
              <a:spLocks noChangeShapeType="1"/>
            </p:cNvSpPr>
            <p:nvPr/>
          </p:nvSpPr>
          <p:spPr bwMode="auto">
            <a:xfrm flipV="1">
              <a:off x="2514600" y="2514600"/>
              <a:ext cx="0" cy="1905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0455" name="Line 23"/>
            <p:cNvSpPr>
              <a:spLocks noChangeShapeType="1"/>
            </p:cNvSpPr>
            <p:nvPr/>
          </p:nvSpPr>
          <p:spPr bwMode="auto">
            <a:xfrm>
              <a:off x="2514600" y="2514600"/>
              <a:ext cx="16764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grpSp>
    </p:spTree>
    <p:extLst>
      <p:ext uri="{BB962C8B-B14F-4D97-AF65-F5344CB8AC3E}">
        <p14:creationId xmlns:p14="http://schemas.microsoft.com/office/powerpoint/2010/main" val="262498187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dirty="0"/>
              <a:t>Logic: C-style for</a:t>
            </a:r>
          </a:p>
        </p:txBody>
      </p:sp>
      <p:sp>
        <p:nvSpPr>
          <p:cNvPr id="92163" name="Rectangle 3"/>
          <p:cNvSpPr>
            <a:spLocks noGrp="1" noChangeArrowheads="1"/>
          </p:cNvSpPr>
          <p:nvPr>
            <p:ph type="body" idx="1"/>
          </p:nvPr>
        </p:nvSpPr>
        <p:spPr>
          <a:xfrm>
            <a:off x="4042062" y="1912898"/>
            <a:ext cx="3960440" cy="3231129"/>
          </a:xfrm>
        </p:spPr>
        <p:txBody>
          <a:bodyPr>
            <a:normAutofit fontScale="92500" lnSpcReduction="10000"/>
          </a:bodyPr>
          <a:lstStyle/>
          <a:p>
            <a:pPr>
              <a:buFont typeface="Wingdings" pitchFamily="2" charset="2"/>
              <a:buNone/>
            </a:pPr>
            <a:endParaRPr lang="en-GB" dirty="0">
              <a:latin typeface="Lucida Console" pitchFamily="49" charset="0"/>
            </a:endParaRPr>
          </a:p>
          <a:p>
            <a:pPr>
              <a:buFont typeface="Wingdings" pitchFamily="2" charset="2"/>
              <a:buNone/>
            </a:pPr>
            <a:r>
              <a:rPr lang="en-GB" dirty="0">
                <a:latin typeface="Courier New" panose="02070309020205020404" pitchFamily="49" charset="0"/>
                <a:cs typeface="Courier New" panose="02070309020205020404" pitchFamily="49" charset="0"/>
              </a:rPr>
              <a:t>for (( expr1;</a:t>
            </a:r>
          </a:p>
          <a:p>
            <a:pPr>
              <a:buFont typeface="Wingdings" pitchFamily="2" charset="2"/>
              <a:buNone/>
            </a:pPr>
            <a:r>
              <a:rPr lang="en-GB" dirty="0">
                <a:latin typeface="Courier New" panose="02070309020205020404" pitchFamily="49" charset="0"/>
                <a:cs typeface="Courier New" panose="02070309020205020404" pitchFamily="49" charset="0"/>
              </a:rPr>
              <a:t>       expr2;</a:t>
            </a:r>
          </a:p>
          <a:p>
            <a:pPr>
              <a:buFont typeface="Wingdings" pitchFamily="2" charset="2"/>
              <a:buNone/>
            </a:pPr>
            <a:r>
              <a:rPr lang="en-GB" dirty="0">
                <a:latin typeface="Courier New" panose="02070309020205020404" pitchFamily="49" charset="0"/>
                <a:cs typeface="Courier New" panose="02070309020205020404" pitchFamily="49" charset="0"/>
              </a:rPr>
              <a:t>       expr3 ))</a:t>
            </a:r>
          </a:p>
          <a:p>
            <a:pPr>
              <a:buFont typeface="Wingdings" pitchFamily="2" charset="2"/>
              <a:buNone/>
            </a:pPr>
            <a:r>
              <a:rPr lang="en-GB" dirty="0">
                <a:latin typeface="Courier New" panose="02070309020205020404" pitchFamily="49" charset="0"/>
                <a:cs typeface="Courier New" panose="02070309020205020404" pitchFamily="49" charset="0"/>
              </a:rPr>
              <a:t>do</a:t>
            </a:r>
          </a:p>
          <a:p>
            <a:pPr>
              <a:buFont typeface="Wingdings" pitchFamily="2" charset="2"/>
              <a:buNone/>
            </a:pPr>
            <a:r>
              <a:rPr lang="en-GB" dirty="0">
                <a:latin typeface="Courier New" panose="02070309020205020404" pitchFamily="49" charset="0"/>
                <a:cs typeface="Courier New" panose="02070309020205020404" pitchFamily="49" charset="0"/>
              </a:rPr>
              <a:t>  </a:t>
            </a:r>
            <a:r>
              <a:rPr lang="pl-PL" dirty="0">
                <a:latin typeface="Courier New" panose="02070309020205020404" pitchFamily="49" charset="0"/>
                <a:cs typeface="Courier New" panose="02070309020205020404" pitchFamily="49" charset="0"/>
              </a:rPr>
              <a:t>STATEMENTS</a:t>
            </a:r>
            <a:endParaRPr lang="en-GB" dirty="0">
              <a:latin typeface="Courier New" panose="02070309020205020404" pitchFamily="49" charset="0"/>
              <a:cs typeface="Courier New" panose="02070309020205020404" pitchFamily="49" charset="0"/>
            </a:endParaRPr>
          </a:p>
          <a:p>
            <a:pPr>
              <a:buFont typeface="Wingdings" pitchFamily="2" charset="2"/>
              <a:buNone/>
            </a:pPr>
            <a:r>
              <a:rPr lang="en-GB" dirty="0">
                <a:latin typeface="Courier New" panose="02070309020205020404" pitchFamily="49" charset="0"/>
                <a:cs typeface="Courier New" panose="02070309020205020404" pitchFamily="49" charset="0"/>
              </a:rPr>
              <a:t>done</a:t>
            </a:r>
          </a:p>
          <a:p>
            <a:pPr>
              <a:buFont typeface="Wingdings" pitchFamily="2" charset="2"/>
              <a:buNone/>
            </a:pPr>
            <a:endParaRPr lang="en-US" dirty="0">
              <a:latin typeface="Lucida Console" pitchFamily="49" charset="0"/>
            </a:endParaRPr>
          </a:p>
        </p:txBody>
      </p:sp>
      <p:grpSp>
        <p:nvGrpSpPr>
          <p:cNvPr id="14" name="Group 13"/>
          <p:cNvGrpSpPr/>
          <p:nvPr/>
        </p:nvGrpSpPr>
        <p:grpSpPr>
          <a:xfrm>
            <a:off x="4899474" y="681660"/>
            <a:ext cx="4400882" cy="3035372"/>
            <a:chOff x="2259350" y="692696"/>
            <a:chExt cx="4400882" cy="3035372"/>
          </a:xfrm>
        </p:grpSpPr>
        <p:grpSp>
          <p:nvGrpSpPr>
            <p:cNvPr id="9" name="Group 8"/>
            <p:cNvGrpSpPr/>
            <p:nvPr/>
          </p:nvGrpSpPr>
          <p:grpSpPr>
            <a:xfrm>
              <a:off x="2259350" y="692696"/>
              <a:ext cx="4400882" cy="2114397"/>
              <a:chOff x="2259350" y="692696"/>
              <a:chExt cx="4400882" cy="2114397"/>
            </a:xfrm>
          </p:grpSpPr>
          <p:sp>
            <p:nvSpPr>
              <p:cNvPr id="2" name="Rectangle 1"/>
              <p:cNvSpPr/>
              <p:nvPr/>
            </p:nvSpPr>
            <p:spPr>
              <a:xfrm>
                <a:off x="2259350" y="2231029"/>
                <a:ext cx="432048" cy="576064"/>
              </a:xfrm>
              <a:prstGeom prst="rect">
                <a:avLst/>
              </a:prstGeom>
              <a:solidFill>
                <a:srgbClr val="DB6C3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tangle 5"/>
              <p:cNvSpPr/>
              <p:nvPr/>
            </p:nvSpPr>
            <p:spPr>
              <a:xfrm>
                <a:off x="5076056" y="692696"/>
                <a:ext cx="1584176" cy="792088"/>
              </a:xfrm>
              <a:prstGeom prst="rect">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 the two parenthesis</a:t>
                </a:r>
                <a:endParaRPr lang="nl-BE" dirty="0"/>
              </a:p>
            </p:txBody>
          </p:sp>
          <p:cxnSp>
            <p:nvCxnSpPr>
              <p:cNvPr id="8" name="Straight Connector 7"/>
              <p:cNvCxnSpPr>
                <a:cxnSpLocks/>
                <a:endCxn id="6" idx="1"/>
              </p:cNvCxnSpPr>
              <p:nvPr/>
            </p:nvCxnSpPr>
            <p:spPr>
              <a:xfrm flipV="1">
                <a:off x="2393270" y="1088740"/>
                <a:ext cx="2682786" cy="1136473"/>
              </a:xfrm>
              <a:prstGeom prst="line">
                <a:avLst/>
              </a:prstGeom>
            </p:spPr>
            <p:style>
              <a:lnRef idx="1">
                <a:schemeClr val="accent1"/>
              </a:lnRef>
              <a:fillRef idx="0">
                <a:schemeClr val="accent1"/>
              </a:fillRef>
              <a:effectRef idx="0">
                <a:schemeClr val="accent1"/>
              </a:effectRef>
              <a:fontRef idx="minor">
                <a:schemeClr val="tx1"/>
              </a:fontRef>
            </p:style>
          </p:cxnSp>
        </p:grpSp>
        <p:sp>
          <p:nvSpPr>
            <p:cNvPr id="12" name="Rectangle 11"/>
            <p:cNvSpPr/>
            <p:nvPr/>
          </p:nvSpPr>
          <p:spPr>
            <a:xfrm>
              <a:off x="4017941" y="3152003"/>
              <a:ext cx="432048" cy="576065"/>
            </a:xfrm>
            <a:prstGeom prst="rect">
              <a:avLst/>
            </a:prstGeom>
            <a:solidFill>
              <a:srgbClr val="DB6D3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3" name="Straight Connector 12"/>
            <p:cNvCxnSpPr>
              <a:stCxn id="12" idx="0"/>
              <a:endCxn id="6" idx="1"/>
            </p:cNvCxnSpPr>
            <p:nvPr/>
          </p:nvCxnSpPr>
          <p:spPr>
            <a:xfrm flipV="1">
              <a:off x="4233965" y="1088740"/>
              <a:ext cx="842091" cy="2063263"/>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0" name="Group 29"/>
          <p:cNvGrpSpPr/>
          <p:nvPr/>
        </p:nvGrpSpPr>
        <p:grpSpPr>
          <a:xfrm>
            <a:off x="6573768" y="2175159"/>
            <a:ext cx="3616390" cy="576064"/>
            <a:chOff x="3764270" y="1938138"/>
            <a:chExt cx="3616390" cy="576064"/>
          </a:xfrm>
          <a:solidFill>
            <a:srgbClr val="DB6D32"/>
          </a:solidFill>
        </p:grpSpPr>
        <p:sp>
          <p:nvSpPr>
            <p:cNvPr id="15" name="Rectangle 14"/>
            <p:cNvSpPr/>
            <p:nvPr/>
          </p:nvSpPr>
          <p:spPr>
            <a:xfrm>
              <a:off x="5796484" y="1938138"/>
              <a:ext cx="1584176"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Lower bound</a:t>
              </a:r>
              <a:endParaRPr lang="nl-BE" dirty="0"/>
            </a:p>
          </p:txBody>
        </p:sp>
        <p:cxnSp>
          <p:nvCxnSpPr>
            <p:cNvPr id="19" name="Straight Arrow Connector 18"/>
            <p:cNvCxnSpPr>
              <a:stCxn id="15" idx="1"/>
            </p:cNvCxnSpPr>
            <p:nvPr/>
          </p:nvCxnSpPr>
          <p:spPr>
            <a:xfrm flipH="1">
              <a:off x="3764270" y="2226170"/>
              <a:ext cx="2032214" cy="89669"/>
            </a:xfrm>
            <a:prstGeom prst="straightConnector1">
              <a:avLst/>
            </a:prstGeom>
            <a:grpFill/>
            <a:ln w="25400">
              <a:tailEnd type="triangle"/>
            </a:ln>
          </p:spPr>
          <p:style>
            <a:lnRef idx="1">
              <a:schemeClr val="accent1"/>
            </a:lnRef>
            <a:fillRef idx="0">
              <a:schemeClr val="accent1"/>
            </a:fillRef>
            <a:effectRef idx="0">
              <a:schemeClr val="accent1"/>
            </a:effectRef>
            <a:fontRef idx="minor">
              <a:schemeClr val="tx1"/>
            </a:fontRef>
          </p:style>
        </p:cxnSp>
      </p:grpSp>
      <p:grpSp>
        <p:nvGrpSpPr>
          <p:cNvPr id="92161" name="Group 92160"/>
          <p:cNvGrpSpPr/>
          <p:nvPr/>
        </p:nvGrpSpPr>
        <p:grpSpPr>
          <a:xfrm>
            <a:off x="6165908" y="3598877"/>
            <a:ext cx="2998438" cy="1833182"/>
            <a:chOff x="4641908" y="3598876"/>
            <a:chExt cx="2998438" cy="1833182"/>
          </a:xfrm>
          <a:solidFill>
            <a:srgbClr val="DB6C30"/>
          </a:solidFill>
        </p:grpSpPr>
        <p:sp>
          <p:nvSpPr>
            <p:cNvPr id="17" name="Rectangle 16"/>
            <p:cNvSpPr/>
            <p:nvPr/>
          </p:nvSpPr>
          <p:spPr>
            <a:xfrm>
              <a:off x="6128178" y="4567962"/>
              <a:ext cx="1512168" cy="86409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Incrementing rule</a:t>
              </a:r>
              <a:endParaRPr lang="nl-BE" dirty="0"/>
            </a:p>
          </p:txBody>
        </p:sp>
        <p:cxnSp>
          <p:nvCxnSpPr>
            <p:cNvPr id="22" name="Straight Arrow Connector 21"/>
            <p:cNvCxnSpPr>
              <a:cxnSpLocks/>
            </p:cNvCxnSpPr>
            <p:nvPr/>
          </p:nvCxnSpPr>
          <p:spPr>
            <a:xfrm flipH="1" flipV="1">
              <a:off x="4641908" y="3598876"/>
              <a:ext cx="1486270" cy="969086"/>
            </a:xfrm>
            <a:prstGeom prst="straightConnector1">
              <a:avLst/>
            </a:prstGeom>
            <a:grpFill/>
            <a:ln w="25400">
              <a:tailEnd type="triangle"/>
            </a:ln>
          </p:spPr>
          <p:style>
            <a:lnRef idx="1">
              <a:schemeClr val="accent1"/>
            </a:lnRef>
            <a:fillRef idx="0">
              <a:schemeClr val="accent1"/>
            </a:fillRef>
            <a:effectRef idx="0">
              <a:schemeClr val="accent1"/>
            </a:effectRef>
            <a:fontRef idx="minor">
              <a:schemeClr val="tx1"/>
            </a:fontRef>
          </p:style>
        </p:cxnSp>
      </p:grpSp>
      <p:grpSp>
        <p:nvGrpSpPr>
          <p:cNvPr id="31" name="Group 30"/>
          <p:cNvGrpSpPr/>
          <p:nvPr/>
        </p:nvGrpSpPr>
        <p:grpSpPr>
          <a:xfrm>
            <a:off x="1908110" y="2795132"/>
            <a:ext cx="3568887" cy="576064"/>
            <a:chOff x="5669644" y="3083164"/>
            <a:chExt cx="3568887" cy="576064"/>
          </a:xfrm>
          <a:solidFill>
            <a:srgbClr val="DB6C30"/>
          </a:solidFill>
        </p:grpSpPr>
        <p:sp>
          <p:nvSpPr>
            <p:cNvPr id="16" name="Rectangle 15"/>
            <p:cNvSpPr/>
            <p:nvPr/>
          </p:nvSpPr>
          <p:spPr>
            <a:xfrm>
              <a:off x="5669644" y="3083164"/>
              <a:ext cx="172819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Upper bound</a:t>
              </a:r>
              <a:endParaRPr lang="nl-BE" dirty="0"/>
            </a:p>
          </p:txBody>
        </p:sp>
        <p:cxnSp>
          <p:nvCxnSpPr>
            <p:cNvPr id="23" name="Straight Arrow Connector 22"/>
            <p:cNvCxnSpPr>
              <a:cxnSpLocks/>
              <a:stCxn id="16" idx="3"/>
            </p:cNvCxnSpPr>
            <p:nvPr/>
          </p:nvCxnSpPr>
          <p:spPr>
            <a:xfrm flipV="1">
              <a:off x="7397836" y="3306299"/>
              <a:ext cx="1840695" cy="64897"/>
            </a:xfrm>
            <a:prstGeom prst="straightConnector1">
              <a:avLst/>
            </a:prstGeom>
            <a:grpFill/>
            <a:ln w="254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8515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720754" y="0"/>
            <a:ext cx="10515600" cy="1325563"/>
          </a:xfrm>
        </p:spPr>
        <p:txBody>
          <a:bodyPr/>
          <a:lstStyle/>
          <a:p>
            <a:r>
              <a:rPr lang="en-US" dirty="0"/>
              <a:t>Logic: C-style for</a:t>
            </a:r>
          </a:p>
        </p:txBody>
      </p:sp>
      <p:sp>
        <p:nvSpPr>
          <p:cNvPr id="94211" name="Rectangle 3"/>
          <p:cNvSpPr>
            <a:spLocks noGrp="1" noChangeArrowheads="1"/>
          </p:cNvSpPr>
          <p:nvPr>
            <p:ph type="body" idx="1"/>
          </p:nvPr>
        </p:nvSpPr>
        <p:spPr>
          <a:xfrm>
            <a:off x="234193" y="1825625"/>
            <a:ext cx="4379752" cy="4351338"/>
          </a:xfrm>
        </p:spPr>
        <p:txBody>
          <a:bodyPr/>
          <a:lstStyle/>
          <a:p>
            <a:pPr>
              <a:buFont typeface="Wingdings" pitchFamily="2" charset="2"/>
              <a:buNone/>
            </a:pPr>
            <a:r>
              <a:rPr lang="en-GB" dirty="0">
                <a:solidFill>
                  <a:srgbClr val="FF6600"/>
                </a:solidFill>
                <a:latin typeface="Lucida Console" pitchFamily="49" charset="0"/>
              </a:rPr>
              <a:t>LIMIT=10</a:t>
            </a:r>
          </a:p>
          <a:p>
            <a:pPr>
              <a:buFont typeface="Wingdings" pitchFamily="2" charset="2"/>
              <a:buNone/>
            </a:pPr>
            <a:r>
              <a:rPr lang="en-GB" dirty="0">
                <a:latin typeface="Lucida Console" pitchFamily="49" charset="0"/>
              </a:rPr>
              <a:t>for (( </a:t>
            </a:r>
            <a:r>
              <a:rPr lang="en-GB" dirty="0">
                <a:solidFill>
                  <a:srgbClr val="FF6600"/>
                </a:solidFill>
                <a:latin typeface="Lucida Console" pitchFamily="49" charset="0"/>
              </a:rPr>
              <a:t>a=1</a:t>
            </a:r>
            <a:r>
              <a:rPr lang="en-GB" dirty="0">
                <a:latin typeface="Lucida Console" pitchFamily="49" charset="0"/>
              </a:rPr>
              <a:t>      ;</a:t>
            </a:r>
          </a:p>
          <a:p>
            <a:pPr>
              <a:buFont typeface="Wingdings" pitchFamily="2" charset="2"/>
              <a:buNone/>
            </a:pPr>
            <a:r>
              <a:rPr lang="en-GB" dirty="0">
                <a:latin typeface="Lucida Console" pitchFamily="49" charset="0"/>
              </a:rPr>
              <a:t>       </a:t>
            </a:r>
            <a:r>
              <a:rPr lang="en-GB" dirty="0">
                <a:solidFill>
                  <a:srgbClr val="FF6600"/>
                </a:solidFill>
                <a:latin typeface="Lucida Console" pitchFamily="49" charset="0"/>
              </a:rPr>
              <a:t>a&lt;=LIMIT</a:t>
            </a:r>
            <a:r>
              <a:rPr lang="en-GB" dirty="0">
                <a:latin typeface="Lucida Console" pitchFamily="49" charset="0"/>
              </a:rPr>
              <a:t> ;</a:t>
            </a:r>
          </a:p>
          <a:p>
            <a:pPr>
              <a:buFont typeface="Wingdings" pitchFamily="2" charset="2"/>
              <a:buNone/>
            </a:pPr>
            <a:r>
              <a:rPr lang="en-GB" dirty="0">
                <a:latin typeface="Lucida Console" pitchFamily="49" charset="0"/>
              </a:rPr>
              <a:t>       </a:t>
            </a:r>
            <a:r>
              <a:rPr lang="en-GB" dirty="0">
                <a:solidFill>
                  <a:srgbClr val="FF6600"/>
                </a:solidFill>
                <a:latin typeface="Lucida Console" pitchFamily="49" charset="0"/>
              </a:rPr>
              <a:t>a++     </a:t>
            </a:r>
            <a:r>
              <a:rPr lang="en-GB" dirty="0">
                <a:latin typeface="Lucida Console" pitchFamily="49" charset="0"/>
              </a:rPr>
              <a:t> ))</a:t>
            </a:r>
          </a:p>
          <a:p>
            <a:pPr>
              <a:buFont typeface="Wingdings" pitchFamily="2" charset="2"/>
              <a:buNone/>
            </a:pPr>
            <a:r>
              <a:rPr lang="en-GB" dirty="0">
                <a:latin typeface="Lucida Console" pitchFamily="49" charset="0"/>
              </a:rPr>
              <a:t>do</a:t>
            </a:r>
          </a:p>
          <a:p>
            <a:pPr>
              <a:buFont typeface="Wingdings" pitchFamily="2" charset="2"/>
              <a:buNone/>
            </a:pPr>
            <a:r>
              <a:rPr lang="en-GB" dirty="0">
                <a:latin typeface="Lucida Console" pitchFamily="49" charset="0"/>
              </a:rPr>
              <a:t>  </a:t>
            </a:r>
            <a:r>
              <a:rPr lang="en-GB" dirty="0">
                <a:solidFill>
                  <a:srgbClr val="FF6600"/>
                </a:solidFill>
                <a:latin typeface="Lucida Console" pitchFamily="49" charset="0"/>
              </a:rPr>
              <a:t>echo –n “$a ”</a:t>
            </a:r>
          </a:p>
          <a:p>
            <a:pPr>
              <a:buFont typeface="Wingdings" pitchFamily="2" charset="2"/>
              <a:buNone/>
            </a:pPr>
            <a:r>
              <a:rPr lang="en-GB" dirty="0">
                <a:latin typeface="Lucida Console" pitchFamily="49" charset="0"/>
              </a:rPr>
              <a:t>done</a:t>
            </a:r>
          </a:p>
          <a:p>
            <a:pPr>
              <a:buFont typeface="Wingdings" pitchFamily="2" charset="2"/>
              <a:buNone/>
            </a:pPr>
            <a:endParaRPr lang="en-US" dirty="0">
              <a:latin typeface="Lucida Console" pitchFamily="49" charset="0"/>
            </a:endParaRPr>
          </a:p>
        </p:txBody>
      </p:sp>
      <p:pic>
        <p:nvPicPr>
          <p:cNvPr id="2" name="Picture 1"/>
          <p:cNvPicPr>
            <a:picLocks noChangeAspect="1"/>
          </p:cNvPicPr>
          <p:nvPr/>
        </p:nvPicPr>
        <p:blipFill>
          <a:blip r:embed="rId3"/>
          <a:stretch>
            <a:fillRect/>
          </a:stretch>
        </p:blipFill>
        <p:spPr>
          <a:xfrm>
            <a:off x="4181475" y="1086629"/>
            <a:ext cx="8010525" cy="5019675"/>
          </a:xfrm>
          <a:prstGeom prst="rect">
            <a:avLst/>
          </a:prstGeom>
        </p:spPr>
      </p:pic>
      <p:sp>
        <p:nvSpPr>
          <p:cNvPr id="3" name="Rectangle 2">
            <a:extLst>
              <a:ext uri="{FF2B5EF4-FFF2-40B4-BE49-F238E27FC236}">
                <a16:creationId xmlns:a16="http://schemas.microsoft.com/office/drawing/2014/main" id="{8E09E532-E321-3853-89F6-AB65CCB45717}"/>
              </a:ext>
            </a:extLst>
          </p:cNvPr>
          <p:cNvSpPr/>
          <p:nvPr/>
        </p:nvSpPr>
        <p:spPr>
          <a:xfrm>
            <a:off x="4714613" y="1474242"/>
            <a:ext cx="618765" cy="202703"/>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36BEF91D-E61F-A1F9-D3D7-F67CE68008A5}"/>
              </a:ext>
            </a:extLst>
          </p:cNvPr>
          <p:cNvSpPr/>
          <p:nvPr/>
        </p:nvSpPr>
        <p:spPr>
          <a:xfrm>
            <a:off x="4714612" y="3327648"/>
            <a:ext cx="618765" cy="202703"/>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0EA75A60-B67A-D388-E090-E6E9C0EC6716}"/>
              </a:ext>
            </a:extLst>
          </p:cNvPr>
          <p:cNvSpPr/>
          <p:nvPr/>
        </p:nvSpPr>
        <p:spPr>
          <a:xfrm>
            <a:off x="4714611" y="5383758"/>
            <a:ext cx="618765" cy="202703"/>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96972399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r>
              <a:rPr lang="en-US" altLang="en-US" dirty="0"/>
              <a:t>While loop</a:t>
            </a:r>
          </a:p>
        </p:txBody>
      </p:sp>
      <p:sp>
        <p:nvSpPr>
          <p:cNvPr id="528387" name="Rectangle 3"/>
          <p:cNvSpPr>
            <a:spLocks noGrp="1" noChangeArrowheads="1"/>
          </p:cNvSpPr>
          <p:nvPr>
            <p:ph type="body" idx="1"/>
          </p:nvPr>
        </p:nvSpPr>
        <p:spPr>
          <a:xfrm>
            <a:off x="4295800" y="2204865"/>
            <a:ext cx="3527944" cy="2223017"/>
          </a:xfrm>
        </p:spPr>
        <p:txBody>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while CONDITION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done</a:t>
            </a:r>
          </a:p>
        </p:txBody>
      </p:sp>
    </p:spTree>
    <p:extLst>
      <p:ext uri="{BB962C8B-B14F-4D97-AF65-F5344CB8AC3E}">
        <p14:creationId xmlns:p14="http://schemas.microsoft.com/office/powerpoint/2010/main" val="336355974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p:cNvSpPr>
            <a:spLocks noGrp="1" noChangeArrowheads="1"/>
          </p:cNvSpPr>
          <p:nvPr>
            <p:ph type="title"/>
          </p:nvPr>
        </p:nvSpPr>
        <p:spPr/>
        <p:txBody>
          <a:bodyPr/>
          <a:lstStyle/>
          <a:p>
            <a:r>
              <a:rPr lang="en-US" altLang="en-US" dirty="0"/>
              <a:t>Flowchart of while loop</a:t>
            </a:r>
          </a:p>
        </p:txBody>
      </p:sp>
      <p:grpSp>
        <p:nvGrpSpPr>
          <p:cNvPr id="2" name="Group 1"/>
          <p:cNvGrpSpPr/>
          <p:nvPr/>
        </p:nvGrpSpPr>
        <p:grpSpPr>
          <a:xfrm>
            <a:off x="3505200" y="1952600"/>
            <a:ext cx="5755092" cy="3276600"/>
            <a:chOff x="1981200" y="1981200"/>
            <a:chExt cx="5755092" cy="3276600"/>
          </a:xfrm>
        </p:grpSpPr>
        <p:sp>
          <p:nvSpPr>
            <p:cNvPr id="531460" name="AutoShape 4"/>
            <p:cNvSpPr>
              <a:spLocks noChangeArrowheads="1"/>
            </p:cNvSpPr>
            <p:nvPr/>
          </p:nvSpPr>
          <p:spPr bwMode="auto">
            <a:xfrm>
              <a:off x="2895600" y="2743200"/>
              <a:ext cx="2362200" cy="9906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Is Condition True?</a:t>
              </a:r>
            </a:p>
          </p:txBody>
        </p:sp>
        <p:sp>
          <p:nvSpPr>
            <p:cNvPr id="531464" name="Line 8"/>
            <p:cNvSpPr>
              <a:spLocks noChangeShapeType="1"/>
            </p:cNvSpPr>
            <p:nvPr/>
          </p:nvSpPr>
          <p:spPr bwMode="auto">
            <a:xfrm>
              <a:off x="4038600" y="1981200"/>
              <a:ext cx="0" cy="762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1465" name="Text Box 9"/>
            <p:cNvSpPr txBox="1">
              <a:spLocks noChangeArrowheads="1"/>
            </p:cNvSpPr>
            <p:nvPr/>
          </p:nvSpPr>
          <p:spPr bwMode="auto">
            <a:xfrm>
              <a:off x="4175125" y="2014538"/>
              <a:ext cx="6928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while</a:t>
              </a:r>
            </a:p>
          </p:txBody>
        </p:sp>
        <p:sp>
          <p:nvSpPr>
            <p:cNvPr id="531466" name="Text Box 10"/>
            <p:cNvSpPr txBox="1">
              <a:spLocks noChangeArrowheads="1"/>
            </p:cNvSpPr>
            <p:nvPr/>
          </p:nvSpPr>
          <p:spPr bwMode="auto">
            <a:xfrm>
              <a:off x="4191000" y="3810000"/>
              <a:ext cx="4855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531467" name="Text Box 11"/>
            <p:cNvSpPr txBox="1">
              <a:spLocks noChangeArrowheads="1"/>
            </p:cNvSpPr>
            <p:nvPr/>
          </p:nvSpPr>
          <p:spPr bwMode="auto">
            <a:xfrm>
              <a:off x="5410200" y="2819400"/>
              <a:ext cx="4555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a:t>
              </a:r>
            </a:p>
          </p:txBody>
        </p:sp>
        <p:sp>
          <p:nvSpPr>
            <p:cNvPr id="531468" name="Line 12"/>
            <p:cNvSpPr>
              <a:spLocks noChangeShapeType="1"/>
            </p:cNvSpPr>
            <p:nvPr/>
          </p:nvSpPr>
          <p:spPr bwMode="auto">
            <a:xfrm>
              <a:off x="4114800" y="3733800"/>
              <a:ext cx="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1469" name="Rectangle 13"/>
            <p:cNvSpPr>
              <a:spLocks noChangeArrowheads="1"/>
            </p:cNvSpPr>
            <p:nvPr/>
          </p:nvSpPr>
          <p:spPr bwMode="auto">
            <a:xfrm>
              <a:off x="3124200" y="4648200"/>
              <a:ext cx="2209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a:t>
              </a:r>
            </a:p>
          </p:txBody>
        </p:sp>
        <p:sp>
          <p:nvSpPr>
            <p:cNvPr id="531472" name="Line 16"/>
            <p:cNvSpPr>
              <a:spLocks noChangeShapeType="1"/>
            </p:cNvSpPr>
            <p:nvPr/>
          </p:nvSpPr>
          <p:spPr bwMode="auto">
            <a:xfrm flipH="1">
              <a:off x="1981200" y="4953000"/>
              <a:ext cx="1066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1473" name="Line 17"/>
            <p:cNvSpPr>
              <a:spLocks noChangeShapeType="1"/>
            </p:cNvSpPr>
            <p:nvPr/>
          </p:nvSpPr>
          <p:spPr bwMode="auto">
            <a:xfrm flipV="1">
              <a:off x="1981200" y="2667000"/>
              <a:ext cx="0" cy="2286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1474" name="Line 18"/>
            <p:cNvSpPr>
              <a:spLocks noChangeShapeType="1"/>
            </p:cNvSpPr>
            <p:nvPr/>
          </p:nvSpPr>
          <p:spPr bwMode="auto">
            <a:xfrm>
              <a:off x="1981200" y="2667000"/>
              <a:ext cx="19050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1475" name="Line 19"/>
            <p:cNvSpPr>
              <a:spLocks noChangeShapeType="1"/>
            </p:cNvSpPr>
            <p:nvPr/>
          </p:nvSpPr>
          <p:spPr bwMode="auto">
            <a:xfrm>
              <a:off x="5334000" y="3276600"/>
              <a:ext cx="1828800" cy="1524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1476" name="Text Box 20"/>
            <p:cNvSpPr txBox="1">
              <a:spLocks noChangeArrowheads="1"/>
            </p:cNvSpPr>
            <p:nvPr/>
          </p:nvSpPr>
          <p:spPr bwMode="auto">
            <a:xfrm>
              <a:off x="7070725" y="4681538"/>
              <a:ext cx="6655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done</a:t>
              </a:r>
            </a:p>
          </p:txBody>
        </p:sp>
      </p:grpSp>
    </p:spTree>
    <p:extLst>
      <p:ext uri="{BB962C8B-B14F-4D97-AF65-F5344CB8AC3E}">
        <p14:creationId xmlns:p14="http://schemas.microsoft.com/office/powerpoint/2010/main" val="189435779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a:xfrm>
            <a:off x="779477" y="0"/>
            <a:ext cx="10515600" cy="1325563"/>
          </a:xfrm>
        </p:spPr>
        <p:txBody>
          <a:bodyPr/>
          <a:lstStyle/>
          <a:p>
            <a:r>
              <a:rPr lang="en-US" altLang="en-US" dirty="0"/>
              <a:t>Example of while loop</a:t>
            </a:r>
          </a:p>
        </p:txBody>
      </p:sp>
      <p:pic>
        <p:nvPicPr>
          <p:cNvPr id="2" name="Picture 1"/>
          <p:cNvPicPr>
            <a:picLocks noChangeAspect="1"/>
          </p:cNvPicPr>
          <p:nvPr/>
        </p:nvPicPr>
        <p:blipFill>
          <a:blip r:embed="rId2"/>
          <a:stretch>
            <a:fillRect/>
          </a:stretch>
        </p:blipFill>
        <p:spPr>
          <a:xfrm>
            <a:off x="1310562" y="1062907"/>
            <a:ext cx="7389639" cy="5509279"/>
          </a:xfrm>
          <a:prstGeom prst="rect">
            <a:avLst/>
          </a:prstGeom>
        </p:spPr>
      </p:pic>
      <p:sp>
        <p:nvSpPr>
          <p:cNvPr id="3" name="Rectangle 2">
            <a:extLst>
              <a:ext uri="{FF2B5EF4-FFF2-40B4-BE49-F238E27FC236}">
                <a16:creationId xmlns:a16="http://schemas.microsoft.com/office/drawing/2014/main" id="{ACD05369-7AF1-585D-F95A-07443D8CF51C}"/>
              </a:ext>
            </a:extLst>
          </p:cNvPr>
          <p:cNvSpPr/>
          <p:nvPr/>
        </p:nvSpPr>
        <p:spPr>
          <a:xfrm>
            <a:off x="1786856" y="1407253"/>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17754D9F-7A11-1C70-2A3F-71C3E8233241}"/>
              </a:ext>
            </a:extLst>
          </p:cNvPr>
          <p:cNvSpPr/>
          <p:nvPr/>
        </p:nvSpPr>
        <p:spPr>
          <a:xfrm>
            <a:off x="1795245" y="4006497"/>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57A6155F-41B8-8312-9E35-F554A8EC0F3E}"/>
              </a:ext>
            </a:extLst>
          </p:cNvPr>
          <p:cNvSpPr/>
          <p:nvPr/>
        </p:nvSpPr>
        <p:spPr>
          <a:xfrm>
            <a:off x="1795245" y="5962475"/>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37422741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4345298" y="2564904"/>
            <a:ext cx="2974838" cy="792088"/>
          </a:xfrm>
          <a:prstGeom prst="rect">
            <a:avLst/>
          </a:prstGeom>
          <a:solidFill>
            <a:srgbClr val="DB6C3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50914" name="Rectangle 2"/>
          <p:cNvSpPr>
            <a:spLocks noGrp="1" noChangeArrowheads="1"/>
          </p:cNvSpPr>
          <p:nvPr>
            <p:ph type="title"/>
          </p:nvPr>
        </p:nvSpPr>
        <p:spPr>
          <a:xfrm>
            <a:off x="838200" y="15205"/>
            <a:ext cx="10515600" cy="1325563"/>
          </a:xfrm>
        </p:spPr>
        <p:txBody>
          <a:bodyPr/>
          <a:lstStyle/>
          <a:p>
            <a:r>
              <a:rPr lang="en-US" altLang="en-US" dirty="0"/>
              <a:t>while loop – reading files</a:t>
            </a:r>
          </a:p>
        </p:txBody>
      </p:sp>
      <p:sp>
        <p:nvSpPr>
          <p:cNvPr id="2" name="TextBox 1"/>
          <p:cNvSpPr txBox="1"/>
          <p:nvPr/>
        </p:nvSpPr>
        <p:spPr>
          <a:xfrm>
            <a:off x="4345298" y="2708920"/>
            <a:ext cx="3789436" cy="1569660"/>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while read line</a:t>
            </a: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do </a:t>
            </a:r>
          </a:p>
          <a:p>
            <a:r>
              <a:rPr lang="en-US" sz="2400" dirty="0">
                <a:latin typeface="Courier New" panose="02070309020205020404" pitchFamily="49" charset="0"/>
                <a:cs typeface="Courier New" panose="02070309020205020404" pitchFamily="49" charset="0"/>
              </a:rPr>
              <a:t>  echo $line</a:t>
            </a:r>
          </a:p>
          <a:p>
            <a:r>
              <a:rPr lang="en-US" sz="2400" dirty="0">
                <a:latin typeface="Courier New" panose="02070309020205020404" pitchFamily="49" charset="0"/>
                <a:cs typeface="Courier New" panose="02070309020205020404" pitchFamily="49" charset="0"/>
              </a:rPr>
              <a:t>done &lt; file</a:t>
            </a:r>
            <a:endParaRPr lang="nl-BE" sz="2400" dirty="0">
              <a:latin typeface="Courier New" panose="02070309020205020404" pitchFamily="49" charset="0"/>
              <a:cs typeface="Courier New" panose="02070309020205020404" pitchFamily="49" charset="0"/>
            </a:endParaRPr>
          </a:p>
        </p:txBody>
      </p:sp>
      <p:sp>
        <p:nvSpPr>
          <p:cNvPr id="3" name="Rectangle 2"/>
          <p:cNvSpPr/>
          <p:nvPr/>
        </p:nvSpPr>
        <p:spPr>
          <a:xfrm>
            <a:off x="5303912" y="3861048"/>
            <a:ext cx="288032" cy="417532"/>
          </a:xfrm>
          <a:prstGeom prst="rect">
            <a:avLst/>
          </a:prstGeom>
          <a:solidFill>
            <a:srgbClr val="DB6C3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Rectangle 4"/>
          <p:cNvSpPr/>
          <p:nvPr/>
        </p:nvSpPr>
        <p:spPr>
          <a:xfrm>
            <a:off x="2423592" y="4581128"/>
            <a:ext cx="1512168" cy="936104"/>
          </a:xfrm>
          <a:prstGeom prst="rect">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Redirection of STDIN</a:t>
            </a:r>
            <a:endParaRPr lang="nl-BE" dirty="0"/>
          </a:p>
        </p:txBody>
      </p:sp>
      <p:cxnSp>
        <p:nvCxnSpPr>
          <p:cNvPr id="7" name="Straight Connector 6"/>
          <p:cNvCxnSpPr/>
          <p:nvPr/>
        </p:nvCxnSpPr>
        <p:spPr>
          <a:xfrm flipV="1">
            <a:off x="3935760" y="4278580"/>
            <a:ext cx="1368152" cy="302548"/>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663952" y="3861048"/>
            <a:ext cx="936104" cy="417532"/>
          </a:xfrm>
          <a:prstGeom prst="rect">
            <a:avLst/>
          </a:prstGeom>
          <a:solidFill>
            <a:srgbClr val="DB6D32">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tangle 9"/>
          <p:cNvSpPr/>
          <p:nvPr/>
        </p:nvSpPr>
        <p:spPr>
          <a:xfrm>
            <a:off x="7176120" y="4581128"/>
            <a:ext cx="1800200" cy="936104"/>
          </a:xfrm>
          <a:prstGeom prst="rect">
            <a:avLst/>
          </a:prstGeom>
          <a:solidFill>
            <a:srgbClr val="DB6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filename to read from</a:t>
            </a:r>
            <a:endParaRPr lang="nl-BE" dirty="0"/>
          </a:p>
        </p:txBody>
      </p:sp>
      <p:cxnSp>
        <p:nvCxnSpPr>
          <p:cNvPr id="12" name="Straight Connector 11"/>
          <p:cNvCxnSpPr/>
          <p:nvPr/>
        </p:nvCxnSpPr>
        <p:spPr>
          <a:xfrm>
            <a:off x="6600056" y="4278580"/>
            <a:ext cx="576064" cy="302548"/>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807968" y="1412776"/>
            <a:ext cx="1368152" cy="648072"/>
          </a:xfrm>
          <a:prstGeom prst="rect">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from STDIN</a:t>
            </a:r>
            <a:endParaRPr lang="nl-BE" dirty="0"/>
          </a:p>
        </p:txBody>
      </p:sp>
      <p:sp>
        <p:nvSpPr>
          <p:cNvPr id="15" name="Rectangle 14"/>
          <p:cNvSpPr/>
          <p:nvPr/>
        </p:nvSpPr>
        <p:spPr>
          <a:xfrm>
            <a:off x="5447928" y="2708920"/>
            <a:ext cx="936104" cy="504056"/>
          </a:xfrm>
          <a:prstGeom prst="rect">
            <a:avLst/>
          </a:prstGeom>
          <a:solidFill>
            <a:srgbClr val="DB6C3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7" name="Straight Connector 16"/>
          <p:cNvCxnSpPr>
            <a:stCxn id="14" idx="2"/>
            <a:endCxn id="15" idx="0"/>
          </p:cNvCxnSpPr>
          <p:nvPr/>
        </p:nvCxnSpPr>
        <p:spPr>
          <a:xfrm flipH="1">
            <a:off x="5915980" y="2060848"/>
            <a:ext cx="576064" cy="648072"/>
          </a:xfrm>
          <a:prstGeom prst="line">
            <a:avLst/>
          </a:prstGeom>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1847528" y="1628800"/>
            <a:ext cx="1944216" cy="1368152"/>
          </a:xfrm>
          <a:prstGeom prst="rect">
            <a:avLst/>
          </a:prstGeom>
          <a:solidFill>
            <a:srgbClr val="DB6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While loop continues until end-of-file EOF is reached</a:t>
            </a:r>
            <a:endParaRPr lang="nl-BE" dirty="0"/>
          </a:p>
        </p:txBody>
      </p:sp>
      <p:cxnSp>
        <p:nvCxnSpPr>
          <p:cNvPr id="22" name="Straight Connector 21"/>
          <p:cNvCxnSpPr>
            <a:stCxn id="20" idx="3"/>
          </p:cNvCxnSpPr>
          <p:nvPr/>
        </p:nvCxnSpPr>
        <p:spPr>
          <a:xfrm>
            <a:off x="3791744" y="2312876"/>
            <a:ext cx="553554" cy="25202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15061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779477" y="0"/>
            <a:ext cx="10515600" cy="1325563"/>
          </a:xfrm>
        </p:spPr>
        <p:txBody>
          <a:bodyPr/>
          <a:lstStyle/>
          <a:p>
            <a:pPr>
              <a:defRPr/>
            </a:pPr>
            <a:r>
              <a:rPr lang="en-US" dirty="0"/>
              <a:t> break and continue</a:t>
            </a:r>
          </a:p>
        </p:txBody>
      </p:sp>
      <p:sp>
        <p:nvSpPr>
          <p:cNvPr id="56322" name="Rectangle 3"/>
          <p:cNvSpPr>
            <a:spLocks noGrp="1" noChangeArrowheads="1"/>
          </p:cNvSpPr>
          <p:nvPr>
            <p:ph sz="quarter" idx="1"/>
          </p:nvPr>
        </p:nvSpPr>
        <p:spPr>
          <a:xfrm>
            <a:off x="924187" y="1325563"/>
            <a:ext cx="10954623" cy="4205064"/>
          </a:xfrm>
        </p:spPr>
        <p:txBody>
          <a:bodyPr/>
          <a:lstStyle/>
          <a:p>
            <a:r>
              <a:rPr lang="en-US" altLang="en-US" dirty="0"/>
              <a:t>Interrupt for, while or until loop</a:t>
            </a:r>
          </a:p>
          <a:p>
            <a:r>
              <a:rPr lang="en-US" altLang="en-US" dirty="0"/>
              <a:t>The </a:t>
            </a:r>
            <a:r>
              <a:rPr lang="en-US" altLang="en-US" dirty="0">
                <a:latin typeface="Courier New" panose="02070309020205020404" pitchFamily="49" charset="0"/>
                <a:cs typeface="Courier New" panose="02070309020205020404" pitchFamily="49" charset="0"/>
              </a:rPr>
              <a:t>break</a:t>
            </a:r>
            <a:r>
              <a:rPr lang="en-US" altLang="en-US" dirty="0"/>
              <a:t> statement </a:t>
            </a:r>
          </a:p>
          <a:p>
            <a:pPr lvl="1"/>
            <a:r>
              <a:rPr lang="en-US" altLang="en-US" dirty="0"/>
              <a:t>transfer control to the statement AFTER the done statement</a:t>
            </a:r>
          </a:p>
          <a:p>
            <a:pPr lvl="1"/>
            <a:r>
              <a:rPr lang="en-US" altLang="en-US" dirty="0"/>
              <a:t>terminate execution of the loop</a:t>
            </a:r>
          </a:p>
          <a:p>
            <a:r>
              <a:rPr lang="en-US" altLang="en-US" dirty="0"/>
              <a:t>The </a:t>
            </a:r>
            <a:r>
              <a:rPr lang="en-US" altLang="en-US" dirty="0">
                <a:latin typeface="Courier New" panose="02070309020205020404" pitchFamily="49" charset="0"/>
                <a:cs typeface="Courier New" panose="02070309020205020404" pitchFamily="49" charset="0"/>
              </a:rPr>
              <a:t>continue</a:t>
            </a:r>
            <a:r>
              <a:rPr lang="en-US" altLang="en-US" dirty="0"/>
              <a:t> statement</a:t>
            </a:r>
          </a:p>
          <a:p>
            <a:pPr lvl="1"/>
            <a:r>
              <a:rPr lang="en-US" altLang="en-US" dirty="0"/>
              <a:t>transfer control to the done statement</a:t>
            </a:r>
          </a:p>
          <a:p>
            <a:pPr lvl="1"/>
            <a:r>
              <a:rPr lang="en-US" altLang="en-US" dirty="0"/>
              <a:t>skip the test statements for the current iteration</a:t>
            </a:r>
          </a:p>
          <a:p>
            <a:pPr lvl="1"/>
            <a:r>
              <a:rPr lang="en-US" altLang="en-US" dirty="0"/>
              <a:t>continues execution of the loop</a:t>
            </a:r>
          </a:p>
        </p:txBody>
      </p:sp>
      <p:sp>
        <p:nvSpPr>
          <p:cNvPr id="56323"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Tree>
    <p:extLst>
      <p:ext uri="{BB962C8B-B14F-4D97-AF65-F5344CB8AC3E}">
        <p14:creationId xmlns:p14="http://schemas.microsoft.com/office/powerpoint/2010/main" val="330438470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838200" y="23447"/>
            <a:ext cx="10515600" cy="1325563"/>
          </a:xfrm>
        </p:spPr>
        <p:txBody>
          <a:bodyPr/>
          <a:lstStyle/>
          <a:p>
            <a:pPr>
              <a:defRPr/>
            </a:pPr>
            <a:r>
              <a:rPr lang="en-US" dirty="0"/>
              <a:t>The break command</a:t>
            </a:r>
          </a:p>
        </p:txBody>
      </p:sp>
      <p:sp>
        <p:nvSpPr>
          <p:cNvPr id="58370" name="Rectangle 3"/>
          <p:cNvSpPr>
            <a:spLocks noGrp="1" noChangeArrowheads="1"/>
          </p:cNvSpPr>
          <p:nvPr>
            <p:ph sz="quarter" idx="1"/>
          </p:nvPr>
        </p:nvSpPr>
        <p:spPr>
          <a:xfrm>
            <a:off x="1981200" y="1600201"/>
            <a:ext cx="7467600" cy="4873625"/>
          </a:xfrm>
        </p:spPr>
        <p:txBody>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while [ condition ]</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cmd-1</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break</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cmd</a:t>
            </a:r>
            <a:r>
              <a:rPr lang="en-US" altLang="en-US" dirty="0">
                <a:latin typeface="Courier New" panose="02070309020205020404" pitchFamily="49" charset="0"/>
                <a:cs typeface="Courier New" panose="02070309020205020404" pitchFamily="49" charset="0"/>
              </a:rPr>
              <a:t>-n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done</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echo "done"</a:t>
            </a:r>
          </a:p>
        </p:txBody>
      </p:sp>
      <p:sp>
        <p:nvSpPr>
          <p:cNvPr id="58371"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grpSp>
        <p:nvGrpSpPr>
          <p:cNvPr id="2" name="Group 4"/>
          <p:cNvGrpSpPr>
            <a:grpSpLocks/>
          </p:cNvGrpSpPr>
          <p:nvPr/>
        </p:nvGrpSpPr>
        <p:grpSpPr bwMode="auto">
          <a:xfrm>
            <a:off x="4572000" y="3124200"/>
            <a:ext cx="1066800" cy="1295400"/>
            <a:chOff x="1920" y="2544"/>
            <a:chExt cx="672" cy="1152"/>
          </a:xfrm>
        </p:grpSpPr>
        <p:sp>
          <p:nvSpPr>
            <p:cNvPr id="58375" name="Line 5"/>
            <p:cNvSpPr>
              <a:spLocks noChangeShapeType="1"/>
            </p:cNvSpPr>
            <p:nvPr/>
          </p:nvSpPr>
          <p:spPr bwMode="auto">
            <a:xfrm>
              <a:off x="1968" y="2544"/>
              <a:ext cx="62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76" name="Line 6"/>
            <p:cNvSpPr>
              <a:spLocks noChangeShapeType="1"/>
            </p:cNvSpPr>
            <p:nvPr/>
          </p:nvSpPr>
          <p:spPr bwMode="auto">
            <a:xfrm>
              <a:off x="2592" y="2544"/>
              <a:ext cx="0" cy="115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77" name="Line 7"/>
            <p:cNvSpPr>
              <a:spLocks noChangeShapeType="1"/>
            </p:cNvSpPr>
            <p:nvPr/>
          </p:nvSpPr>
          <p:spPr bwMode="auto">
            <a:xfrm flipH="1" flipV="1">
              <a:off x="1920" y="3696"/>
              <a:ext cx="672" cy="0"/>
            </a:xfrm>
            <a:prstGeom prst="line">
              <a:avLst/>
            </a:prstGeom>
            <a:noFill/>
            <a:ln w="2540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grpSp>
      <p:sp>
        <p:nvSpPr>
          <p:cNvPr id="686088" name="AutoShape 8"/>
          <p:cNvSpPr>
            <a:spLocks noChangeArrowheads="1"/>
          </p:cNvSpPr>
          <p:nvPr/>
        </p:nvSpPr>
        <p:spPr bwMode="auto">
          <a:xfrm>
            <a:off x="6324600" y="2819400"/>
            <a:ext cx="3048000" cy="1295400"/>
          </a:xfrm>
          <a:prstGeom prst="wedgeRoundRectCallout">
            <a:avLst>
              <a:gd name="adj1" fmla="val -69898"/>
              <a:gd name="adj2" fmla="val 31250"/>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r>
              <a:rPr lang="en-US" altLang="en-US"/>
              <a:t>This iteration is over and there are no more iterations</a:t>
            </a:r>
          </a:p>
        </p:txBody>
      </p:sp>
    </p:spTree>
    <p:extLst>
      <p:ext uri="{BB962C8B-B14F-4D97-AF65-F5344CB8AC3E}">
        <p14:creationId xmlns:p14="http://schemas.microsoft.com/office/powerpoint/2010/main" val="3006381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86088"/>
                                        </p:tgtEl>
                                        <p:attrNameLst>
                                          <p:attrName>style.visibility</p:attrName>
                                        </p:attrNameLst>
                                      </p:cBhvr>
                                      <p:to>
                                        <p:strVal val="visible"/>
                                      </p:to>
                                    </p:set>
                                    <p:animEffect transition="in" filter="dissolve">
                                      <p:cBhvr>
                                        <p:cTn id="11" dur="500"/>
                                        <p:tgtEl>
                                          <p:spTgt spid="686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088" grpId="0" animBg="1"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a:xfrm>
            <a:off x="913701" y="6669"/>
            <a:ext cx="10515600" cy="1325563"/>
          </a:xfrm>
        </p:spPr>
        <p:txBody>
          <a:bodyPr/>
          <a:lstStyle/>
          <a:p>
            <a:pPr>
              <a:defRPr/>
            </a:pPr>
            <a:r>
              <a:rPr lang="en-US" dirty="0"/>
              <a:t>The continue command</a:t>
            </a:r>
          </a:p>
        </p:txBody>
      </p:sp>
      <p:sp>
        <p:nvSpPr>
          <p:cNvPr id="60418" name="Rectangle 3"/>
          <p:cNvSpPr>
            <a:spLocks noGrp="1" noChangeArrowheads="1"/>
          </p:cNvSpPr>
          <p:nvPr>
            <p:ph sz="quarter" idx="1"/>
          </p:nvPr>
        </p:nvSpPr>
        <p:spPr>
          <a:xfrm>
            <a:off x="1981200" y="1600201"/>
            <a:ext cx="7467600" cy="4873625"/>
          </a:xfrm>
        </p:spPr>
        <p:txBody>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while [ condition ]</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cmd-1</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continue</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cmd</a:t>
            </a:r>
            <a:r>
              <a:rPr lang="en-US" altLang="en-US" dirty="0">
                <a:latin typeface="Courier New" panose="02070309020205020404" pitchFamily="49" charset="0"/>
                <a:cs typeface="Courier New" panose="02070309020205020404" pitchFamily="49" charset="0"/>
              </a:rPr>
              <a:t>-n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done</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echo "done"</a:t>
            </a:r>
          </a:p>
        </p:txBody>
      </p:sp>
      <p:sp>
        <p:nvSpPr>
          <p:cNvPr id="60419"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
        <p:nvSpPr>
          <p:cNvPr id="688132" name="AutoShape 4"/>
          <p:cNvSpPr>
            <a:spLocks noChangeArrowheads="1"/>
          </p:cNvSpPr>
          <p:nvPr/>
        </p:nvSpPr>
        <p:spPr bwMode="auto">
          <a:xfrm>
            <a:off x="6858000" y="2514600"/>
            <a:ext cx="2667000" cy="1295400"/>
          </a:xfrm>
          <a:prstGeom prst="wedgeRoundRectCallout">
            <a:avLst>
              <a:gd name="adj1" fmla="val -68361"/>
              <a:gd name="adj2" fmla="val -50000"/>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r>
              <a:rPr lang="en-US" altLang="en-US"/>
              <a:t>This iteration is over; do the next iteration</a:t>
            </a:r>
          </a:p>
        </p:txBody>
      </p:sp>
      <p:grpSp>
        <p:nvGrpSpPr>
          <p:cNvPr id="2" name="Group 5"/>
          <p:cNvGrpSpPr>
            <a:grpSpLocks/>
          </p:cNvGrpSpPr>
          <p:nvPr/>
        </p:nvGrpSpPr>
        <p:grpSpPr bwMode="auto">
          <a:xfrm>
            <a:off x="5334000" y="1981200"/>
            <a:ext cx="990600" cy="1143000"/>
            <a:chOff x="1968" y="1440"/>
            <a:chExt cx="624" cy="1104"/>
          </a:xfrm>
        </p:grpSpPr>
        <p:sp>
          <p:nvSpPr>
            <p:cNvPr id="60423" name="Line 6"/>
            <p:cNvSpPr>
              <a:spLocks noChangeShapeType="1"/>
            </p:cNvSpPr>
            <p:nvPr/>
          </p:nvSpPr>
          <p:spPr bwMode="auto">
            <a:xfrm>
              <a:off x="1968" y="2544"/>
              <a:ext cx="624"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4" name="Line 7"/>
            <p:cNvSpPr>
              <a:spLocks noChangeShapeType="1"/>
            </p:cNvSpPr>
            <p:nvPr/>
          </p:nvSpPr>
          <p:spPr bwMode="auto">
            <a:xfrm flipV="1">
              <a:off x="2592" y="1440"/>
              <a:ext cx="0" cy="110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5" name="Line 8"/>
            <p:cNvSpPr>
              <a:spLocks noChangeShapeType="1"/>
            </p:cNvSpPr>
            <p:nvPr/>
          </p:nvSpPr>
          <p:spPr bwMode="auto">
            <a:xfrm flipH="1">
              <a:off x="2256" y="1440"/>
              <a:ext cx="336" cy="0"/>
            </a:xfrm>
            <a:prstGeom prst="line">
              <a:avLst/>
            </a:prstGeom>
            <a:noFill/>
            <a:ln w="25400">
              <a:solidFill>
                <a:schemeClr val="tx1"/>
              </a:solidFill>
              <a:round/>
              <a:headEnd/>
              <a:tailEnd type="arrow" w="lg" len="lg"/>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1241110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nodeType="afterGroup">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688132"/>
                                        </p:tgtEl>
                                        <p:attrNameLst>
                                          <p:attrName>style.visibility</p:attrName>
                                        </p:attrNameLst>
                                      </p:cBhvr>
                                      <p:to>
                                        <p:strVal val="visible"/>
                                      </p:to>
                                    </p:set>
                                    <p:animEffect transition="in" filter="dissolve">
                                      <p:cBhvr>
                                        <p:cTn id="11" dur="500"/>
                                        <p:tgtEl>
                                          <p:spTgt spid="688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8132"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38200" y="18255"/>
            <a:ext cx="10515600" cy="1325563"/>
          </a:xfrm>
        </p:spPr>
        <p:txBody>
          <a:bodyPr/>
          <a:lstStyle/>
          <a:p>
            <a:r>
              <a:rPr lang="en-US" altLang="en-US" dirty="0"/>
              <a:t>Printing/output</a:t>
            </a:r>
          </a:p>
        </p:txBody>
      </p:sp>
      <p:sp>
        <p:nvSpPr>
          <p:cNvPr id="40963" name="Rectangle 3"/>
          <p:cNvSpPr>
            <a:spLocks noGrp="1" noChangeArrowheads="1"/>
          </p:cNvSpPr>
          <p:nvPr>
            <p:ph idx="1"/>
          </p:nvPr>
        </p:nvSpPr>
        <p:spPr>
          <a:xfrm>
            <a:off x="139700" y="1253331"/>
            <a:ext cx="10515600" cy="4351338"/>
          </a:xfrm>
        </p:spPr>
        <p:txBody>
          <a:bodyPr/>
          <a:lstStyle/>
          <a:p>
            <a:pPr marL="0" indent="0">
              <a:buNone/>
            </a:pPr>
            <a:r>
              <a:rPr lang="nl-BE" altLang="en-US" dirty="0"/>
              <a:t>Basic </a:t>
            </a:r>
            <a:r>
              <a:rPr lang="nl-BE" altLang="en-US" dirty="0" err="1"/>
              <a:t>use</a:t>
            </a:r>
            <a:r>
              <a:rPr lang="nl-BE" altLang="en-US" dirty="0"/>
              <a:t>: </a:t>
            </a:r>
            <a:r>
              <a:rPr lang="nl-BE" altLang="en-US" dirty="0">
                <a:latin typeface="Courier New" panose="02070309020205020404" pitchFamily="49" charset="0"/>
                <a:cs typeface="Courier New" panose="02070309020205020404" pitchFamily="49" charset="0"/>
              </a:rPr>
              <a:t>echo </a:t>
            </a:r>
            <a:r>
              <a:rPr lang="nl-BE" altLang="en-US" dirty="0">
                <a:latin typeface="+mj-lt"/>
                <a:cs typeface="Courier New" panose="02070309020205020404" pitchFamily="49" charset="0"/>
              </a:rPr>
              <a:t>(</a:t>
            </a:r>
            <a:r>
              <a:rPr lang="nl-BE" altLang="en-US" dirty="0" err="1">
                <a:latin typeface="+mj-lt"/>
                <a:cs typeface="Courier New" panose="02070309020205020404" pitchFamily="49" charset="0"/>
              </a:rPr>
              <a:t>remember</a:t>
            </a:r>
            <a:r>
              <a:rPr lang="nl-BE" altLang="en-US" dirty="0">
                <a:latin typeface="+mj-lt"/>
                <a:cs typeface="Courier New" panose="02070309020205020404" pitchFamily="49" charset="0"/>
              </a:rPr>
              <a:t> quotes!)</a:t>
            </a:r>
          </a:p>
          <a:p>
            <a:pPr marL="457200" lvl="1" indent="0">
              <a:buNone/>
            </a:pPr>
            <a:r>
              <a:rPr lang="en-US" altLang="en-US" sz="2000" dirty="0">
                <a:latin typeface="Courier New" panose="02070309020205020404" pitchFamily="49" charset="0"/>
                <a:cs typeface="Courier New" panose="02070309020205020404" pitchFamily="49" charset="0"/>
              </a:rPr>
              <a:t>$ echo –n</a:t>
            </a:r>
            <a:r>
              <a:rPr lang="en-US" altLang="en-US" sz="2000" dirty="0">
                <a:latin typeface="+mj-lt"/>
                <a:cs typeface="Courier New" panose="02070309020205020404" pitchFamily="49" charset="0"/>
              </a:rPr>
              <a:t> -&gt; do not output the trailing newline</a:t>
            </a:r>
          </a:p>
          <a:p>
            <a:pPr marL="457200" lvl="1" indent="0">
              <a:buNone/>
            </a:pPr>
            <a:r>
              <a:rPr lang="en-US" altLang="en-US" sz="2000" dirty="0">
                <a:latin typeface="Courier New" panose="02070309020205020404" pitchFamily="49" charset="0"/>
                <a:cs typeface="Courier New" panose="02070309020205020404" pitchFamily="49" charset="0"/>
              </a:rPr>
              <a:t>$ echo -e</a:t>
            </a:r>
            <a:r>
              <a:rPr lang="en-US" altLang="en-US" sz="2000" dirty="0">
                <a:latin typeface="+mj-lt"/>
                <a:cs typeface="Courier New" panose="02070309020205020404" pitchFamily="49" charset="0"/>
              </a:rPr>
              <a:t> -&gt; enable interpretation of backslash escapes</a:t>
            </a:r>
          </a:p>
          <a:p>
            <a:pPr marL="914400" lvl="2" indent="0">
              <a:buNone/>
            </a:pPr>
            <a:r>
              <a:rPr lang="en-US" altLang="en-US" sz="1600" dirty="0">
                <a:latin typeface="+mj-lt"/>
                <a:cs typeface="Courier New" panose="02070309020205020404" pitchFamily="49" charset="0"/>
              </a:rPr>
              <a:t>\n new line</a:t>
            </a:r>
          </a:p>
          <a:p>
            <a:pPr marL="914400" lvl="2" indent="0">
              <a:buNone/>
            </a:pPr>
            <a:r>
              <a:rPr lang="en-US" altLang="en-US" sz="1600" dirty="0">
                <a:latin typeface="+mj-lt"/>
                <a:cs typeface="Courier New" panose="02070309020205020404" pitchFamily="49" charset="0"/>
              </a:rPr>
              <a:t>\r carriage return</a:t>
            </a:r>
          </a:p>
          <a:p>
            <a:pPr marL="914400" lvl="2" indent="0">
              <a:buNone/>
            </a:pPr>
            <a:r>
              <a:rPr lang="en-US" altLang="en-US" sz="1600" dirty="0">
                <a:latin typeface="+mj-lt"/>
                <a:cs typeface="Courier New" panose="02070309020205020404" pitchFamily="49" charset="0"/>
              </a:rPr>
              <a:t>\t horizontal tab</a:t>
            </a:r>
          </a:p>
          <a:p>
            <a:pPr marL="914400" lvl="2" indent="0">
              <a:buNone/>
            </a:pPr>
            <a:r>
              <a:rPr lang="en-US" altLang="en-US" sz="1600" dirty="0">
                <a:latin typeface="+mj-lt"/>
                <a:cs typeface="Courier New" panose="02070309020205020404" pitchFamily="49" charset="0"/>
              </a:rPr>
              <a:t>\v vertical tab</a:t>
            </a:r>
          </a:p>
          <a:p>
            <a:pPr marL="914400" lvl="2" indent="0">
              <a:buNone/>
            </a:pPr>
            <a:endParaRPr lang="en-US" altLang="en-US" sz="1600" dirty="0">
              <a:latin typeface="+mj-lt"/>
              <a:cs typeface="Courier New" panose="02070309020205020404" pitchFamily="49" charset="0"/>
            </a:endParaRPr>
          </a:p>
          <a:p>
            <a:pPr marL="0" indent="0">
              <a:buNone/>
            </a:pPr>
            <a:endParaRPr lang="en-US" altLang="en-US" sz="2000" dirty="0">
              <a:latin typeface="+mj-lt"/>
            </a:endParaRPr>
          </a:p>
          <a:p>
            <a:pPr marL="0" indent="0">
              <a:buNone/>
            </a:pPr>
            <a:endParaRPr lang="en-US" altLang="en-US" sz="2000" dirty="0">
              <a:latin typeface="+mj-lt"/>
            </a:endParaRPr>
          </a:p>
        </p:txBody>
      </p:sp>
      <p:pic>
        <p:nvPicPr>
          <p:cNvPr id="2" name="Picture 1"/>
          <p:cNvPicPr>
            <a:picLocks noChangeAspect="1"/>
          </p:cNvPicPr>
          <p:nvPr/>
        </p:nvPicPr>
        <p:blipFill rotWithShape="1">
          <a:blip r:embed="rId3"/>
          <a:srcRect t="7733" b="-7733"/>
          <a:stretch/>
        </p:blipFill>
        <p:spPr>
          <a:xfrm>
            <a:off x="2674025" y="2406894"/>
            <a:ext cx="8526083" cy="4667006"/>
          </a:xfrm>
          <a:prstGeom prst="rect">
            <a:avLst/>
          </a:prstGeom>
        </p:spPr>
      </p:pic>
      <p:sp>
        <p:nvSpPr>
          <p:cNvPr id="3" name="Rectangle 2">
            <a:extLst>
              <a:ext uri="{FF2B5EF4-FFF2-40B4-BE49-F238E27FC236}">
                <a16:creationId xmlns:a16="http://schemas.microsoft.com/office/drawing/2014/main" id="{A03B001F-D778-4E09-D6DC-B66F958D1D5D}"/>
              </a:ext>
            </a:extLst>
          </p:cNvPr>
          <p:cNvSpPr/>
          <p:nvPr/>
        </p:nvSpPr>
        <p:spPr>
          <a:xfrm>
            <a:off x="3136900" y="2419594"/>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 name="Rectangle 3">
            <a:extLst>
              <a:ext uri="{FF2B5EF4-FFF2-40B4-BE49-F238E27FC236}">
                <a16:creationId xmlns:a16="http://schemas.microsoft.com/office/drawing/2014/main" id="{C3ED54A9-01FE-7210-31CA-45A634D8B373}"/>
              </a:ext>
            </a:extLst>
          </p:cNvPr>
          <p:cNvSpPr/>
          <p:nvPr/>
        </p:nvSpPr>
        <p:spPr>
          <a:xfrm>
            <a:off x="3136900" y="3160040"/>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Rectangle 4">
            <a:extLst>
              <a:ext uri="{FF2B5EF4-FFF2-40B4-BE49-F238E27FC236}">
                <a16:creationId xmlns:a16="http://schemas.microsoft.com/office/drawing/2014/main" id="{98F4E37B-4F68-333E-B26A-4BA9134955B8}"/>
              </a:ext>
            </a:extLst>
          </p:cNvPr>
          <p:cNvSpPr/>
          <p:nvPr/>
        </p:nvSpPr>
        <p:spPr>
          <a:xfrm>
            <a:off x="3136900" y="3881955"/>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tangle 5">
            <a:extLst>
              <a:ext uri="{FF2B5EF4-FFF2-40B4-BE49-F238E27FC236}">
                <a16:creationId xmlns:a16="http://schemas.microsoft.com/office/drawing/2014/main" id="{A0EC3FF9-819D-AB2A-635D-2E93B6E9251F}"/>
              </a:ext>
            </a:extLst>
          </p:cNvPr>
          <p:cNvSpPr/>
          <p:nvPr/>
        </p:nvSpPr>
        <p:spPr>
          <a:xfrm>
            <a:off x="3136900" y="4395116"/>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Rectangle 6">
            <a:extLst>
              <a:ext uri="{FF2B5EF4-FFF2-40B4-BE49-F238E27FC236}">
                <a16:creationId xmlns:a16="http://schemas.microsoft.com/office/drawing/2014/main" id="{63B24952-98E1-4881-EBB7-9629E75ECFDE}"/>
              </a:ext>
            </a:extLst>
          </p:cNvPr>
          <p:cNvSpPr/>
          <p:nvPr/>
        </p:nvSpPr>
        <p:spPr>
          <a:xfrm>
            <a:off x="3136900" y="5097431"/>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tangle 7">
            <a:extLst>
              <a:ext uri="{FF2B5EF4-FFF2-40B4-BE49-F238E27FC236}">
                <a16:creationId xmlns:a16="http://schemas.microsoft.com/office/drawing/2014/main" id="{866DAD66-3530-BB8A-DA4D-4FEDECF60FA8}"/>
              </a:ext>
            </a:extLst>
          </p:cNvPr>
          <p:cNvSpPr/>
          <p:nvPr/>
        </p:nvSpPr>
        <p:spPr>
          <a:xfrm>
            <a:off x="3136900" y="5822492"/>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tangle 8">
            <a:extLst>
              <a:ext uri="{FF2B5EF4-FFF2-40B4-BE49-F238E27FC236}">
                <a16:creationId xmlns:a16="http://schemas.microsoft.com/office/drawing/2014/main" id="{62577DC1-32CD-D448-9863-F478F57F4487}"/>
              </a:ext>
            </a:extLst>
          </p:cNvPr>
          <p:cNvSpPr/>
          <p:nvPr/>
        </p:nvSpPr>
        <p:spPr>
          <a:xfrm>
            <a:off x="3136900" y="6515345"/>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tangle 9">
            <a:extLst>
              <a:ext uri="{FF2B5EF4-FFF2-40B4-BE49-F238E27FC236}">
                <a16:creationId xmlns:a16="http://schemas.microsoft.com/office/drawing/2014/main" id="{6C307E67-4876-DCAF-F492-732A66B96C9D}"/>
              </a:ext>
            </a:extLst>
          </p:cNvPr>
          <p:cNvSpPr/>
          <p:nvPr/>
        </p:nvSpPr>
        <p:spPr>
          <a:xfrm>
            <a:off x="4657755" y="2630051"/>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87768679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2"/>
          <p:cNvSpPr>
            <a:spLocks noGrp="1" noChangeArrowheads="1"/>
          </p:cNvSpPr>
          <p:nvPr>
            <p:ph type="title"/>
          </p:nvPr>
        </p:nvSpPr>
        <p:spPr>
          <a:xfrm>
            <a:off x="838200" y="0"/>
            <a:ext cx="10515600" cy="1325563"/>
          </a:xfrm>
        </p:spPr>
        <p:txBody>
          <a:bodyPr/>
          <a:lstStyle/>
          <a:p>
            <a:pPr>
              <a:defRPr/>
            </a:pPr>
            <a:r>
              <a:rPr lang="en-US" dirty="0"/>
              <a:t>Example:</a:t>
            </a:r>
          </a:p>
        </p:txBody>
      </p:sp>
      <p:sp>
        <p:nvSpPr>
          <p:cNvPr id="58373" name="Rectangle 3"/>
          <p:cNvSpPr>
            <a:spLocks noGrp="1" noChangeArrowheads="1"/>
          </p:cNvSpPr>
          <p:nvPr>
            <p:ph sz="quarter" idx="1"/>
          </p:nvPr>
        </p:nvSpPr>
        <p:spPr>
          <a:xfrm>
            <a:off x="838200" y="1075814"/>
            <a:ext cx="7467600" cy="4873625"/>
          </a:xfrm>
        </p:spPr>
        <p:txBody>
          <a:bodyPr>
            <a:normAutofit lnSpcReduction="10000"/>
          </a:bodyPr>
          <a:lstStyle/>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for index in 1 2 3 4 5 6 7 8 9 10</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do</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if [ $index –le 3 ]; the</a:t>
            </a:r>
            <a:r>
              <a:rPr lang="pl-PL" altLang="en-US" sz="2200" dirty="0">
                <a:latin typeface="Courier New" panose="02070309020205020404" pitchFamily="49" charset="0"/>
                <a:cs typeface="Courier New" panose="02070309020205020404" pitchFamily="49" charset="0"/>
              </a:rPr>
              <a:t>n</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echo "continue"</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continue</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fi</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echo $index</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if  [ $index –</a:t>
            </a:r>
            <a:r>
              <a:rPr lang="en-US" altLang="en-US" sz="2200" dirty="0" err="1">
                <a:latin typeface="Courier New" panose="02070309020205020404" pitchFamily="49" charset="0"/>
                <a:cs typeface="Courier New" panose="02070309020205020404" pitchFamily="49" charset="0"/>
              </a:rPr>
              <a:t>ge</a:t>
            </a:r>
            <a:r>
              <a:rPr lang="en-US" altLang="en-US" sz="2200" dirty="0">
                <a:latin typeface="Courier New" panose="02070309020205020404" pitchFamily="49" charset="0"/>
                <a:cs typeface="Courier New" panose="02070309020205020404" pitchFamily="49" charset="0"/>
              </a:rPr>
              <a:t> 8 ]; then</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echo "break"</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break</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    fi</a:t>
            </a:r>
          </a:p>
          <a:p>
            <a:pPr>
              <a:lnSpc>
                <a:spcPct val="90000"/>
              </a:lnSpc>
              <a:buFont typeface="Wingdings" panose="05000000000000000000" pitchFamily="2" charset="2"/>
              <a:buNone/>
            </a:pPr>
            <a:r>
              <a:rPr lang="en-US" altLang="en-US" sz="2200" dirty="0">
                <a:latin typeface="Courier New" panose="02070309020205020404" pitchFamily="49" charset="0"/>
                <a:cs typeface="Courier New" panose="02070309020205020404" pitchFamily="49" charset="0"/>
              </a:rPr>
              <a:t>done</a:t>
            </a:r>
          </a:p>
        </p:txBody>
      </p:sp>
      <p:sp>
        <p:nvSpPr>
          <p:cNvPr id="62467"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pic>
        <p:nvPicPr>
          <p:cNvPr id="2" name="Picture 1"/>
          <p:cNvPicPr>
            <a:picLocks noChangeAspect="1"/>
          </p:cNvPicPr>
          <p:nvPr/>
        </p:nvPicPr>
        <p:blipFill rotWithShape="1">
          <a:blip r:embed="rId3"/>
          <a:srcRect l="2" t="4" r="37977" b="52347"/>
          <a:stretch/>
        </p:blipFill>
        <p:spPr>
          <a:xfrm>
            <a:off x="6766364" y="2097000"/>
            <a:ext cx="4968000" cy="2664000"/>
          </a:xfrm>
          <a:prstGeom prst="rect">
            <a:avLst/>
          </a:prstGeom>
        </p:spPr>
      </p:pic>
      <p:sp>
        <p:nvSpPr>
          <p:cNvPr id="3" name="Rectangle 2">
            <a:extLst>
              <a:ext uri="{FF2B5EF4-FFF2-40B4-BE49-F238E27FC236}">
                <a16:creationId xmlns:a16="http://schemas.microsoft.com/office/drawing/2014/main" id="{3E086779-2F36-40AF-E610-5DA9FFEF34FD}"/>
              </a:ext>
            </a:extLst>
          </p:cNvPr>
          <p:cNvSpPr/>
          <p:nvPr/>
        </p:nvSpPr>
        <p:spPr>
          <a:xfrm>
            <a:off x="7357146" y="2464266"/>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2F98DA5A-4409-7834-8A0A-C9B3F14473D7}"/>
              </a:ext>
            </a:extLst>
          </p:cNvPr>
          <p:cNvSpPr/>
          <p:nvPr/>
        </p:nvSpPr>
        <p:spPr>
          <a:xfrm>
            <a:off x="7357146" y="4360178"/>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237500451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7" name="Rectangle 3"/>
          <p:cNvSpPr>
            <a:spLocks noGrp="1" noChangeArrowheads="1"/>
          </p:cNvSpPr>
          <p:nvPr>
            <p:ph type="body" idx="1"/>
          </p:nvPr>
        </p:nvSpPr>
        <p:spPr>
          <a:xfrm>
            <a:off x="2091488" y="1186873"/>
            <a:ext cx="8079432" cy="4724400"/>
          </a:xfrm>
          <a:noFill/>
          <a:ln/>
        </p:spPr>
        <p:txBody>
          <a:bodyPr>
            <a:normAutofit fontScale="92500" lnSpcReduction="10000"/>
          </a:bodyPr>
          <a:lstStyle/>
          <a:p>
            <a:pPr>
              <a:lnSpc>
                <a:spcPct val="80000"/>
              </a:lnSpc>
            </a:pPr>
            <a:r>
              <a:rPr lang="en-US" altLang="en-US" dirty="0"/>
              <a:t>The  </a:t>
            </a:r>
            <a:r>
              <a:rPr lang="en-US" altLang="en-US" dirty="0">
                <a:latin typeface="Courier New" panose="02070309020205020404" pitchFamily="49" charset="0"/>
              </a:rPr>
              <a:t>break</a:t>
            </a:r>
            <a:r>
              <a:rPr lang="en-US" altLang="en-US" dirty="0">
                <a:latin typeface="Courier" pitchFamily="49" charset="0"/>
              </a:rPr>
              <a:t> </a:t>
            </a:r>
            <a:r>
              <a:rPr lang="en-US" altLang="en-US" dirty="0"/>
              <a:t> command works like in C++, breaking out of the innermost loop :</a:t>
            </a:r>
          </a:p>
          <a:p>
            <a:pPr>
              <a:lnSpc>
                <a:spcPct val="60000"/>
              </a:lnSpc>
              <a:buFont typeface="Monotype Sorts" pitchFamily="2" charset="2"/>
              <a:buNone/>
            </a:pPr>
            <a:r>
              <a:rPr lang="en-US" altLang="en-US" sz="1800" dirty="0">
                <a:latin typeface="Courier New" panose="02070309020205020404" pitchFamily="49" charset="0"/>
              </a:rPr>
              <a:t>		$ cat test12</a:t>
            </a:r>
          </a:p>
          <a:p>
            <a:pPr>
              <a:lnSpc>
                <a:spcPct val="60000"/>
              </a:lnSpc>
              <a:buFont typeface="Monotype Sorts" pitchFamily="2" charset="2"/>
              <a:buNone/>
            </a:pPr>
            <a:r>
              <a:rPr lang="en-US" altLang="en-US" sz="1800" dirty="0">
                <a:latin typeface="Courier New" panose="02070309020205020404" pitchFamily="49" charset="0"/>
              </a:rPr>
              <a:t>		</a:t>
            </a:r>
            <a:r>
              <a:rPr lang="en-US" altLang="en-US" sz="2000" dirty="0">
                <a:latin typeface="Courier New" panose="02070309020205020404" pitchFamily="49" charset="0"/>
              </a:rPr>
              <a:t>#!/bin/</a:t>
            </a:r>
            <a:r>
              <a:rPr lang="en-US" altLang="en-US" sz="2000" dirty="0" err="1">
                <a:latin typeface="Courier New" panose="02070309020205020404" pitchFamily="49" charset="0"/>
              </a:rPr>
              <a:t>sh</a:t>
            </a:r>
            <a:endParaRPr lang="en-US" altLang="en-US" sz="2000" dirty="0">
              <a:latin typeface="Courier New" panose="02070309020205020404" pitchFamily="49" charset="0"/>
            </a:endParaRPr>
          </a:p>
          <a:p>
            <a:pPr>
              <a:lnSpc>
                <a:spcPct val="60000"/>
              </a:lnSpc>
              <a:buFont typeface="Monotype Sorts" pitchFamily="2" charset="2"/>
              <a:buNone/>
            </a:pPr>
            <a:r>
              <a:rPr lang="en-US" altLang="en-US" sz="1600" dirty="0">
                <a:latin typeface="Courier New" panose="02070309020205020404" pitchFamily="49" charset="0"/>
              </a:rPr>
              <a:t>		while [ 1 ]</a:t>
            </a:r>
            <a:endParaRPr lang="en-US" altLang="en-US" sz="1800" dirty="0">
              <a:latin typeface="Courier New" panose="02070309020205020404" pitchFamily="49" charset="0"/>
            </a:endParaRPr>
          </a:p>
          <a:p>
            <a:pPr>
              <a:lnSpc>
                <a:spcPct val="60000"/>
              </a:lnSpc>
              <a:buFont typeface="Monotype Sorts" pitchFamily="2" charset="2"/>
              <a:buNone/>
            </a:pPr>
            <a:r>
              <a:rPr lang="en-US" altLang="en-US" sz="2000" dirty="0">
                <a:latin typeface="Courier New" panose="02070309020205020404" pitchFamily="49" charset="0"/>
              </a:rPr>
              <a:t>		do</a:t>
            </a:r>
          </a:p>
          <a:p>
            <a:pPr>
              <a:lnSpc>
                <a:spcPct val="60000"/>
              </a:lnSpc>
              <a:buFont typeface="Monotype Sorts" pitchFamily="2" charset="2"/>
              <a:buNone/>
            </a:pPr>
            <a:r>
              <a:rPr lang="en-US" altLang="en-US" sz="2000" dirty="0">
                <a:latin typeface="Courier New" panose="02070309020205020404" pitchFamily="49" charset="0"/>
              </a:rPr>
              <a:t>			echo "Wakeup [yes/no]?"</a:t>
            </a:r>
          </a:p>
          <a:p>
            <a:pPr lvl="1">
              <a:lnSpc>
                <a:spcPct val="60000"/>
              </a:lnSpc>
              <a:buFont typeface="Monotype Sorts" pitchFamily="2" charset="2"/>
              <a:buNone/>
            </a:pPr>
            <a:r>
              <a:rPr lang="en-US" altLang="en-US" sz="1800" dirty="0">
                <a:latin typeface="Courier New" panose="02070309020205020404" pitchFamily="49" charset="0"/>
              </a:rPr>
              <a:t>			read </a:t>
            </a:r>
            <a:r>
              <a:rPr lang="en-US" altLang="en-US" sz="1800" dirty="0" err="1">
                <a:latin typeface="Courier New" panose="02070309020205020404" pitchFamily="49" charset="0"/>
              </a:rPr>
              <a:t>resp</a:t>
            </a:r>
            <a:endParaRPr lang="en-US" altLang="en-US" sz="1800" dirty="0">
              <a:latin typeface="Courier New" panose="02070309020205020404" pitchFamily="49" charset="0"/>
            </a:endParaRPr>
          </a:p>
          <a:p>
            <a:pPr lvl="1">
              <a:lnSpc>
                <a:spcPct val="60000"/>
              </a:lnSpc>
              <a:buFont typeface="Monotype Sorts" pitchFamily="2" charset="2"/>
              <a:buNone/>
            </a:pPr>
            <a:r>
              <a:rPr lang="en-US" altLang="en-US" sz="1800" dirty="0">
                <a:latin typeface="Courier New" panose="02070309020205020404" pitchFamily="49" charset="0"/>
              </a:rPr>
              <a:t>			if [ $</a:t>
            </a:r>
            <a:r>
              <a:rPr lang="en-US" altLang="en-US" sz="1800" dirty="0" err="1">
                <a:latin typeface="Courier New" panose="02070309020205020404" pitchFamily="49" charset="0"/>
              </a:rPr>
              <a:t>resp</a:t>
            </a:r>
            <a:r>
              <a:rPr lang="en-US" altLang="en-US" sz="1800" dirty="0">
                <a:latin typeface="Courier New" panose="02070309020205020404" pitchFamily="49" charset="0"/>
              </a:rPr>
              <a:t> = "yes" ]</a:t>
            </a:r>
          </a:p>
          <a:p>
            <a:pPr lvl="1">
              <a:lnSpc>
                <a:spcPct val="60000"/>
              </a:lnSpc>
              <a:buFont typeface="Monotype Sorts" pitchFamily="2" charset="2"/>
              <a:buNone/>
            </a:pPr>
            <a:r>
              <a:rPr lang="en-US" altLang="en-US" sz="1800" dirty="0">
                <a:latin typeface="Courier New" panose="02070309020205020404" pitchFamily="49" charset="0"/>
              </a:rPr>
              <a:t>			then</a:t>
            </a:r>
          </a:p>
          <a:p>
            <a:pPr lvl="1">
              <a:lnSpc>
                <a:spcPct val="60000"/>
              </a:lnSpc>
              <a:buFont typeface="Monotype Sorts" pitchFamily="2" charset="2"/>
              <a:buNone/>
            </a:pPr>
            <a:r>
              <a:rPr lang="en-US" altLang="en-US" sz="1800" dirty="0">
                <a:latin typeface="Courier New" panose="02070309020205020404" pitchFamily="49" charset="0"/>
              </a:rPr>
              <a:t>				break</a:t>
            </a:r>
          </a:p>
          <a:p>
            <a:pPr lvl="1">
              <a:lnSpc>
                <a:spcPct val="60000"/>
              </a:lnSpc>
              <a:buFont typeface="Monotype Sorts" pitchFamily="2" charset="2"/>
              <a:buNone/>
            </a:pPr>
            <a:r>
              <a:rPr lang="en-US" altLang="en-US" sz="1800" dirty="0">
                <a:latin typeface="Courier New" panose="02070309020205020404" pitchFamily="49" charset="0"/>
              </a:rPr>
              <a:t>			fi</a:t>
            </a:r>
          </a:p>
          <a:p>
            <a:pPr lvl="1">
              <a:lnSpc>
                <a:spcPct val="60000"/>
              </a:lnSpc>
              <a:buFont typeface="Monotype Sorts" pitchFamily="2" charset="2"/>
              <a:buNone/>
            </a:pPr>
            <a:r>
              <a:rPr lang="en-US" altLang="en-US" sz="1800" dirty="0">
                <a:latin typeface="Courier New" panose="02070309020205020404" pitchFamily="49" charset="0"/>
              </a:rPr>
              <a:t>	done</a:t>
            </a:r>
          </a:p>
          <a:p>
            <a:pPr lvl="1">
              <a:lnSpc>
                <a:spcPct val="60000"/>
              </a:lnSpc>
              <a:buFont typeface="Monotype Sorts" pitchFamily="2" charset="2"/>
              <a:buNone/>
            </a:pPr>
            <a:r>
              <a:rPr lang="en-US" altLang="en-US" sz="1800" dirty="0">
                <a:latin typeface="Courier New" panose="02070309020205020404" pitchFamily="49" charset="0"/>
              </a:rPr>
              <a:t>	$ test12</a:t>
            </a:r>
          </a:p>
          <a:p>
            <a:pPr lvl="1">
              <a:lnSpc>
                <a:spcPct val="60000"/>
              </a:lnSpc>
              <a:buFont typeface="Monotype Sorts" pitchFamily="2" charset="2"/>
              <a:buNone/>
            </a:pPr>
            <a:r>
              <a:rPr lang="en-US" altLang="en-US" sz="1800" dirty="0">
                <a:latin typeface="Courier New" panose="02070309020205020404" pitchFamily="49" charset="0"/>
              </a:rPr>
              <a:t>	Wakeup [yes/no]? </a:t>
            </a:r>
          </a:p>
          <a:p>
            <a:pPr lvl="1">
              <a:lnSpc>
                <a:spcPct val="60000"/>
              </a:lnSpc>
              <a:buFont typeface="Monotype Sorts" pitchFamily="2" charset="2"/>
              <a:buNone/>
            </a:pPr>
            <a:r>
              <a:rPr lang="en-US" altLang="en-US" sz="1800" dirty="0">
                <a:latin typeface="Courier New" panose="02070309020205020404" pitchFamily="49" charset="0"/>
              </a:rPr>
              <a:t>	no</a:t>
            </a:r>
          </a:p>
          <a:p>
            <a:pPr lvl="1">
              <a:lnSpc>
                <a:spcPct val="60000"/>
              </a:lnSpc>
              <a:buFont typeface="Monotype Sorts" pitchFamily="2" charset="2"/>
              <a:buNone/>
            </a:pPr>
            <a:r>
              <a:rPr lang="en-US" altLang="en-US" sz="1800" dirty="0">
                <a:latin typeface="Courier New" panose="02070309020205020404" pitchFamily="49" charset="0"/>
              </a:rPr>
              <a:t>	Wakeup [yes/no]?</a:t>
            </a:r>
          </a:p>
          <a:p>
            <a:pPr lvl="1">
              <a:lnSpc>
                <a:spcPct val="60000"/>
              </a:lnSpc>
              <a:buFont typeface="Monotype Sorts" pitchFamily="2" charset="2"/>
              <a:buNone/>
            </a:pPr>
            <a:r>
              <a:rPr lang="en-US" altLang="en-US" sz="1800" dirty="0">
                <a:latin typeface="Courier New" panose="02070309020205020404" pitchFamily="49" charset="0"/>
              </a:rPr>
              <a:t>	y</a:t>
            </a:r>
          </a:p>
          <a:p>
            <a:pPr lvl="1">
              <a:lnSpc>
                <a:spcPct val="60000"/>
              </a:lnSpc>
              <a:buFont typeface="Monotype Sorts" pitchFamily="2" charset="2"/>
              <a:buNone/>
            </a:pPr>
            <a:r>
              <a:rPr lang="en-US" altLang="en-US" sz="1800" dirty="0">
                <a:latin typeface="Courier New" panose="02070309020205020404" pitchFamily="49" charset="0"/>
              </a:rPr>
              <a:t>	Wakeup [yes/no]?</a:t>
            </a:r>
          </a:p>
          <a:p>
            <a:pPr lvl="1">
              <a:lnSpc>
                <a:spcPct val="60000"/>
              </a:lnSpc>
              <a:buFont typeface="Monotype Sorts" pitchFamily="2" charset="2"/>
              <a:buNone/>
            </a:pPr>
            <a:r>
              <a:rPr lang="en-US" altLang="en-US" sz="1800" dirty="0">
                <a:latin typeface="Courier New" panose="02070309020205020404" pitchFamily="49" charset="0"/>
              </a:rPr>
              <a:t>	yes</a:t>
            </a:r>
          </a:p>
          <a:p>
            <a:pPr lvl="1">
              <a:lnSpc>
                <a:spcPct val="60000"/>
              </a:lnSpc>
              <a:buFont typeface="Monotype Sorts" pitchFamily="2" charset="2"/>
              <a:buNone/>
            </a:pPr>
            <a:r>
              <a:rPr lang="en-US" altLang="en-US" sz="1800" dirty="0">
                <a:latin typeface="Courier New" panose="02070309020205020404" pitchFamily="49" charset="0"/>
              </a:rPr>
              <a:t>	$		</a:t>
            </a:r>
          </a:p>
        </p:txBody>
      </p:sp>
      <p:pic>
        <p:nvPicPr>
          <p:cNvPr id="2" name="Picture 1"/>
          <p:cNvPicPr>
            <a:picLocks noChangeAspect="1"/>
          </p:cNvPicPr>
          <p:nvPr/>
        </p:nvPicPr>
        <p:blipFill>
          <a:blip r:embed="rId3"/>
          <a:stretch>
            <a:fillRect/>
          </a:stretch>
        </p:blipFill>
        <p:spPr>
          <a:xfrm>
            <a:off x="2091489" y="1080001"/>
            <a:ext cx="8010525" cy="5591175"/>
          </a:xfrm>
          <a:prstGeom prst="rect">
            <a:avLst/>
          </a:prstGeom>
        </p:spPr>
      </p:pic>
      <p:sp>
        <p:nvSpPr>
          <p:cNvPr id="3" name="Title 2"/>
          <p:cNvSpPr>
            <a:spLocks noGrp="1"/>
          </p:cNvSpPr>
          <p:nvPr>
            <p:ph type="title"/>
          </p:nvPr>
        </p:nvSpPr>
        <p:spPr>
          <a:xfrm>
            <a:off x="737532" y="0"/>
            <a:ext cx="10515600" cy="1325563"/>
          </a:xfrm>
        </p:spPr>
        <p:txBody>
          <a:bodyPr/>
          <a:lstStyle/>
          <a:p>
            <a:r>
              <a:rPr lang="pl-PL" dirty="0" err="1"/>
              <a:t>break</a:t>
            </a:r>
            <a:endParaRPr lang="en-US" dirty="0"/>
          </a:p>
        </p:txBody>
      </p:sp>
      <p:sp>
        <p:nvSpPr>
          <p:cNvPr id="4" name="Rectangle 3">
            <a:extLst>
              <a:ext uri="{FF2B5EF4-FFF2-40B4-BE49-F238E27FC236}">
                <a16:creationId xmlns:a16="http://schemas.microsoft.com/office/drawing/2014/main" id="{B4658A62-3169-7C67-154F-6E6D9F93D267}"/>
              </a:ext>
            </a:extLst>
          </p:cNvPr>
          <p:cNvSpPr/>
          <p:nvPr/>
        </p:nvSpPr>
        <p:spPr>
          <a:xfrm>
            <a:off x="2642533" y="1432435"/>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E50E8E89-6231-9DEB-5BE6-AE4306F3AF06}"/>
              </a:ext>
            </a:extLst>
          </p:cNvPr>
          <p:cNvSpPr/>
          <p:nvPr/>
        </p:nvSpPr>
        <p:spPr>
          <a:xfrm>
            <a:off x="2642533" y="4502791"/>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57162D61-1B78-A214-3F68-4BAAA9A0EAED}"/>
              </a:ext>
            </a:extLst>
          </p:cNvPr>
          <p:cNvSpPr/>
          <p:nvPr/>
        </p:nvSpPr>
        <p:spPr>
          <a:xfrm>
            <a:off x="2642533" y="6206286"/>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415979278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7" name="Rectangle 3"/>
          <p:cNvSpPr>
            <a:spLocks noGrp="1" noChangeArrowheads="1"/>
          </p:cNvSpPr>
          <p:nvPr>
            <p:ph type="body" idx="1"/>
          </p:nvPr>
        </p:nvSpPr>
        <p:spPr>
          <a:xfrm>
            <a:off x="1188291" y="1597933"/>
            <a:ext cx="8395400" cy="4724400"/>
          </a:xfrm>
          <a:noFill/>
          <a:ln/>
        </p:spPr>
        <p:txBody>
          <a:bodyPr/>
          <a:lstStyle/>
          <a:p>
            <a:pPr marL="0" indent="0" eaLnBrk="0" fontAlgn="base" hangingPunct="0">
              <a:spcBef>
                <a:spcPct val="0"/>
              </a:spcBef>
              <a:spcAft>
                <a:spcPct val="0"/>
              </a:spcAft>
              <a:buNone/>
            </a:pPr>
            <a:r>
              <a:rPr lang="en-US" altLang="en-US" sz="2200" i="1" dirty="0">
                <a:latin typeface="Courier New" panose="02070309020205020404" pitchFamily="49" charset="0"/>
                <a:cs typeface="Courier New" panose="02070309020205020404" pitchFamily="49" charset="0"/>
              </a:rPr>
              <a:t>#!/bin/bash</a:t>
            </a:r>
            <a:r>
              <a:rPr lang="en-US" altLang="en-US" sz="2200" dirty="0">
                <a:latin typeface="Courier New" panose="02070309020205020404" pitchFamily="49" charset="0"/>
                <a:cs typeface="Courier New" panose="02070309020205020404" pitchFamily="49" charset="0"/>
              </a:rPr>
              <a:t>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sz="2200" b="1" dirty="0">
                <a:latin typeface="Courier New" panose="02070309020205020404" pitchFamily="49" charset="0"/>
                <a:cs typeface="Courier New" panose="02070309020205020404" pitchFamily="49" charset="0"/>
              </a:rPr>
              <a:t>for</a:t>
            </a:r>
            <a:r>
              <a:rPr lang="en-US" altLang="en-US" sz="2200" dirty="0">
                <a:latin typeface="Courier New" panose="02070309020205020404" pitchFamily="49" charset="0"/>
                <a:cs typeface="Courier New" panose="02070309020205020404" pitchFamily="49" charset="0"/>
              </a:rPr>
              <a:t> </a:t>
            </a:r>
            <a:r>
              <a:rPr lang="en-US" altLang="en-US" sz="2200" dirty="0" err="1">
                <a:latin typeface="Courier New" panose="02070309020205020404" pitchFamily="49" charset="0"/>
                <a:cs typeface="Courier New" panose="02070309020205020404" pitchFamily="49" charset="0"/>
              </a:rPr>
              <a:t>i</a:t>
            </a:r>
            <a:r>
              <a:rPr lang="en-US" altLang="en-US" sz="2200" dirty="0">
                <a:latin typeface="Courier New" panose="02070309020205020404" pitchFamily="49" charset="0"/>
                <a:cs typeface="Courier New" panose="02070309020205020404" pitchFamily="49" charset="0"/>
              </a:rPr>
              <a:t> </a:t>
            </a:r>
            <a:r>
              <a:rPr lang="en-US" altLang="en-US" sz="2200" b="1" dirty="0">
                <a:latin typeface="Courier New" panose="02070309020205020404" pitchFamily="49" charset="0"/>
                <a:cs typeface="Courier New" panose="02070309020205020404" pitchFamily="49" charset="0"/>
              </a:rPr>
              <a:t>in</a:t>
            </a:r>
            <a:r>
              <a:rPr lang="en-US" altLang="en-US" sz="2200" dirty="0">
                <a:latin typeface="Courier New" panose="02070309020205020404" pitchFamily="49" charset="0"/>
                <a:cs typeface="Courier New" panose="02070309020205020404" pitchFamily="49" charset="0"/>
              </a:rPr>
              <a:t> 1 2 3 4 5 6 </a:t>
            </a:r>
            <a:r>
              <a:rPr lang="en-US" altLang="en-US" sz="2200" b="1" dirty="0">
                <a:latin typeface="Courier New" panose="02070309020205020404" pitchFamily="49" charset="0"/>
                <a:cs typeface="Courier New" panose="02070309020205020404" pitchFamily="49" charset="0"/>
              </a:rPr>
              <a:t>do</a:t>
            </a:r>
            <a:r>
              <a:rPr lang="en-US" altLang="en-US" sz="2200" dirty="0">
                <a:latin typeface="Courier New" panose="02070309020205020404" pitchFamily="49" charset="0"/>
                <a:cs typeface="Courier New" panose="02070309020205020404" pitchFamily="49" charset="0"/>
              </a:rPr>
              <a:t>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sz="2200" i="1" dirty="0">
                <a:latin typeface="Courier New" panose="02070309020205020404" pitchFamily="49" charset="0"/>
                <a:cs typeface="Courier New" panose="02070309020205020404" pitchFamily="49" charset="0"/>
              </a:rPr>
              <a:t>### just skip printing $</a:t>
            </a:r>
            <a:r>
              <a:rPr lang="en-US" altLang="en-US" sz="2200" i="1" dirty="0" err="1">
                <a:latin typeface="Courier New" panose="02070309020205020404" pitchFamily="49" charset="0"/>
                <a:cs typeface="Courier New" panose="02070309020205020404" pitchFamily="49" charset="0"/>
              </a:rPr>
              <a:t>i</a:t>
            </a:r>
            <a:r>
              <a:rPr lang="en-US" altLang="en-US" sz="2200" i="1" dirty="0">
                <a:latin typeface="Courier New" panose="02070309020205020404" pitchFamily="49" charset="0"/>
                <a:cs typeface="Courier New" panose="02070309020205020404" pitchFamily="49" charset="0"/>
              </a:rPr>
              <a:t>; if it is 3 or 6</a:t>
            </a:r>
            <a:r>
              <a:rPr lang="en-US" altLang="en-US" sz="2200" dirty="0">
                <a:latin typeface="Courier New" panose="02070309020205020404" pitchFamily="49" charset="0"/>
                <a:cs typeface="Courier New" panose="02070309020205020404" pitchFamily="49" charset="0"/>
              </a:rPr>
              <a:t>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pl-PL" altLang="en-US" sz="2200" b="1" dirty="0">
                <a:latin typeface="Courier New" panose="02070309020205020404" pitchFamily="49" charset="0"/>
                <a:cs typeface="Courier New" panose="02070309020205020404" pitchFamily="49" charset="0"/>
              </a:rPr>
              <a:t>   </a:t>
            </a:r>
            <a:r>
              <a:rPr lang="en-US" altLang="en-US" sz="2200" b="1" dirty="0">
                <a:latin typeface="Courier New" panose="02070309020205020404" pitchFamily="49" charset="0"/>
                <a:cs typeface="Courier New" panose="02070309020205020404" pitchFamily="49" charset="0"/>
              </a:rPr>
              <a:t>if</a:t>
            </a:r>
            <a:r>
              <a:rPr lang="en-US" altLang="en-US" sz="2200" dirty="0">
                <a:latin typeface="Courier New" panose="02070309020205020404" pitchFamily="49" charset="0"/>
                <a:cs typeface="Courier New" panose="02070309020205020404" pitchFamily="49" charset="0"/>
              </a:rPr>
              <a:t> </a:t>
            </a:r>
            <a:r>
              <a:rPr lang="en-US" altLang="en-US" sz="2200" b="1" dirty="0">
                <a:latin typeface="Courier New" panose="02070309020205020404" pitchFamily="49" charset="0"/>
                <a:cs typeface="Courier New" panose="02070309020205020404" pitchFamily="49" charset="0"/>
              </a:rPr>
              <a:t>[</a:t>
            </a:r>
            <a:r>
              <a:rPr lang="en-US" altLang="en-US" sz="2200" dirty="0">
                <a:latin typeface="Courier New" panose="02070309020205020404" pitchFamily="49" charset="0"/>
                <a:cs typeface="Courier New" panose="02070309020205020404" pitchFamily="49" charset="0"/>
              </a:rPr>
              <a:t> $</a:t>
            </a:r>
            <a:r>
              <a:rPr lang="en-US" altLang="en-US" sz="2200" dirty="0" err="1">
                <a:latin typeface="Courier New" panose="02070309020205020404" pitchFamily="49" charset="0"/>
                <a:cs typeface="Courier New" panose="02070309020205020404" pitchFamily="49" charset="0"/>
              </a:rPr>
              <a:t>i</a:t>
            </a:r>
            <a:r>
              <a:rPr lang="en-US" altLang="en-US" sz="2200" dirty="0">
                <a:latin typeface="Courier New" panose="02070309020205020404" pitchFamily="49" charset="0"/>
                <a:cs typeface="Courier New" panose="02070309020205020404" pitchFamily="49" charset="0"/>
              </a:rPr>
              <a:t> -</a:t>
            </a:r>
            <a:r>
              <a:rPr lang="en-US" altLang="en-US" sz="2200" dirty="0" err="1">
                <a:latin typeface="Courier New" panose="02070309020205020404" pitchFamily="49" charset="0"/>
                <a:cs typeface="Courier New" panose="02070309020205020404" pitchFamily="49" charset="0"/>
              </a:rPr>
              <a:t>eq</a:t>
            </a:r>
            <a:r>
              <a:rPr lang="en-US" altLang="en-US" sz="2200" dirty="0">
                <a:latin typeface="Courier New" panose="02070309020205020404" pitchFamily="49" charset="0"/>
                <a:cs typeface="Courier New" panose="02070309020205020404" pitchFamily="49" charset="0"/>
              </a:rPr>
              <a:t> 3 -o $</a:t>
            </a:r>
            <a:r>
              <a:rPr lang="en-US" altLang="en-US" sz="2200" dirty="0" err="1">
                <a:latin typeface="Courier New" panose="02070309020205020404" pitchFamily="49" charset="0"/>
                <a:cs typeface="Courier New" panose="02070309020205020404" pitchFamily="49" charset="0"/>
              </a:rPr>
              <a:t>i</a:t>
            </a:r>
            <a:r>
              <a:rPr lang="en-US" altLang="en-US" sz="2200" dirty="0">
                <a:latin typeface="Courier New" panose="02070309020205020404" pitchFamily="49" charset="0"/>
                <a:cs typeface="Courier New" panose="02070309020205020404" pitchFamily="49" charset="0"/>
              </a:rPr>
              <a:t> -</a:t>
            </a:r>
            <a:r>
              <a:rPr lang="en-US" altLang="en-US" sz="2200" dirty="0" err="1">
                <a:latin typeface="Courier New" panose="02070309020205020404" pitchFamily="49" charset="0"/>
                <a:cs typeface="Courier New" panose="02070309020205020404" pitchFamily="49" charset="0"/>
              </a:rPr>
              <a:t>eq</a:t>
            </a:r>
            <a:r>
              <a:rPr lang="en-US" altLang="en-US" sz="2200" dirty="0">
                <a:latin typeface="Courier New" panose="02070309020205020404" pitchFamily="49" charset="0"/>
                <a:cs typeface="Courier New" panose="02070309020205020404" pitchFamily="49" charset="0"/>
              </a:rPr>
              <a:t> 6 </a:t>
            </a:r>
            <a:r>
              <a:rPr lang="en-US" altLang="en-US" sz="2200" b="1" dirty="0">
                <a:latin typeface="Courier New" panose="02070309020205020404" pitchFamily="49" charset="0"/>
                <a:cs typeface="Courier New" panose="02070309020205020404" pitchFamily="49" charset="0"/>
              </a:rPr>
              <a:t>]</a:t>
            </a:r>
            <a:r>
              <a:rPr lang="en-US" altLang="en-US" sz="2200" dirty="0">
                <a:latin typeface="Courier New" panose="02070309020205020404" pitchFamily="49" charset="0"/>
                <a:cs typeface="Courier New" panose="02070309020205020404" pitchFamily="49" charset="0"/>
              </a:rPr>
              <a:t>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pl-PL" altLang="en-US" sz="2200" b="1" dirty="0">
                <a:latin typeface="Courier New" panose="02070309020205020404" pitchFamily="49" charset="0"/>
                <a:cs typeface="Courier New" panose="02070309020205020404" pitchFamily="49" charset="0"/>
              </a:rPr>
              <a:t>      </a:t>
            </a:r>
            <a:r>
              <a:rPr lang="en-US" altLang="en-US" sz="2200" b="1" dirty="0">
                <a:latin typeface="Courier New" panose="02070309020205020404" pitchFamily="49" charset="0"/>
                <a:cs typeface="Courier New" panose="02070309020205020404" pitchFamily="49" charset="0"/>
              </a:rPr>
              <a:t>then</a:t>
            </a:r>
            <a:r>
              <a:rPr lang="en-US" altLang="en-US" sz="2200" dirty="0">
                <a:latin typeface="Courier New" panose="02070309020205020404" pitchFamily="49" charset="0"/>
                <a:cs typeface="Courier New" panose="02070309020205020404" pitchFamily="49" charset="0"/>
              </a:rPr>
              <a:t>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pl-PL" altLang="en-US" sz="2200" b="1" dirty="0">
                <a:latin typeface="Courier New" panose="02070309020205020404" pitchFamily="49" charset="0"/>
                <a:cs typeface="Courier New" panose="02070309020205020404" pitchFamily="49" charset="0"/>
              </a:rPr>
              <a:t>      </a:t>
            </a:r>
            <a:r>
              <a:rPr lang="en-US" altLang="en-US" sz="2200" b="1" dirty="0">
                <a:latin typeface="Courier New" panose="02070309020205020404" pitchFamily="49" charset="0"/>
                <a:cs typeface="Courier New" panose="02070309020205020404" pitchFamily="49" charset="0"/>
              </a:rPr>
              <a:t>continue</a:t>
            </a:r>
            <a:r>
              <a:rPr lang="en-US" altLang="en-US" sz="2200" dirty="0">
                <a:latin typeface="Courier New" panose="02070309020205020404" pitchFamily="49" charset="0"/>
                <a:cs typeface="Courier New" panose="02070309020205020404" pitchFamily="49" charset="0"/>
              </a:rPr>
              <a:t>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sz="2200" i="1" dirty="0">
                <a:latin typeface="Courier New" panose="02070309020205020404" pitchFamily="49" charset="0"/>
                <a:cs typeface="Courier New" panose="02070309020205020404" pitchFamily="49" charset="0"/>
              </a:rPr>
              <a:t>### resumes iteration of an enclosing for loop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pl-PL" altLang="en-US" sz="2200" b="1" dirty="0">
                <a:latin typeface="Courier New" panose="02070309020205020404" pitchFamily="49" charset="0"/>
                <a:cs typeface="Courier New" panose="02070309020205020404" pitchFamily="49" charset="0"/>
              </a:rPr>
              <a:t>   </a:t>
            </a:r>
            <a:r>
              <a:rPr lang="en-US" altLang="en-US" sz="2200" b="1" dirty="0">
                <a:latin typeface="Courier New" panose="02070309020205020404" pitchFamily="49" charset="0"/>
                <a:cs typeface="Courier New" panose="02070309020205020404" pitchFamily="49" charset="0"/>
              </a:rPr>
              <a:t>fi</a:t>
            </a:r>
            <a:r>
              <a:rPr lang="en-US" altLang="en-US" sz="2200" dirty="0">
                <a:latin typeface="Courier New" panose="02070309020205020404" pitchFamily="49" charset="0"/>
                <a:cs typeface="Courier New" panose="02070309020205020404" pitchFamily="49" charset="0"/>
              </a:rPr>
              <a:t>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pl-PL" altLang="en-US" sz="2200" b="1" dirty="0">
                <a:latin typeface="Courier New" panose="02070309020205020404" pitchFamily="49" charset="0"/>
                <a:cs typeface="Courier New" panose="02070309020205020404" pitchFamily="49" charset="0"/>
              </a:rPr>
              <a:t>   </a:t>
            </a:r>
          </a:p>
          <a:p>
            <a:pPr marL="0" indent="0" eaLnBrk="0" fontAlgn="base" hangingPunct="0">
              <a:spcBef>
                <a:spcPct val="0"/>
              </a:spcBef>
              <a:spcAft>
                <a:spcPct val="0"/>
              </a:spcAft>
              <a:buNone/>
            </a:pPr>
            <a:r>
              <a:rPr lang="pl-PL" altLang="en-US" sz="2200" b="1" dirty="0">
                <a:latin typeface="Courier New" panose="02070309020205020404" pitchFamily="49" charset="0"/>
                <a:cs typeface="Courier New" panose="02070309020205020404" pitchFamily="49" charset="0"/>
              </a:rPr>
              <a:t>   </a:t>
            </a:r>
            <a:r>
              <a:rPr lang="en-US" altLang="en-US" sz="2200" b="1" dirty="0">
                <a:latin typeface="Courier New" panose="02070309020205020404" pitchFamily="49" charset="0"/>
                <a:cs typeface="Courier New" panose="02070309020205020404" pitchFamily="49" charset="0"/>
              </a:rPr>
              <a:t>echo</a:t>
            </a:r>
            <a:r>
              <a:rPr lang="en-US" altLang="en-US" sz="2200" dirty="0">
                <a:latin typeface="Courier New" panose="02070309020205020404" pitchFamily="49" charset="0"/>
                <a:cs typeface="Courier New" panose="02070309020205020404" pitchFamily="49" charset="0"/>
              </a:rPr>
              <a:t> "$</a:t>
            </a:r>
            <a:r>
              <a:rPr lang="en-US" altLang="en-US" sz="2200" dirty="0" err="1">
                <a:latin typeface="Courier New" panose="02070309020205020404" pitchFamily="49" charset="0"/>
                <a:cs typeface="Courier New" panose="02070309020205020404" pitchFamily="49" charset="0"/>
              </a:rPr>
              <a:t>i</a:t>
            </a:r>
            <a:r>
              <a:rPr lang="en-US" altLang="en-US" sz="2200" dirty="0">
                <a:latin typeface="Courier New" panose="02070309020205020404" pitchFamily="49" charset="0"/>
                <a:cs typeface="Courier New" panose="02070309020205020404" pitchFamily="49" charset="0"/>
              </a:rPr>
              <a:t>" </a:t>
            </a:r>
            <a:endParaRPr lang="pl-PL" altLang="en-US" sz="22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sz="2200" b="1" dirty="0">
                <a:latin typeface="Courier New" panose="02070309020205020404" pitchFamily="49" charset="0"/>
                <a:cs typeface="Courier New" panose="02070309020205020404" pitchFamily="49" charset="0"/>
              </a:rPr>
              <a:t>done</a:t>
            </a:r>
            <a:r>
              <a:rPr lang="en-US" altLang="en-US" sz="2200" dirty="0"/>
              <a:t> </a:t>
            </a:r>
          </a:p>
        </p:txBody>
      </p:sp>
      <p:sp>
        <p:nvSpPr>
          <p:cNvPr id="3" name="Title 2"/>
          <p:cNvSpPr>
            <a:spLocks noGrp="1"/>
          </p:cNvSpPr>
          <p:nvPr>
            <p:ph type="title"/>
          </p:nvPr>
        </p:nvSpPr>
        <p:spPr>
          <a:xfrm>
            <a:off x="838200" y="0"/>
            <a:ext cx="10515600" cy="1325563"/>
          </a:xfrm>
        </p:spPr>
        <p:txBody>
          <a:bodyPr/>
          <a:lstStyle/>
          <a:p>
            <a:r>
              <a:rPr lang="pl-PL" dirty="0" err="1"/>
              <a:t>continue</a:t>
            </a:r>
            <a:endParaRPr lang="en-US" dirty="0"/>
          </a:p>
        </p:txBody>
      </p:sp>
    </p:spTree>
    <p:extLst>
      <p:ext uri="{BB962C8B-B14F-4D97-AF65-F5344CB8AC3E}">
        <p14:creationId xmlns:p14="http://schemas.microsoft.com/office/powerpoint/2010/main" val="121800506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a:xfrm>
            <a:off x="838200" y="18255"/>
            <a:ext cx="10515600" cy="1325563"/>
          </a:xfrm>
        </p:spPr>
        <p:txBody>
          <a:bodyPr/>
          <a:lstStyle/>
          <a:p>
            <a:r>
              <a:rPr lang="en-US" altLang="en-US" dirty="0"/>
              <a:t>Until loop</a:t>
            </a:r>
          </a:p>
        </p:txBody>
      </p:sp>
      <p:sp>
        <p:nvSpPr>
          <p:cNvPr id="529411" name="Rectangle 3"/>
          <p:cNvSpPr>
            <a:spLocks noGrp="1" noChangeArrowheads="1"/>
          </p:cNvSpPr>
          <p:nvPr>
            <p:ph type="body" idx="1"/>
          </p:nvPr>
        </p:nvSpPr>
        <p:spPr/>
        <p:txBody>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until CONDITION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done</a:t>
            </a:r>
          </a:p>
        </p:txBody>
      </p:sp>
    </p:spTree>
    <p:extLst>
      <p:ext uri="{BB962C8B-B14F-4D97-AF65-F5344CB8AC3E}">
        <p14:creationId xmlns:p14="http://schemas.microsoft.com/office/powerpoint/2010/main" val="249751946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type="title"/>
          </p:nvPr>
        </p:nvSpPr>
        <p:spPr>
          <a:xfrm>
            <a:off x="745799" y="-11906"/>
            <a:ext cx="10515600" cy="1325563"/>
          </a:xfrm>
        </p:spPr>
        <p:txBody>
          <a:bodyPr/>
          <a:lstStyle/>
          <a:p>
            <a:r>
              <a:rPr lang="en-US" altLang="en-US" dirty="0"/>
              <a:t>Flowchart of until loop</a:t>
            </a:r>
          </a:p>
        </p:txBody>
      </p:sp>
      <p:grpSp>
        <p:nvGrpSpPr>
          <p:cNvPr id="2" name="Group 1"/>
          <p:cNvGrpSpPr/>
          <p:nvPr/>
        </p:nvGrpSpPr>
        <p:grpSpPr>
          <a:xfrm>
            <a:off x="3505200" y="1981200"/>
            <a:ext cx="5755092" cy="3276600"/>
            <a:chOff x="1981200" y="1981200"/>
            <a:chExt cx="5755092" cy="3276600"/>
          </a:xfrm>
        </p:grpSpPr>
        <p:sp>
          <p:nvSpPr>
            <p:cNvPr id="532484" name="AutoShape 4"/>
            <p:cNvSpPr>
              <a:spLocks noChangeArrowheads="1"/>
            </p:cNvSpPr>
            <p:nvPr/>
          </p:nvSpPr>
          <p:spPr bwMode="auto">
            <a:xfrm>
              <a:off x="2895600" y="2743200"/>
              <a:ext cx="2362200" cy="9906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Is Condition True?</a:t>
              </a:r>
            </a:p>
          </p:txBody>
        </p:sp>
        <p:sp>
          <p:nvSpPr>
            <p:cNvPr id="532485" name="Line 5"/>
            <p:cNvSpPr>
              <a:spLocks noChangeShapeType="1"/>
            </p:cNvSpPr>
            <p:nvPr/>
          </p:nvSpPr>
          <p:spPr bwMode="auto">
            <a:xfrm>
              <a:off x="4038600" y="1981200"/>
              <a:ext cx="0" cy="762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2486" name="Text Box 6"/>
            <p:cNvSpPr txBox="1">
              <a:spLocks noChangeArrowheads="1"/>
            </p:cNvSpPr>
            <p:nvPr/>
          </p:nvSpPr>
          <p:spPr bwMode="auto">
            <a:xfrm>
              <a:off x="4175125" y="2014538"/>
              <a:ext cx="6089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until</a:t>
              </a:r>
            </a:p>
          </p:txBody>
        </p:sp>
        <p:sp>
          <p:nvSpPr>
            <p:cNvPr id="532487" name="Text Box 7"/>
            <p:cNvSpPr txBox="1">
              <a:spLocks noChangeArrowheads="1"/>
            </p:cNvSpPr>
            <p:nvPr/>
          </p:nvSpPr>
          <p:spPr bwMode="auto">
            <a:xfrm>
              <a:off x="4191000" y="3810000"/>
              <a:ext cx="4555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a:t>
              </a:r>
            </a:p>
          </p:txBody>
        </p:sp>
        <p:sp>
          <p:nvSpPr>
            <p:cNvPr id="532488" name="Text Box 8"/>
            <p:cNvSpPr txBox="1">
              <a:spLocks noChangeArrowheads="1"/>
            </p:cNvSpPr>
            <p:nvPr/>
          </p:nvSpPr>
          <p:spPr bwMode="auto">
            <a:xfrm>
              <a:off x="5410200" y="2819400"/>
              <a:ext cx="4855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532489" name="Line 9"/>
            <p:cNvSpPr>
              <a:spLocks noChangeShapeType="1"/>
            </p:cNvSpPr>
            <p:nvPr/>
          </p:nvSpPr>
          <p:spPr bwMode="auto">
            <a:xfrm>
              <a:off x="4114800" y="3733800"/>
              <a:ext cx="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2490" name="Rectangle 10"/>
            <p:cNvSpPr>
              <a:spLocks noChangeArrowheads="1"/>
            </p:cNvSpPr>
            <p:nvPr/>
          </p:nvSpPr>
          <p:spPr bwMode="auto">
            <a:xfrm>
              <a:off x="3124200" y="4648200"/>
              <a:ext cx="22098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a:t>
              </a:r>
            </a:p>
          </p:txBody>
        </p:sp>
        <p:sp>
          <p:nvSpPr>
            <p:cNvPr id="532491" name="Line 11"/>
            <p:cNvSpPr>
              <a:spLocks noChangeShapeType="1"/>
            </p:cNvSpPr>
            <p:nvPr/>
          </p:nvSpPr>
          <p:spPr bwMode="auto">
            <a:xfrm flipH="1">
              <a:off x="1981200" y="4953000"/>
              <a:ext cx="10668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2492" name="Line 12"/>
            <p:cNvSpPr>
              <a:spLocks noChangeShapeType="1"/>
            </p:cNvSpPr>
            <p:nvPr/>
          </p:nvSpPr>
          <p:spPr bwMode="auto">
            <a:xfrm flipV="1">
              <a:off x="1981200" y="2667000"/>
              <a:ext cx="0" cy="2286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2493" name="Line 13"/>
            <p:cNvSpPr>
              <a:spLocks noChangeShapeType="1"/>
            </p:cNvSpPr>
            <p:nvPr/>
          </p:nvSpPr>
          <p:spPr bwMode="auto">
            <a:xfrm>
              <a:off x="1981200" y="2667000"/>
              <a:ext cx="19050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2494" name="Line 14"/>
            <p:cNvSpPr>
              <a:spLocks noChangeShapeType="1"/>
            </p:cNvSpPr>
            <p:nvPr/>
          </p:nvSpPr>
          <p:spPr bwMode="auto">
            <a:xfrm>
              <a:off x="5334000" y="3276600"/>
              <a:ext cx="1828800" cy="1524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32495" name="Text Box 15"/>
            <p:cNvSpPr txBox="1">
              <a:spLocks noChangeArrowheads="1"/>
            </p:cNvSpPr>
            <p:nvPr/>
          </p:nvSpPr>
          <p:spPr bwMode="auto">
            <a:xfrm>
              <a:off x="7070725" y="4681538"/>
              <a:ext cx="6655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done</a:t>
              </a:r>
            </a:p>
          </p:txBody>
        </p:sp>
      </p:grpSp>
    </p:spTree>
    <p:extLst>
      <p:ext uri="{BB962C8B-B14F-4D97-AF65-F5344CB8AC3E}">
        <p14:creationId xmlns:p14="http://schemas.microsoft.com/office/powerpoint/2010/main" val="126363127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a:xfrm>
            <a:off x="838200" y="0"/>
            <a:ext cx="10515600" cy="1325563"/>
          </a:xfrm>
        </p:spPr>
        <p:txBody>
          <a:bodyPr/>
          <a:lstStyle/>
          <a:p>
            <a:r>
              <a:rPr lang="en-US" altLang="en-US" dirty="0"/>
              <a:t>Example of until loop</a:t>
            </a:r>
          </a:p>
        </p:txBody>
      </p:sp>
      <p:pic>
        <p:nvPicPr>
          <p:cNvPr id="2" name="Picture 1"/>
          <p:cNvPicPr>
            <a:picLocks noChangeAspect="1"/>
          </p:cNvPicPr>
          <p:nvPr/>
        </p:nvPicPr>
        <p:blipFill>
          <a:blip r:embed="rId2"/>
          <a:stretch>
            <a:fillRect/>
          </a:stretch>
        </p:blipFill>
        <p:spPr>
          <a:xfrm>
            <a:off x="1044907" y="1018074"/>
            <a:ext cx="7539250" cy="5620820"/>
          </a:xfrm>
          <a:prstGeom prst="rect">
            <a:avLst/>
          </a:prstGeom>
        </p:spPr>
      </p:pic>
      <p:sp>
        <p:nvSpPr>
          <p:cNvPr id="3" name="Rectangle 2">
            <a:extLst>
              <a:ext uri="{FF2B5EF4-FFF2-40B4-BE49-F238E27FC236}">
                <a16:creationId xmlns:a16="http://schemas.microsoft.com/office/drawing/2014/main" id="{D51E702D-C2F5-99C4-8C9F-546439314C05}"/>
              </a:ext>
            </a:extLst>
          </p:cNvPr>
          <p:cNvSpPr/>
          <p:nvPr/>
        </p:nvSpPr>
        <p:spPr>
          <a:xfrm>
            <a:off x="1560353" y="1325563"/>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4BC1BB22-DF9C-C908-55BD-0C09FE63A71B}"/>
              </a:ext>
            </a:extLst>
          </p:cNvPr>
          <p:cNvSpPr/>
          <p:nvPr/>
        </p:nvSpPr>
        <p:spPr>
          <a:xfrm>
            <a:off x="1560353" y="4058174"/>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4D6CA456-7496-B764-DDE0-5D851CF10553}"/>
              </a:ext>
            </a:extLst>
          </p:cNvPr>
          <p:cNvSpPr/>
          <p:nvPr/>
        </p:nvSpPr>
        <p:spPr>
          <a:xfrm>
            <a:off x="1560353" y="6012809"/>
            <a:ext cx="476152" cy="16987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32173866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a:xfrm>
            <a:off x="838200" y="0"/>
            <a:ext cx="10515600" cy="1325563"/>
          </a:xfrm>
        </p:spPr>
        <p:txBody>
          <a:bodyPr/>
          <a:lstStyle/>
          <a:p>
            <a:r>
              <a:rPr lang="pl-PL" altLang="en-US" dirty="0" err="1"/>
              <a:t>While</a:t>
            </a:r>
            <a:r>
              <a:rPr lang="pl-PL" altLang="en-US" dirty="0"/>
              <a:t> vs. </a:t>
            </a:r>
            <a:r>
              <a:rPr lang="pl-PL" altLang="en-US" dirty="0" err="1"/>
              <a:t>Until</a:t>
            </a:r>
            <a:endParaRPr lang="en-US" altLang="en-US" dirty="0"/>
          </a:p>
        </p:txBody>
      </p:sp>
      <p:pic>
        <p:nvPicPr>
          <p:cNvPr id="3" name="Picture 2"/>
          <p:cNvPicPr>
            <a:picLocks noChangeAspect="1"/>
          </p:cNvPicPr>
          <p:nvPr/>
        </p:nvPicPr>
        <p:blipFill>
          <a:blip r:embed="rId2"/>
          <a:stretch>
            <a:fillRect/>
          </a:stretch>
        </p:blipFill>
        <p:spPr>
          <a:xfrm>
            <a:off x="1179902" y="962710"/>
            <a:ext cx="5673904" cy="5579452"/>
          </a:xfrm>
          <a:prstGeom prst="rect">
            <a:avLst/>
          </a:prstGeom>
        </p:spPr>
      </p:pic>
      <p:pic>
        <p:nvPicPr>
          <p:cNvPr id="4" name="Picture 3"/>
          <p:cNvPicPr>
            <a:picLocks noChangeAspect="1"/>
          </p:cNvPicPr>
          <p:nvPr/>
        </p:nvPicPr>
        <p:blipFill rotWithShape="1">
          <a:blip r:embed="rId3"/>
          <a:srcRect l="-1" r="8001"/>
          <a:stretch/>
        </p:blipFill>
        <p:spPr>
          <a:xfrm>
            <a:off x="5238204" y="962709"/>
            <a:ext cx="5349428" cy="5579451"/>
          </a:xfrm>
          <a:prstGeom prst="rect">
            <a:avLst/>
          </a:prstGeom>
        </p:spPr>
      </p:pic>
      <p:sp>
        <p:nvSpPr>
          <p:cNvPr id="2" name="Rectangle 1">
            <a:extLst>
              <a:ext uri="{FF2B5EF4-FFF2-40B4-BE49-F238E27FC236}">
                <a16:creationId xmlns:a16="http://schemas.microsoft.com/office/drawing/2014/main" id="{E1089749-564C-E937-28F0-C8BA5D258E03}"/>
              </a:ext>
            </a:extLst>
          </p:cNvPr>
          <p:cNvSpPr/>
          <p:nvPr/>
        </p:nvSpPr>
        <p:spPr>
          <a:xfrm>
            <a:off x="1604367" y="1240624"/>
            <a:ext cx="327899" cy="8493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A18DFCDF-9AA1-8126-410B-D5190FBD0FCB}"/>
              </a:ext>
            </a:extLst>
          </p:cNvPr>
          <p:cNvSpPr/>
          <p:nvPr/>
        </p:nvSpPr>
        <p:spPr>
          <a:xfrm>
            <a:off x="1604367" y="3395896"/>
            <a:ext cx="327899" cy="8493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84C3A287-156F-418D-6388-6A32DC1DB7A4}"/>
              </a:ext>
            </a:extLst>
          </p:cNvPr>
          <p:cNvSpPr/>
          <p:nvPr/>
        </p:nvSpPr>
        <p:spPr>
          <a:xfrm>
            <a:off x="1664488" y="6233472"/>
            <a:ext cx="327899" cy="8493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F7A414BF-F30F-BC6A-5BA8-8D895E53716F}"/>
              </a:ext>
            </a:extLst>
          </p:cNvPr>
          <p:cNvSpPr/>
          <p:nvPr/>
        </p:nvSpPr>
        <p:spPr>
          <a:xfrm>
            <a:off x="5662669" y="1240624"/>
            <a:ext cx="327899" cy="8493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553FA707-4CF1-DF04-836A-BEBE95EBDBF6}"/>
              </a:ext>
            </a:extLst>
          </p:cNvPr>
          <p:cNvSpPr/>
          <p:nvPr/>
        </p:nvSpPr>
        <p:spPr>
          <a:xfrm>
            <a:off x="5658476" y="3458065"/>
            <a:ext cx="327899" cy="8493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FFE33A89-42DC-AF77-1F96-5F2010A6FF5D}"/>
              </a:ext>
            </a:extLst>
          </p:cNvPr>
          <p:cNvSpPr/>
          <p:nvPr/>
        </p:nvSpPr>
        <p:spPr>
          <a:xfrm>
            <a:off x="5633309" y="6366815"/>
            <a:ext cx="327899" cy="8493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53184178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838200" y="3217"/>
            <a:ext cx="10515600" cy="1325563"/>
          </a:xfrm>
        </p:spPr>
        <p:txBody>
          <a:bodyPr/>
          <a:lstStyle/>
          <a:p>
            <a:pPr>
              <a:defRPr/>
            </a:pPr>
            <a:r>
              <a:rPr lang="en-US" dirty="0"/>
              <a:t>Bash shell programming</a:t>
            </a:r>
          </a:p>
        </p:txBody>
      </p:sp>
      <p:sp>
        <p:nvSpPr>
          <p:cNvPr id="62467" name="Content Placeholder 2"/>
          <p:cNvSpPr>
            <a:spLocks noGrp="1"/>
          </p:cNvSpPr>
          <p:nvPr>
            <p:ph sz="quarter" idx="1"/>
          </p:nvPr>
        </p:nvSpPr>
        <p:spPr>
          <a:xfrm>
            <a:off x="991299" y="1251264"/>
            <a:ext cx="7467600" cy="4873625"/>
          </a:xfrm>
        </p:spPr>
        <p:txBody>
          <a:bodyPr>
            <a:normAutofit/>
          </a:bodyPr>
          <a:lstStyle/>
          <a:p>
            <a:pPr>
              <a:defRPr/>
            </a:pPr>
            <a:r>
              <a:rPr lang="en-US" dirty="0"/>
              <a:t>Input</a:t>
            </a:r>
          </a:p>
          <a:p>
            <a:pPr marL="708660" lvl="1" indent="-342900">
              <a:defRPr/>
            </a:pPr>
            <a:r>
              <a:rPr lang="en-US" dirty="0"/>
              <a:t>prompting user</a:t>
            </a:r>
          </a:p>
          <a:p>
            <a:pPr marL="708660" lvl="1" indent="-342900">
              <a:defRPr/>
            </a:pPr>
            <a:r>
              <a:rPr lang="en-US" dirty="0"/>
              <a:t>command line arguments</a:t>
            </a:r>
          </a:p>
          <a:p>
            <a:pPr>
              <a:defRPr/>
            </a:pPr>
            <a:r>
              <a:rPr lang="en-US" dirty="0"/>
              <a:t>Decision:</a:t>
            </a:r>
          </a:p>
          <a:p>
            <a:pPr marL="708660" lvl="1" indent="-342900">
              <a:defRPr/>
            </a:pPr>
            <a:r>
              <a:rPr lang="en-US" dirty="0"/>
              <a:t>if-then-else</a:t>
            </a:r>
          </a:p>
          <a:p>
            <a:pPr marL="708660" lvl="1" indent="-342900">
              <a:defRPr/>
            </a:pPr>
            <a:r>
              <a:rPr lang="en-US" dirty="0"/>
              <a:t>case</a:t>
            </a:r>
          </a:p>
          <a:p>
            <a:pPr>
              <a:defRPr/>
            </a:pPr>
            <a:r>
              <a:rPr lang="en-US" dirty="0"/>
              <a:t>Repetition</a:t>
            </a:r>
          </a:p>
          <a:p>
            <a:pPr marL="708660" lvl="1" indent="-342900">
              <a:defRPr/>
            </a:pPr>
            <a:r>
              <a:rPr lang="en-US" dirty="0"/>
              <a:t>do-while, repeat-until</a:t>
            </a:r>
          </a:p>
          <a:p>
            <a:pPr marL="708660" lvl="1" indent="-342900">
              <a:defRPr/>
            </a:pPr>
            <a:r>
              <a:rPr lang="en-US" dirty="0"/>
              <a:t>for</a:t>
            </a:r>
          </a:p>
          <a:p>
            <a:pPr marL="708660" lvl="1" indent="-342900">
              <a:defRPr/>
            </a:pPr>
            <a:r>
              <a:rPr lang="en-US" dirty="0"/>
              <a:t>select</a:t>
            </a:r>
          </a:p>
          <a:p>
            <a:pPr>
              <a:defRPr/>
            </a:pPr>
            <a:r>
              <a:rPr lang="en-US" dirty="0"/>
              <a:t>Functions</a:t>
            </a:r>
          </a:p>
        </p:txBody>
      </p:sp>
      <p:sp>
        <p:nvSpPr>
          <p:cNvPr id="1024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Tree>
    <p:extLst>
      <p:ext uri="{BB962C8B-B14F-4D97-AF65-F5344CB8AC3E}">
        <p14:creationId xmlns:p14="http://schemas.microsoft.com/office/powerpoint/2010/main" val="240976346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896923" y="3217"/>
            <a:ext cx="10515600" cy="1325563"/>
          </a:xfrm>
        </p:spPr>
        <p:txBody>
          <a:bodyPr/>
          <a:lstStyle/>
          <a:p>
            <a:pPr>
              <a:defRPr/>
            </a:pPr>
            <a:r>
              <a:rPr lang="en-US" dirty="0"/>
              <a:t>Bash Arrays</a:t>
            </a:r>
          </a:p>
        </p:txBody>
      </p:sp>
      <p:sp>
        <p:nvSpPr>
          <p:cNvPr id="62467" name="Content Placeholder 2"/>
          <p:cNvSpPr>
            <a:spLocks noGrp="1"/>
          </p:cNvSpPr>
          <p:nvPr>
            <p:ph sz="quarter" idx="1"/>
          </p:nvPr>
        </p:nvSpPr>
        <p:spPr>
          <a:xfrm>
            <a:off x="956345" y="1318376"/>
            <a:ext cx="10838576" cy="4873625"/>
          </a:xfrm>
        </p:spPr>
        <p:txBody>
          <a:bodyPr>
            <a:normAutofit/>
          </a:bodyPr>
          <a:lstStyle/>
          <a:p>
            <a:pPr eaLnBrk="0" fontAlgn="base" hangingPunct="0">
              <a:spcBef>
                <a:spcPct val="0"/>
              </a:spcBef>
              <a:spcAft>
                <a:spcPct val="0"/>
              </a:spcAft>
              <a:buSzTx/>
            </a:pPr>
            <a:r>
              <a:rPr lang="en-US" dirty="0"/>
              <a:t>An array is a variable containing multiple values. Any variable may be used as an array. </a:t>
            </a:r>
          </a:p>
          <a:p>
            <a:pPr eaLnBrk="0" fontAlgn="base" hangingPunct="0">
              <a:spcBef>
                <a:spcPct val="0"/>
              </a:spcBef>
              <a:spcAft>
                <a:spcPct val="0"/>
              </a:spcAft>
              <a:buSzTx/>
            </a:pPr>
            <a:endParaRPr lang="en-US" dirty="0"/>
          </a:p>
          <a:p>
            <a:pPr eaLnBrk="0" fontAlgn="base" hangingPunct="0">
              <a:spcBef>
                <a:spcPct val="0"/>
              </a:spcBef>
              <a:spcAft>
                <a:spcPct val="0"/>
              </a:spcAft>
              <a:buSzTx/>
            </a:pPr>
            <a:r>
              <a:rPr lang="en-US" dirty="0"/>
              <a:t>There is no maximum limit to the size of an array, nor any requirement that member variables be indexed or assigned contiguously. </a:t>
            </a:r>
          </a:p>
          <a:p>
            <a:pPr eaLnBrk="0" fontAlgn="base" hangingPunct="0">
              <a:spcBef>
                <a:spcPct val="0"/>
              </a:spcBef>
              <a:spcAft>
                <a:spcPct val="0"/>
              </a:spcAft>
              <a:buSzTx/>
            </a:pPr>
            <a:endParaRPr lang="en-US" dirty="0"/>
          </a:p>
          <a:p>
            <a:pPr eaLnBrk="0" fontAlgn="base" hangingPunct="0">
              <a:spcBef>
                <a:spcPct val="0"/>
              </a:spcBef>
              <a:spcAft>
                <a:spcPct val="0"/>
              </a:spcAft>
              <a:buSzTx/>
            </a:pPr>
            <a:r>
              <a:rPr lang="en-US" dirty="0"/>
              <a:t>Arrays are zero-based: the first element is indexed with the number 0.</a:t>
            </a:r>
          </a:p>
          <a:p>
            <a:pPr eaLnBrk="0" fontAlgn="base" hangingPunct="0">
              <a:spcBef>
                <a:spcPct val="0"/>
              </a:spcBef>
              <a:spcAft>
                <a:spcPct val="0"/>
              </a:spcAft>
              <a:buSzTx/>
            </a:pPr>
            <a:endParaRPr lang="en-US" dirty="0"/>
          </a:p>
          <a:p>
            <a:pPr eaLnBrk="0" fontAlgn="base" hangingPunct="0">
              <a:spcBef>
                <a:spcPct val="0"/>
              </a:spcBef>
              <a:spcAft>
                <a:spcPct val="0"/>
              </a:spcAft>
              <a:buSzTx/>
            </a:pPr>
            <a:r>
              <a:rPr lang="en-US" altLang="en-US" dirty="0">
                <a:solidFill>
                  <a:schemeClr val="tx1"/>
                </a:solidFill>
                <a:latin typeface="+mn-lt"/>
                <a:cs typeface="Courier New" panose="02070309020205020404" pitchFamily="49" charset="0"/>
              </a:rPr>
              <a:t>Indirect declaration is done using the following syntax to declare a variable:</a:t>
            </a:r>
          </a:p>
          <a:p>
            <a:pPr marL="360000" lvl="1" indent="0" eaLnBrk="0" fontAlgn="base" hangingPunct="0">
              <a:spcBef>
                <a:spcPct val="0"/>
              </a:spcBef>
              <a:spcAft>
                <a:spcPct val="0"/>
              </a:spcAft>
              <a:buNone/>
            </a:pPr>
            <a:r>
              <a:rPr lang="en-US" altLang="en-US" dirty="0">
                <a:solidFill>
                  <a:schemeClr val="tx1"/>
                </a:solidFill>
                <a:latin typeface="Courier New" panose="02070309020205020404" pitchFamily="49" charset="0"/>
                <a:cs typeface="Courier New" panose="02070309020205020404" pitchFamily="49" charset="0"/>
              </a:rPr>
              <a:t>ARRAY[INDEXNR]=value </a:t>
            </a:r>
          </a:p>
          <a:p>
            <a:pPr eaLnBrk="0" fontAlgn="base" hangingPunct="0">
              <a:spcBef>
                <a:spcPct val="0"/>
              </a:spcBef>
              <a:spcAft>
                <a:spcPct val="0"/>
              </a:spcAft>
              <a:buSzTx/>
            </a:pPr>
            <a:endParaRPr lang="en-US" altLang="en-US" b="1" dirty="0">
              <a:solidFill>
                <a:schemeClr val="tx1"/>
              </a:solidFill>
              <a:latin typeface="Courier New" panose="02070309020205020404" pitchFamily="49" charset="0"/>
              <a:cs typeface="Courier New" panose="02070309020205020404" pitchFamily="49" charset="0"/>
            </a:endParaRPr>
          </a:p>
        </p:txBody>
      </p:sp>
      <p:sp>
        <p:nvSpPr>
          <p:cNvPr id="1024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Tree>
    <p:extLst>
      <p:ext uri="{BB962C8B-B14F-4D97-AF65-F5344CB8AC3E}">
        <p14:creationId xmlns:p14="http://schemas.microsoft.com/office/powerpoint/2010/main" val="360259471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838200" y="3217"/>
            <a:ext cx="10515600" cy="1325563"/>
          </a:xfrm>
        </p:spPr>
        <p:txBody>
          <a:bodyPr/>
          <a:lstStyle/>
          <a:p>
            <a:pPr>
              <a:defRPr/>
            </a:pPr>
            <a:r>
              <a:rPr lang="en-US" dirty="0"/>
              <a:t>Bash Arrays</a:t>
            </a:r>
          </a:p>
        </p:txBody>
      </p:sp>
      <p:sp>
        <p:nvSpPr>
          <p:cNvPr id="62467" name="Content Placeholder 2"/>
          <p:cNvSpPr>
            <a:spLocks noGrp="1"/>
          </p:cNvSpPr>
          <p:nvPr>
            <p:ph sz="quarter" idx="1"/>
          </p:nvPr>
        </p:nvSpPr>
        <p:spPr>
          <a:xfrm>
            <a:off x="838201" y="1141736"/>
            <a:ext cx="11049000" cy="4873625"/>
          </a:xfrm>
        </p:spPr>
        <p:txBody>
          <a:bodyPr>
            <a:normAutofit lnSpcReduction="10000"/>
          </a:bodyPr>
          <a:lstStyle/>
          <a:p>
            <a:pPr eaLnBrk="0" fontAlgn="base" hangingPunct="0">
              <a:spcBef>
                <a:spcPct val="0"/>
              </a:spcBef>
              <a:spcAft>
                <a:spcPct val="0"/>
              </a:spcAft>
              <a:buSzTx/>
            </a:pPr>
            <a:r>
              <a:rPr lang="en-US" altLang="en-US" dirty="0">
                <a:solidFill>
                  <a:schemeClr val="tx1"/>
                </a:solidFill>
                <a:latin typeface="+mn-lt"/>
              </a:rPr>
              <a:t>Bash arrays have numbered indexes only, but they are sparse, so you don't have to define all the indexes. </a:t>
            </a:r>
          </a:p>
          <a:p>
            <a:pPr eaLnBrk="0" fontAlgn="base" hangingPunct="0">
              <a:spcBef>
                <a:spcPct val="0"/>
              </a:spcBef>
              <a:spcAft>
                <a:spcPct val="0"/>
              </a:spcAft>
              <a:buSzTx/>
            </a:pPr>
            <a:endParaRPr lang="en-US" altLang="en-US" dirty="0">
              <a:solidFill>
                <a:schemeClr val="tx1"/>
              </a:solidFill>
              <a:latin typeface="+mn-lt"/>
            </a:endParaRPr>
          </a:p>
          <a:p>
            <a:pPr eaLnBrk="0" fontAlgn="base" hangingPunct="0">
              <a:spcBef>
                <a:spcPct val="0"/>
              </a:spcBef>
              <a:spcAft>
                <a:spcPct val="0"/>
              </a:spcAft>
              <a:buSzTx/>
            </a:pPr>
            <a:r>
              <a:rPr lang="en-US" altLang="en-US" dirty="0">
                <a:solidFill>
                  <a:schemeClr val="tx1"/>
                </a:solidFill>
                <a:latin typeface="+mn-lt"/>
              </a:rPr>
              <a:t>An entire array can be assigned by enclosing the array items in parenthesis: </a:t>
            </a:r>
          </a:p>
          <a:p>
            <a:pPr marL="360000" lvl="1" indent="0" eaLnBrk="0" fontAlgn="base" hangingPunct="0">
              <a:spcBef>
                <a:spcPct val="0"/>
              </a:spcBef>
              <a:spcAft>
                <a:spcPct val="0"/>
              </a:spcAft>
              <a:buNone/>
            </a:pP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=(Hello World) </a:t>
            </a:r>
          </a:p>
          <a:p>
            <a:pPr eaLnBrk="0" fontAlgn="base" hangingPunct="0">
              <a:spcBef>
                <a:spcPct val="0"/>
              </a:spcBef>
              <a:spcAft>
                <a:spcPct val="0"/>
              </a:spcAft>
              <a:buSzTx/>
            </a:pPr>
            <a:endParaRPr lang="en-US" altLang="en-US" dirty="0">
              <a:solidFill>
                <a:schemeClr val="tx1"/>
              </a:solidFill>
              <a:latin typeface="+mn-lt"/>
            </a:endParaRPr>
          </a:p>
          <a:p>
            <a:pPr eaLnBrk="0" fontAlgn="base" hangingPunct="0">
              <a:spcBef>
                <a:spcPct val="0"/>
              </a:spcBef>
              <a:spcAft>
                <a:spcPct val="0"/>
              </a:spcAft>
              <a:buSzTx/>
            </a:pPr>
            <a:r>
              <a:rPr lang="en-US" altLang="en-US" dirty="0">
                <a:solidFill>
                  <a:schemeClr val="tx1"/>
                </a:solidFill>
                <a:latin typeface="+mn-lt"/>
              </a:rPr>
              <a:t>Individual items can be assigned with the familiar array syntax (unless you're used to Basic or Fortran): </a:t>
            </a:r>
          </a:p>
          <a:p>
            <a:pPr marL="360000" lvl="1" indent="0" eaLnBrk="0" fontAlgn="base" hangingPunct="0">
              <a:spcBef>
                <a:spcPct val="0"/>
              </a:spcBef>
              <a:spcAft>
                <a:spcPct val="0"/>
              </a:spcAft>
              <a:buNone/>
            </a:pP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[0]=Hello </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[1]=World </a:t>
            </a:r>
          </a:p>
          <a:p>
            <a:pPr eaLnBrk="0" fontAlgn="base" hangingPunct="0">
              <a:spcBef>
                <a:spcPct val="0"/>
              </a:spcBef>
              <a:spcAft>
                <a:spcPct val="0"/>
              </a:spcAft>
              <a:buSzTx/>
            </a:pPr>
            <a:endParaRPr lang="en-US" altLang="en-US" dirty="0">
              <a:solidFill>
                <a:schemeClr val="tx1"/>
              </a:solidFill>
              <a:latin typeface="+mn-lt"/>
              <a:cs typeface="Courier New" panose="02070309020205020404" pitchFamily="49" charset="0"/>
            </a:endParaRPr>
          </a:p>
          <a:p>
            <a:pPr eaLnBrk="0" fontAlgn="base" hangingPunct="0">
              <a:spcBef>
                <a:spcPct val="0"/>
              </a:spcBef>
              <a:spcAft>
                <a:spcPct val="0"/>
              </a:spcAft>
              <a:buSzTx/>
            </a:pPr>
            <a:r>
              <a:rPr lang="en-US" altLang="en-US" dirty="0">
                <a:solidFill>
                  <a:schemeClr val="tx1"/>
                </a:solidFill>
                <a:latin typeface="+mn-lt"/>
                <a:cs typeface="Courier New" panose="02070309020205020404" pitchFamily="49" charset="0"/>
              </a:rPr>
              <a:t>But it gets a bit ugly when you want to refer to an array item:</a:t>
            </a:r>
            <a:r>
              <a:rPr lang="en-US" altLang="en-US" dirty="0">
                <a:solidFill>
                  <a:schemeClr val="tx1"/>
                </a:solidFill>
                <a:latin typeface="Courier New" panose="02070309020205020404" pitchFamily="49" charset="0"/>
                <a:cs typeface="Courier New" panose="02070309020205020404" pitchFamily="49" charset="0"/>
              </a:rPr>
              <a:t> </a:t>
            </a:r>
          </a:p>
          <a:p>
            <a:pPr marL="360000" lvl="1" indent="0" eaLnBrk="0" fontAlgn="base" hangingPunct="0">
              <a:spcBef>
                <a:spcPct val="0"/>
              </a:spcBef>
              <a:spcAft>
                <a:spcPct val="0"/>
              </a:spcAft>
              <a:buNone/>
            </a:pPr>
            <a:r>
              <a:rPr lang="en-US" altLang="en-US" dirty="0">
                <a:solidFill>
                  <a:schemeClr val="tx1"/>
                </a:solidFill>
                <a:latin typeface="Courier New" panose="02070309020205020404" pitchFamily="49" charset="0"/>
                <a:cs typeface="Courier New" panose="02070309020205020404" pitchFamily="49" charset="0"/>
              </a:rPr>
              <a:t>echo ${</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[0]} ${</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[1]} </a:t>
            </a:r>
          </a:p>
          <a:p>
            <a:pPr marL="0" indent="0" eaLnBrk="0" fontAlgn="base" hangingPunct="0">
              <a:spcBef>
                <a:spcPct val="0"/>
              </a:spcBef>
              <a:spcAft>
                <a:spcPct val="0"/>
              </a:spcAft>
              <a:buNone/>
            </a:pPr>
            <a:endParaRPr lang="en-US" altLang="en-US" dirty="0">
              <a:solidFill>
                <a:schemeClr val="tx1"/>
              </a:solidFill>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endParaRPr lang="en-US" altLang="en-US" dirty="0">
              <a:solidFill>
                <a:schemeClr val="tx1"/>
              </a:solidFill>
              <a:latin typeface="Courier New" panose="02070309020205020404" pitchFamily="49" charset="0"/>
              <a:cs typeface="Courier New" panose="02070309020205020404" pitchFamily="49" charset="0"/>
            </a:endParaRPr>
          </a:p>
        </p:txBody>
      </p:sp>
      <p:sp>
        <p:nvSpPr>
          <p:cNvPr id="1024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Tree>
    <p:extLst>
      <p:ext uri="{BB962C8B-B14F-4D97-AF65-F5344CB8AC3E}">
        <p14:creationId xmlns:p14="http://schemas.microsoft.com/office/powerpoint/2010/main" val="2245502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38200" y="47625"/>
            <a:ext cx="10515600" cy="1325563"/>
          </a:xfrm>
        </p:spPr>
        <p:txBody>
          <a:bodyPr/>
          <a:lstStyle/>
          <a:p>
            <a:r>
              <a:rPr lang="en-US" altLang="en-US" dirty="0"/>
              <a:t>Printing/output</a:t>
            </a:r>
          </a:p>
        </p:txBody>
      </p:sp>
      <p:sp>
        <p:nvSpPr>
          <p:cNvPr id="40963" name="Rectangle 3"/>
          <p:cNvSpPr>
            <a:spLocks noGrp="1" noChangeArrowheads="1"/>
          </p:cNvSpPr>
          <p:nvPr>
            <p:ph idx="1"/>
          </p:nvPr>
        </p:nvSpPr>
        <p:spPr>
          <a:xfrm>
            <a:off x="609600" y="1373188"/>
            <a:ext cx="11353800" cy="4351338"/>
          </a:xfrm>
        </p:spPr>
        <p:txBody>
          <a:bodyPr>
            <a:noAutofit/>
          </a:bodyPr>
          <a:lstStyle/>
          <a:p>
            <a:r>
              <a:rPr lang="nl-BE" altLang="en-US" sz="2000" dirty="0" err="1"/>
              <a:t>Alternatively</a:t>
            </a:r>
            <a:r>
              <a:rPr lang="nl-BE" altLang="en-US" sz="2000" dirty="0"/>
              <a:t> (</a:t>
            </a:r>
            <a:r>
              <a:rPr lang="nl-BE" altLang="en-US" sz="2000" dirty="0" err="1"/>
              <a:t>when</a:t>
            </a:r>
            <a:r>
              <a:rPr lang="nl-BE" altLang="en-US" sz="2000" dirty="0"/>
              <a:t> </a:t>
            </a:r>
            <a:r>
              <a:rPr lang="nl-BE" altLang="en-US" sz="2000" dirty="0" err="1"/>
              <a:t>formatting</a:t>
            </a:r>
            <a:r>
              <a:rPr lang="nl-BE" altLang="en-US" sz="2000" dirty="0"/>
              <a:t> </a:t>
            </a:r>
            <a:r>
              <a:rPr lang="nl-BE" altLang="en-US" sz="2000" dirty="0" err="1"/>
              <a:t>needed</a:t>
            </a:r>
            <a:r>
              <a:rPr lang="nl-BE" altLang="en-US" sz="2000" dirty="0"/>
              <a:t>): </a:t>
            </a:r>
            <a:r>
              <a:rPr lang="nl-BE" altLang="en-US" sz="2000" dirty="0" err="1">
                <a:latin typeface="Courier New" panose="02070309020205020404" pitchFamily="49" charset="0"/>
                <a:cs typeface="Courier New" panose="02070309020205020404" pitchFamily="49" charset="0"/>
              </a:rPr>
              <a:t>printf</a:t>
            </a:r>
            <a:endParaRPr lang="en-US" altLang="en-US" sz="2000" dirty="0">
              <a:latin typeface="Courier New" panose="02070309020205020404" pitchFamily="49" charset="0"/>
              <a:cs typeface="Courier New" panose="02070309020205020404" pitchFamily="49" charset="0"/>
            </a:endParaRPr>
          </a:p>
          <a:p>
            <a:r>
              <a:rPr lang="nl-BE" altLang="nl-BE" sz="2000" dirty="0" err="1">
                <a:latin typeface="Courier New" panose="02070309020205020404" pitchFamily="49" charset="0"/>
                <a:cs typeface="Courier New" panose="02070309020205020404" pitchFamily="49" charset="0"/>
              </a:rPr>
              <a:t>printf</a:t>
            </a:r>
            <a:r>
              <a:rPr lang="nl-BE" altLang="nl-BE" sz="2000" dirty="0">
                <a:latin typeface="Courier New" panose="02070309020205020404" pitchFamily="49" charset="0"/>
                <a:cs typeface="Courier New" panose="02070309020205020404" pitchFamily="49" charset="0"/>
              </a:rPr>
              <a:t> [-v </a:t>
            </a:r>
            <a:r>
              <a:rPr lang="nl-BE" altLang="nl-BE" sz="2000" i="1" dirty="0">
                <a:latin typeface="Courier New" panose="02070309020205020404" pitchFamily="49" charset="0"/>
                <a:cs typeface="Courier New" panose="02070309020205020404" pitchFamily="49" charset="0"/>
              </a:rPr>
              <a:t>var</a:t>
            </a:r>
            <a:r>
              <a:rPr lang="nl-BE" altLang="nl-BE" sz="2000" dirty="0">
                <a:latin typeface="Courier New" panose="02070309020205020404" pitchFamily="49" charset="0"/>
                <a:cs typeface="Courier New" panose="02070309020205020404" pitchFamily="49" charset="0"/>
              </a:rPr>
              <a:t>] </a:t>
            </a:r>
            <a:r>
              <a:rPr lang="nl-BE" altLang="nl-BE" sz="2000" i="1" dirty="0">
                <a:latin typeface="Courier New" panose="02070309020205020404" pitchFamily="49" charset="0"/>
                <a:cs typeface="Courier New" panose="02070309020205020404" pitchFamily="49" charset="0"/>
              </a:rPr>
              <a:t>format</a:t>
            </a:r>
            <a:r>
              <a:rPr lang="nl-BE" altLang="nl-BE" sz="2000" dirty="0">
                <a:latin typeface="Courier New" panose="02070309020205020404" pitchFamily="49" charset="0"/>
                <a:cs typeface="Courier New" panose="02070309020205020404" pitchFamily="49" charset="0"/>
              </a:rPr>
              <a:t> [</a:t>
            </a:r>
            <a:r>
              <a:rPr lang="nl-BE" altLang="nl-BE" sz="2000" i="1" dirty="0" err="1">
                <a:latin typeface="Courier New" panose="02070309020205020404" pitchFamily="49" charset="0"/>
                <a:cs typeface="Courier New" panose="02070309020205020404" pitchFamily="49" charset="0"/>
              </a:rPr>
              <a:t>arguments</a:t>
            </a:r>
            <a:r>
              <a:rPr lang="nl-BE" altLang="nl-BE" sz="2000" dirty="0">
                <a:latin typeface="Courier New" panose="02070309020205020404" pitchFamily="49" charset="0"/>
                <a:cs typeface="Courier New" panose="02070309020205020404" pitchFamily="49" charset="0"/>
              </a:rPr>
              <a:t>] </a:t>
            </a:r>
          </a:p>
          <a:p>
            <a:pPr marL="360000" lvl="1" indent="0">
              <a:buNone/>
            </a:pPr>
            <a:r>
              <a:rPr lang="nl-BE" altLang="nl-BE" sz="2000" dirty="0" err="1"/>
              <a:t>Writes</a:t>
            </a:r>
            <a:r>
              <a:rPr lang="nl-BE" altLang="nl-BE" sz="2000" dirty="0"/>
              <a:t> </a:t>
            </a:r>
            <a:r>
              <a:rPr lang="nl-BE" altLang="nl-BE" sz="2000" dirty="0" err="1"/>
              <a:t>the</a:t>
            </a:r>
            <a:r>
              <a:rPr lang="nl-BE" altLang="nl-BE" sz="2000" dirty="0"/>
              <a:t> </a:t>
            </a:r>
            <a:r>
              <a:rPr lang="nl-BE" altLang="nl-BE" sz="2000" dirty="0" err="1"/>
              <a:t>formatted</a:t>
            </a:r>
            <a:r>
              <a:rPr lang="nl-BE" altLang="nl-BE" sz="2000" dirty="0"/>
              <a:t> </a:t>
            </a:r>
            <a:r>
              <a:rPr lang="nl-BE" altLang="nl-BE" sz="2000" i="1" dirty="0" err="1"/>
              <a:t>arguments</a:t>
            </a:r>
            <a:r>
              <a:rPr lang="nl-BE" altLang="nl-BE" sz="2000" dirty="0"/>
              <a:t> </a:t>
            </a:r>
            <a:r>
              <a:rPr lang="nl-BE" altLang="nl-BE" sz="2000" dirty="0" err="1"/>
              <a:t>to</a:t>
            </a:r>
            <a:r>
              <a:rPr lang="nl-BE" altLang="nl-BE" sz="2000" dirty="0"/>
              <a:t> </a:t>
            </a:r>
            <a:r>
              <a:rPr lang="nl-BE" altLang="nl-BE" sz="2000" dirty="0" err="1"/>
              <a:t>the</a:t>
            </a:r>
            <a:r>
              <a:rPr lang="nl-BE" altLang="nl-BE" sz="2000" dirty="0"/>
              <a:t> standard output </a:t>
            </a:r>
            <a:r>
              <a:rPr lang="nl-BE" altLang="nl-BE" sz="2000" dirty="0" err="1"/>
              <a:t>under</a:t>
            </a:r>
            <a:r>
              <a:rPr lang="nl-BE" altLang="nl-BE" sz="2000" dirty="0"/>
              <a:t> </a:t>
            </a:r>
            <a:r>
              <a:rPr lang="nl-BE" altLang="nl-BE" sz="2000" dirty="0" err="1"/>
              <a:t>the</a:t>
            </a:r>
            <a:r>
              <a:rPr lang="nl-BE" altLang="nl-BE" sz="2000" dirty="0"/>
              <a:t> control of </a:t>
            </a:r>
            <a:r>
              <a:rPr lang="nl-BE" altLang="nl-BE" sz="2000" dirty="0" err="1"/>
              <a:t>the</a:t>
            </a:r>
            <a:r>
              <a:rPr lang="nl-BE" altLang="nl-BE" sz="2000" dirty="0"/>
              <a:t> </a:t>
            </a:r>
            <a:r>
              <a:rPr lang="nl-BE" altLang="nl-BE" sz="2000" i="1" dirty="0"/>
              <a:t>format</a:t>
            </a:r>
            <a:r>
              <a:rPr lang="nl-BE" altLang="nl-BE" sz="2000" dirty="0"/>
              <a:t>. The </a:t>
            </a:r>
            <a:r>
              <a:rPr lang="nl-BE" altLang="nl-BE" sz="2000" dirty="0">
                <a:latin typeface="Arial Unicode MS"/>
              </a:rPr>
              <a:t>-v</a:t>
            </a:r>
            <a:r>
              <a:rPr lang="nl-BE" altLang="nl-BE" sz="2000" dirty="0"/>
              <a:t> option </a:t>
            </a:r>
            <a:r>
              <a:rPr lang="nl-BE" altLang="nl-BE" sz="2000" dirty="0" err="1"/>
              <a:t>causes</a:t>
            </a:r>
            <a:r>
              <a:rPr lang="nl-BE" altLang="nl-BE" sz="2000" dirty="0"/>
              <a:t> </a:t>
            </a:r>
            <a:r>
              <a:rPr lang="nl-BE" altLang="nl-BE" sz="2000" dirty="0" err="1"/>
              <a:t>the</a:t>
            </a:r>
            <a:r>
              <a:rPr lang="nl-BE" altLang="nl-BE" sz="2000" dirty="0"/>
              <a:t> output </a:t>
            </a:r>
            <a:r>
              <a:rPr lang="nl-BE" altLang="nl-BE" sz="2000" dirty="0" err="1"/>
              <a:t>to</a:t>
            </a:r>
            <a:r>
              <a:rPr lang="nl-BE" altLang="nl-BE" sz="2000" dirty="0"/>
              <a:t> </a:t>
            </a:r>
            <a:r>
              <a:rPr lang="nl-BE" altLang="nl-BE" sz="2000" dirty="0" err="1"/>
              <a:t>be</a:t>
            </a:r>
            <a:r>
              <a:rPr lang="nl-BE" altLang="nl-BE" sz="2000" dirty="0"/>
              <a:t> </a:t>
            </a:r>
            <a:r>
              <a:rPr lang="nl-BE" altLang="nl-BE" sz="2000" dirty="0" err="1"/>
              <a:t>assigned</a:t>
            </a:r>
            <a:r>
              <a:rPr lang="nl-BE" altLang="nl-BE" sz="2000" dirty="0"/>
              <a:t> </a:t>
            </a:r>
            <a:r>
              <a:rPr lang="nl-BE" altLang="nl-BE" sz="2000" dirty="0" err="1"/>
              <a:t>to</a:t>
            </a:r>
            <a:r>
              <a:rPr lang="nl-BE" altLang="nl-BE" sz="2000" dirty="0"/>
              <a:t> </a:t>
            </a:r>
            <a:r>
              <a:rPr lang="nl-BE" altLang="nl-BE" sz="2000" dirty="0" err="1"/>
              <a:t>the</a:t>
            </a:r>
            <a:r>
              <a:rPr lang="nl-BE" altLang="nl-BE" sz="2000" dirty="0"/>
              <a:t> </a:t>
            </a:r>
            <a:r>
              <a:rPr lang="nl-BE" altLang="nl-BE" sz="2000" dirty="0" err="1"/>
              <a:t>variable</a:t>
            </a:r>
            <a:r>
              <a:rPr lang="nl-BE" altLang="nl-BE" sz="2000" dirty="0"/>
              <a:t> </a:t>
            </a:r>
            <a:r>
              <a:rPr lang="nl-BE" altLang="nl-BE" sz="2000" i="1" dirty="0"/>
              <a:t>var</a:t>
            </a:r>
            <a:r>
              <a:rPr lang="nl-BE" altLang="nl-BE" sz="2000" dirty="0"/>
              <a:t> </a:t>
            </a:r>
            <a:r>
              <a:rPr lang="nl-BE" altLang="nl-BE" sz="2000" dirty="0" err="1"/>
              <a:t>rather</a:t>
            </a:r>
            <a:r>
              <a:rPr lang="nl-BE" altLang="nl-BE" sz="2000" dirty="0"/>
              <a:t> </a:t>
            </a:r>
            <a:r>
              <a:rPr lang="nl-BE" altLang="nl-BE" sz="2000" dirty="0" err="1"/>
              <a:t>than</a:t>
            </a:r>
            <a:r>
              <a:rPr lang="nl-BE" altLang="nl-BE" sz="2000" dirty="0"/>
              <a:t> </a:t>
            </a:r>
            <a:r>
              <a:rPr lang="nl-BE" altLang="nl-BE" sz="2000" dirty="0" err="1"/>
              <a:t>being</a:t>
            </a:r>
            <a:r>
              <a:rPr lang="nl-BE" altLang="nl-BE" sz="2000" dirty="0"/>
              <a:t> </a:t>
            </a:r>
            <a:r>
              <a:rPr lang="nl-BE" altLang="nl-BE" sz="2000" dirty="0" err="1"/>
              <a:t>printed</a:t>
            </a:r>
            <a:r>
              <a:rPr lang="nl-BE" altLang="nl-BE" sz="2000" dirty="0"/>
              <a:t> </a:t>
            </a:r>
            <a:r>
              <a:rPr lang="nl-BE" altLang="nl-BE" sz="2000" dirty="0" err="1"/>
              <a:t>to</a:t>
            </a:r>
            <a:r>
              <a:rPr lang="nl-BE" altLang="nl-BE" sz="2000" dirty="0"/>
              <a:t> </a:t>
            </a:r>
            <a:r>
              <a:rPr lang="nl-BE" altLang="nl-BE" sz="2000" dirty="0" err="1"/>
              <a:t>the</a:t>
            </a:r>
            <a:r>
              <a:rPr lang="nl-BE" altLang="nl-BE" sz="2000" dirty="0"/>
              <a:t> standard output. </a:t>
            </a:r>
          </a:p>
          <a:p>
            <a:pPr marL="358775" lvl="1" indent="271463" eaLnBrk="0" fontAlgn="base" hangingPunct="0">
              <a:spcBef>
                <a:spcPct val="0"/>
              </a:spcBef>
              <a:spcAft>
                <a:spcPct val="0"/>
              </a:spcAft>
              <a:buFontTx/>
              <a:buChar char="•"/>
            </a:pPr>
            <a:r>
              <a:rPr lang="nl-BE" altLang="nl-BE" sz="2000" dirty="0"/>
              <a:t>d - Format a </a:t>
            </a:r>
            <a:r>
              <a:rPr lang="nl-BE" altLang="nl-BE" sz="2000" dirty="0" err="1"/>
              <a:t>value</a:t>
            </a:r>
            <a:r>
              <a:rPr lang="nl-BE" altLang="nl-BE" sz="2000" dirty="0"/>
              <a:t> as a </a:t>
            </a:r>
            <a:r>
              <a:rPr lang="nl-BE" altLang="nl-BE" sz="2000" dirty="0" err="1"/>
              <a:t>signed</a:t>
            </a:r>
            <a:r>
              <a:rPr lang="nl-BE" altLang="nl-BE" sz="2000" dirty="0"/>
              <a:t> </a:t>
            </a:r>
            <a:r>
              <a:rPr lang="nl-BE" altLang="nl-BE" sz="2000" dirty="0" err="1"/>
              <a:t>decimal</a:t>
            </a:r>
            <a:r>
              <a:rPr lang="nl-BE" altLang="nl-BE" sz="2000" dirty="0"/>
              <a:t> </a:t>
            </a:r>
            <a:r>
              <a:rPr lang="nl-BE" altLang="nl-BE" sz="2000" dirty="0" err="1"/>
              <a:t>number</a:t>
            </a:r>
            <a:r>
              <a:rPr lang="nl-BE" altLang="nl-BE" sz="2000" dirty="0"/>
              <a:t>. </a:t>
            </a:r>
          </a:p>
          <a:p>
            <a:pPr marL="358775" lvl="1" indent="271463" eaLnBrk="0" fontAlgn="base" hangingPunct="0">
              <a:spcBef>
                <a:spcPct val="0"/>
              </a:spcBef>
              <a:spcAft>
                <a:spcPct val="0"/>
              </a:spcAft>
              <a:buFontTx/>
              <a:buChar char="•"/>
            </a:pPr>
            <a:r>
              <a:rPr lang="nl-BE" altLang="nl-BE" sz="2000" dirty="0"/>
              <a:t>u - Format a </a:t>
            </a:r>
            <a:r>
              <a:rPr lang="nl-BE" altLang="nl-BE" sz="2000" dirty="0" err="1"/>
              <a:t>value</a:t>
            </a:r>
            <a:r>
              <a:rPr lang="nl-BE" altLang="nl-BE" sz="2000" dirty="0"/>
              <a:t> as </a:t>
            </a:r>
            <a:r>
              <a:rPr lang="nl-BE" altLang="nl-BE" sz="2000" dirty="0" err="1"/>
              <a:t>an</a:t>
            </a:r>
            <a:r>
              <a:rPr lang="nl-BE" altLang="nl-BE" sz="2000" dirty="0"/>
              <a:t> </a:t>
            </a:r>
            <a:r>
              <a:rPr lang="nl-BE" altLang="nl-BE" sz="2000" dirty="0" err="1"/>
              <a:t>unsigned</a:t>
            </a:r>
            <a:r>
              <a:rPr lang="nl-BE" altLang="nl-BE" sz="2000" dirty="0"/>
              <a:t> </a:t>
            </a:r>
            <a:r>
              <a:rPr lang="nl-BE" altLang="nl-BE" sz="2000" dirty="0" err="1"/>
              <a:t>decimal</a:t>
            </a:r>
            <a:r>
              <a:rPr lang="nl-BE" altLang="nl-BE" sz="2000" dirty="0"/>
              <a:t> </a:t>
            </a:r>
            <a:r>
              <a:rPr lang="nl-BE" altLang="nl-BE" sz="2000" dirty="0" err="1"/>
              <a:t>number</a:t>
            </a:r>
            <a:r>
              <a:rPr lang="nl-BE" altLang="nl-BE" sz="2000" dirty="0"/>
              <a:t>. </a:t>
            </a:r>
          </a:p>
          <a:p>
            <a:pPr marL="358775" lvl="1" indent="271463" eaLnBrk="0" fontAlgn="base" hangingPunct="0">
              <a:spcBef>
                <a:spcPct val="0"/>
              </a:spcBef>
              <a:spcAft>
                <a:spcPct val="0"/>
              </a:spcAft>
              <a:buFontTx/>
              <a:buChar char="•"/>
            </a:pPr>
            <a:r>
              <a:rPr lang="nl-BE" altLang="nl-BE" sz="2000" dirty="0"/>
              <a:t>s - Format a </a:t>
            </a:r>
            <a:r>
              <a:rPr lang="nl-BE" altLang="nl-BE" sz="2000" dirty="0" err="1"/>
              <a:t>value</a:t>
            </a:r>
            <a:r>
              <a:rPr lang="nl-BE" altLang="nl-BE" sz="2000" dirty="0"/>
              <a:t> as a string.</a:t>
            </a:r>
          </a:p>
          <a:p>
            <a:pPr marL="358775" lvl="1" indent="271463" eaLnBrk="0" fontAlgn="base" hangingPunct="0">
              <a:spcBef>
                <a:spcPct val="0"/>
              </a:spcBef>
              <a:spcAft>
                <a:spcPct val="0"/>
              </a:spcAft>
              <a:buFontTx/>
              <a:buChar char="•"/>
            </a:pPr>
            <a:endParaRPr lang="nl-BE" altLang="nl-BE" sz="2000" dirty="0"/>
          </a:p>
          <a:p>
            <a:pPr marL="0" indent="352788" eaLnBrk="0" fontAlgn="base" hangingPunct="0">
              <a:spcBef>
                <a:spcPct val="0"/>
              </a:spcBef>
              <a:spcAft>
                <a:spcPct val="0"/>
              </a:spcAft>
              <a:buFontTx/>
              <a:buChar char="•"/>
            </a:pPr>
            <a:r>
              <a:rPr lang="en-US" sz="2000" dirty="0"/>
              <a:t>Format specifiers can be preceded by a field width to specify the minimum number of characters to print. A </a:t>
            </a:r>
            <a:r>
              <a:rPr lang="en-US" sz="2000" b="1" dirty="0"/>
              <a:t>positive width </a:t>
            </a:r>
            <a:r>
              <a:rPr lang="en-US" sz="2000" dirty="0"/>
              <a:t>causes the value to be right-justified; a </a:t>
            </a:r>
            <a:r>
              <a:rPr lang="en-US" sz="2000" b="1" dirty="0"/>
              <a:t>negative width</a:t>
            </a:r>
            <a:r>
              <a:rPr lang="en-US" sz="2000" dirty="0"/>
              <a:t> causes the value to be left-justified. A width with a leading zero causes numeric fields to be zero-filled. Usually, you want to use negative widths for strings and positive widths for numbers.</a:t>
            </a:r>
          </a:p>
          <a:p>
            <a:pPr marL="0" indent="352788" eaLnBrk="0" fontAlgn="base" hangingPunct="0">
              <a:spcBef>
                <a:spcPct val="0"/>
              </a:spcBef>
              <a:spcAft>
                <a:spcPct val="0"/>
              </a:spcAft>
              <a:buFontTx/>
              <a:buChar char="•"/>
            </a:pPr>
            <a:endParaRPr lang="en-US" altLang="nl-BE" sz="2000" dirty="0"/>
          </a:p>
          <a:p>
            <a:pPr marL="0" indent="352788" eaLnBrk="0" fontAlgn="base" hangingPunct="0">
              <a:spcBef>
                <a:spcPct val="0"/>
              </a:spcBef>
              <a:spcAft>
                <a:spcPct val="0"/>
              </a:spcAft>
              <a:buFontTx/>
              <a:buChar char="•"/>
            </a:pPr>
            <a:r>
              <a:rPr lang="en-US" altLang="nl-BE" sz="2000" dirty="0"/>
              <a:t>Precision: The precision for a floating- or double-number can be specified by using .&lt;DIGITS&gt;, where &lt;DIGITS&gt; is the number of digits for precision</a:t>
            </a:r>
          </a:p>
          <a:p>
            <a:pPr marL="0" indent="352788" eaLnBrk="0" fontAlgn="base" hangingPunct="0">
              <a:spcBef>
                <a:spcPct val="0"/>
              </a:spcBef>
              <a:spcAft>
                <a:spcPct val="0"/>
              </a:spcAft>
              <a:buFontTx/>
              <a:buChar char="•"/>
            </a:pPr>
            <a:endParaRPr lang="en-US" altLang="nl-BE" sz="2000" dirty="0"/>
          </a:p>
          <a:p>
            <a:pPr marL="342900" indent="-342900" eaLnBrk="0" fontAlgn="base" hangingPunct="0">
              <a:spcBef>
                <a:spcPct val="0"/>
              </a:spcBef>
              <a:spcAft>
                <a:spcPct val="0"/>
              </a:spcAft>
            </a:pPr>
            <a:r>
              <a:rPr lang="nl-BE" altLang="nl-BE" sz="2000" dirty="0">
                <a:latin typeface="Arial Unicode MS" panose="020B0604020202020204"/>
              </a:rPr>
              <a:t>\n – new line</a:t>
            </a:r>
            <a:endParaRPr lang="nl-BE" altLang="nl-BE" sz="2000" dirty="0"/>
          </a:p>
          <a:p>
            <a:pPr marL="358775" lvl="1" indent="271463" eaLnBrk="0" fontAlgn="base" hangingPunct="0">
              <a:spcBef>
                <a:spcPct val="0"/>
              </a:spcBef>
              <a:spcAft>
                <a:spcPct val="0"/>
              </a:spcAft>
              <a:buFontTx/>
              <a:buChar char="•"/>
            </a:pPr>
            <a:endParaRPr lang="nl-BE" altLang="nl-BE" sz="2000" dirty="0"/>
          </a:p>
          <a:p>
            <a:pPr marL="0" indent="0" eaLnBrk="0" fontAlgn="base" hangingPunct="0">
              <a:spcBef>
                <a:spcPct val="0"/>
              </a:spcBef>
              <a:spcAft>
                <a:spcPct val="0"/>
              </a:spcAft>
              <a:buNone/>
            </a:pPr>
            <a:endParaRPr lang="nl-BE" altLang="nl-BE" sz="2000" dirty="0">
              <a:solidFill>
                <a:schemeClr val="tx1"/>
              </a:solidFill>
              <a:latin typeface="+mn-lt"/>
            </a:endParaRPr>
          </a:p>
          <a:p>
            <a:endParaRPr lang="en-US" altLang="en-US" sz="2000" dirty="0">
              <a:latin typeface="+mn-lt"/>
            </a:endParaRPr>
          </a:p>
          <a:p>
            <a:endParaRPr lang="en-US" altLang="en-US" sz="2000" dirty="0">
              <a:latin typeface="+mn-lt"/>
            </a:endParaRPr>
          </a:p>
        </p:txBody>
      </p:sp>
    </p:spTree>
    <p:extLst>
      <p:ext uri="{BB962C8B-B14F-4D97-AF65-F5344CB8AC3E}">
        <p14:creationId xmlns:p14="http://schemas.microsoft.com/office/powerpoint/2010/main" val="112780006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838200" y="3217"/>
            <a:ext cx="10515600" cy="1325563"/>
          </a:xfrm>
        </p:spPr>
        <p:txBody>
          <a:bodyPr/>
          <a:lstStyle/>
          <a:p>
            <a:pPr>
              <a:defRPr/>
            </a:pPr>
            <a:r>
              <a:rPr lang="en-US" dirty="0"/>
              <a:t>Bash Arrays</a:t>
            </a:r>
          </a:p>
        </p:txBody>
      </p:sp>
      <p:sp>
        <p:nvSpPr>
          <p:cNvPr id="62467" name="Content Placeholder 2"/>
          <p:cNvSpPr>
            <a:spLocks noGrp="1"/>
          </p:cNvSpPr>
          <p:nvPr>
            <p:ph sz="quarter" idx="1"/>
          </p:nvPr>
        </p:nvSpPr>
        <p:spPr>
          <a:xfrm>
            <a:off x="764796" y="1150596"/>
            <a:ext cx="11306962" cy="4873625"/>
          </a:xfrm>
        </p:spPr>
        <p:txBody>
          <a:bodyPr>
            <a:normAutofit/>
          </a:bodyPr>
          <a:lstStyle/>
          <a:p>
            <a:pPr marL="0" indent="0" eaLnBrk="0" fontAlgn="base" hangingPunct="0">
              <a:spcBef>
                <a:spcPct val="0"/>
              </a:spcBef>
              <a:spcAft>
                <a:spcPct val="0"/>
              </a:spcAft>
              <a:buNone/>
            </a:pPr>
            <a:r>
              <a:rPr lang="en-US" altLang="en-US" dirty="0">
                <a:solidFill>
                  <a:schemeClr val="tx1"/>
                </a:solidFill>
                <a:latin typeface="+mn-lt"/>
              </a:rPr>
              <a:t>In addition, the following funky constructions are available:</a:t>
            </a:r>
          </a:p>
          <a:p>
            <a:pPr marL="0" indent="0" eaLnBrk="0" fontAlgn="base" hangingPunct="0">
              <a:spcBef>
                <a:spcPct val="0"/>
              </a:spcBef>
              <a:spcAft>
                <a:spcPct val="0"/>
              </a:spcAft>
              <a:buNone/>
            </a:pPr>
            <a:r>
              <a:rPr lang="en-US" altLang="en-US" dirty="0">
                <a:solidFill>
                  <a:schemeClr val="tx1"/>
                </a:solidFill>
                <a:latin typeface="+mn-lt"/>
              </a:rPr>
              <a:t> </a:t>
            </a:r>
          </a:p>
          <a:p>
            <a:pPr marL="0" indent="0" eaLnBrk="0" fontAlgn="base" hangingPunct="0">
              <a:spcBef>
                <a:spcPct val="0"/>
              </a:spcBef>
              <a:spcAft>
                <a:spcPct val="0"/>
              </a:spcAft>
              <a:buNone/>
            </a:pPr>
            <a:r>
              <a:rPr lang="en-US" altLang="en-US" dirty="0">
                <a:solidFill>
                  <a:schemeClr val="tx1"/>
                </a:solidFill>
                <a:latin typeface="Courier New" panose="02070309020205020404" pitchFamily="49" charset="0"/>
                <a:cs typeface="Courier New" panose="02070309020205020404" pitchFamily="49" charset="0"/>
              </a:rPr>
              <a:t>${</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  </a:t>
            </a:r>
            <a:r>
              <a:rPr lang="en-US" altLang="en-US" dirty="0">
                <a:solidFill>
                  <a:schemeClr val="tx1"/>
                </a:solidFill>
                <a:latin typeface="+mn-lt"/>
              </a:rPr>
              <a:t># All of the items in the array </a:t>
            </a:r>
          </a:p>
          <a:p>
            <a:pPr marL="0" indent="0" eaLnBrk="0" fontAlgn="base" hangingPunct="0">
              <a:spcBef>
                <a:spcPct val="0"/>
              </a:spcBef>
              <a:spcAft>
                <a:spcPct val="0"/>
              </a:spcAft>
              <a:buNone/>
            </a:pPr>
            <a:r>
              <a:rPr lang="en-US" altLang="en-US" dirty="0">
                <a:solidFill>
                  <a:schemeClr val="tx1"/>
                </a:solidFill>
                <a:latin typeface="Courier New" panose="02070309020205020404" pitchFamily="49" charset="0"/>
                <a:cs typeface="Courier New" panose="02070309020205020404" pitchFamily="49" charset="0"/>
              </a:rPr>
              <a:t>${!</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 </a:t>
            </a:r>
            <a:r>
              <a:rPr lang="en-US" altLang="en-US" dirty="0">
                <a:solidFill>
                  <a:schemeClr val="tx1"/>
                </a:solidFill>
                <a:latin typeface="+mn-lt"/>
              </a:rPr>
              <a:t># All of the indexes in the array </a:t>
            </a:r>
          </a:p>
          <a:p>
            <a:pPr marL="0" indent="0" eaLnBrk="0" fontAlgn="base" hangingPunct="0">
              <a:spcBef>
                <a:spcPct val="0"/>
              </a:spcBef>
              <a:spcAft>
                <a:spcPct val="0"/>
              </a:spcAft>
              <a:buNone/>
            </a:pPr>
            <a:r>
              <a:rPr lang="en-US" altLang="en-US" dirty="0">
                <a:solidFill>
                  <a:schemeClr val="tx1"/>
                </a:solidFill>
                <a:latin typeface="Courier New" panose="02070309020205020404" pitchFamily="49" charset="0"/>
                <a:cs typeface="Courier New" panose="02070309020205020404" pitchFamily="49" charset="0"/>
              </a:rPr>
              <a:t>${#</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 </a:t>
            </a:r>
            <a:r>
              <a:rPr lang="en-US" altLang="en-US" dirty="0">
                <a:solidFill>
                  <a:schemeClr val="tx1"/>
                </a:solidFill>
                <a:latin typeface="+mn-lt"/>
              </a:rPr>
              <a:t># Number of items in the array </a:t>
            </a:r>
          </a:p>
          <a:p>
            <a:pPr marL="0" indent="0" eaLnBrk="0" fontAlgn="base" hangingPunct="0">
              <a:spcBef>
                <a:spcPct val="0"/>
              </a:spcBef>
              <a:spcAft>
                <a:spcPct val="0"/>
              </a:spcAft>
              <a:buNone/>
            </a:pPr>
            <a:r>
              <a:rPr lang="en-US" altLang="en-US" dirty="0">
                <a:solidFill>
                  <a:schemeClr val="tx1"/>
                </a:solidFill>
                <a:latin typeface="Courier New" panose="02070309020205020404" pitchFamily="49" charset="0"/>
                <a:cs typeface="Courier New" panose="02070309020205020404" pitchFamily="49" charset="0"/>
              </a:rPr>
              <a:t>${#</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[0]} </a:t>
            </a:r>
            <a:r>
              <a:rPr lang="en-US" altLang="en-US" dirty="0">
                <a:solidFill>
                  <a:schemeClr val="tx1"/>
                </a:solidFill>
                <a:latin typeface="+mn-lt"/>
              </a:rPr>
              <a:t># Length of item zero </a:t>
            </a:r>
          </a:p>
          <a:p>
            <a:pPr marL="0" indent="0" eaLnBrk="0" fontAlgn="base" hangingPunct="0">
              <a:spcBef>
                <a:spcPct val="0"/>
              </a:spcBef>
              <a:spcAft>
                <a:spcPct val="0"/>
              </a:spcAft>
              <a:buNone/>
            </a:pPr>
            <a:endParaRPr lang="en-US" altLang="en-US" dirty="0">
              <a:solidFill>
                <a:schemeClr val="tx1"/>
              </a:solidFill>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dirty="0">
                <a:solidFill>
                  <a:schemeClr val="tx1"/>
                </a:solidFill>
                <a:latin typeface="+mn-lt"/>
                <a:cs typeface="Courier New" panose="02070309020205020404" pitchFamily="49" charset="0"/>
              </a:rPr>
              <a:t>Note that the "</a:t>
            </a:r>
            <a:r>
              <a:rPr lang="en-US" altLang="en-US" dirty="0">
                <a:solidFill>
                  <a:schemeClr val="tx1"/>
                </a:solidFill>
                <a:latin typeface="Courier New" panose="02070309020205020404" pitchFamily="49" charset="0"/>
                <a:cs typeface="Courier New" panose="02070309020205020404" pitchFamily="49" charset="0"/>
              </a:rPr>
              <a:t>@</a:t>
            </a:r>
            <a:r>
              <a:rPr lang="en-US" altLang="en-US" dirty="0">
                <a:solidFill>
                  <a:schemeClr val="tx1"/>
                </a:solidFill>
                <a:latin typeface="+mn-lt"/>
                <a:cs typeface="Courier New" panose="02070309020205020404" pitchFamily="49" charset="0"/>
              </a:rPr>
              <a:t>" sign can be used instead of the "</a:t>
            </a:r>
            <a:r>
              <a:rPr lang="en-US" altLang="en-US" dirty="0">
                <a:solidFill>
                  <a:schemeClr val="tx1"/>
                </a:solidFill>
                <a:latin typeface="Courier New" panose="02070309020205020404" pitchFamily="49" charset="0"/>
                <a:cs typeface="Courier New" panose="02070309020205020404" pitchFamily="49" charset="0"/>
              </a:rPr>
              <a:t>*</a:t>
            </a:r>
            <a:r>
              <a:rPr lang="en-US" altLang="en-US" dirty="0">
                <a:solidFill>
                  <a:schemeClr val="tx1"/>
                </a:solidFill>
                <a:latin typeface="+mn-lt"/>
                <a:cs typeface="Courier New" panose="02070309020205020404" pitchFamily="49" charset="0"/>
              </a:rPr>
              <a:t>" in constructs such as </a:t>
            </a:r>
            <a:r>
              <a:rPr lang="en-US" altLang="en-US" dirty="0">
                <a:solidFill>
                  <a:schemeClr val="tx1"/>
                </a:solidFill>
                <a:latin typeface="Courier New" panose="02070309020205020404" pitchFamily="49" charset="0"/>
                <a:cs typeface="Courier New" panose="02070309020205020404" pitchFamily="49" charset="0"/>
              </a:rPr>
              <a:t>${</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a:t>
            </a:r>
            <a:r>
              <a:rPr lang="en-US" altLang="en-US" dirty="0">
                <a:solidFill>
                  <a:schemeClr val="tx1"/>
                </a:solidFill>
                <a:latin typeface="+mn-lt"/>
                <a:cs typeface="Courier New" panose="02070309020205020404" pitchFamily="49" charset="0"/>
              </a:rPr>
              <a:t>. The result is the same except when expanding to the items of the array within a quoted string:</a:t>
            </a:r>
          </a:p>
          <a:p>
            <a:pPr marL="0" indent="0" eaLnBrk="0" fontAlgn="base" hangingPunct="0">
              <a:spcBef>
                <a:spcPct val="0"/>
              </a:spcBef>
              <a:spcAft>
                <a:spcPct val="0"/>
              </a:spcAft>
              <a:buNone/>
            </a:pPr>
            <a:r>
              <a:rPr lang="en-US" altLang="en-US" dirty="0">
                <a:solidFill>
                  <a:schemeClr val="tx1"/>
                </a:solidFill>
                <a:latin typeface="Courier New" panose="02070309020205020404" pitchFamily="49" charset="0"/>
                <a:cs typeface="Courier New" panose="02070309020205020404" pitchFamily="49" charset="0"/>
              </a:rPr>
              <a:t>${</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 </a:t>
            </a:r>
            <a:r>
              <a:rPr lang="en-US" altLang="en-US" dirty="0">
                <a:solidFill>
                  <a:schemeClr val="tx1"/>
                </a:solidFill>
                <a:latin typeface="+mn-lt"/>
                <a:cs typeface="Courier New" panose="02070309020205020404" pitchFamily="49" charset="0"/>
              </a:rPr>
              <a:t>returns all the items as a single word, whereas </a:t>
            </a:r>
            <a:r>
              <a:rPr lang="en-US" altLang="en-US" dirty="0">
                <a:solidFill>
                  <a:schemeClr val="tx1"/>
                </a:solidFill>
                <a:latin typeface="Courier New" panose="02070309020205020404" pitchFamily="49" charset="0"/>
                <a:cs typeface="Courier New" panose="02070309020205020404" pitchFamily="49" charset="0"/>
              </a:rPr>
              <a:t>${</a:t>
            </a:r>
            <a:r>
              <a:rPr lang="en-US" altLang="en-US" dirty="0" err="1">
                <a:solidFill>
                  <a:schemeClr val="tx1"/>
                </a:solidFill>
                <a:latin typeface="Courier New" panose="02070309020205020404" pitchFamily="49" charset="0"/>
                <a:cs typeface="Courier New" panose="02070309020205020404" pitchFamily="49" charset="0"/>
              </a:rPr>
              <a:t>arr</a:t>
            </a:r>
            <a:r>
              <a:rPr lang="en-US" altLang="en-US" dirty="0">
                <a:solidFill>
                  <a:schemeClr val="tx1"/>
                </a:solidFill>
                <a:latin typeface="Courier New" panose="02070309020205020404" pitchFamily="49" charset="0"/>
                <a:cs typeface="Courier New" panose="02070309020205020404" pitchFamily="49" charset="0"/>
              </a:rPr>
              <a:t>[@]} </a:t>
            </a:r>
            <a:r>
              <a:rPr lang="en-US" altLang="en-US" dirty="0">
                <a:solidFill>
                  <a:schemeClr val="tx1"/>
                </a:solidFill>
                <a:latin typeface="+mn-lt"/>
                <a:cs typeface="Courier New" panose="02070309020205020404" pitchFamily="49" charset="0"/>
              </a:rPr>
              <a:t>returns each item as a separate word. </a:t>
            </a:r>
          </a:p>
          <a:p>
            <a:pPr marL="0" indent="0" eaLnBrk="0" fontAlgn="base" hangingPunct="0">
              <a:spcBef>
                <a:spcPct val="0"/>
              </a:spcBef>
              <a:spcAft>
                <a:spcPct val="0"/>
              </a:spcAft>
              <a:buNone/>
            </a:pPr>
            <a:endParaRPr lang="en-US" altLang="en-US" dirty="0">
              <a:solidFill>
                <a:schemeClr val="tx1"/>
              </a:solidFill>
              <a:latin typeface="Courier New" panose="02070309020205020404" pitchFamily="49" charset="0"/>
              <a:cs typeface="Courier New" panose="02070309020205020404" pitchFamily="49" charset="0"/>
            </a:endParaRPr>
          </a:p>
        </p:txBody>
      </p:sp>
      <p:sp>
        <p:nvSpPr>
          <p:cNvPr id="1024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Tree>
    <p:extLst>
      <p:ext uri="{BB962C8B-B14F-4D97-AF65-F5344CB8AC3E}">
        <p14:creationId xmlns:p14="http://schemas.microsoft.com/office/powerpoint/2010/main" val="201170810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745921" y="3688"/>
            <a:ext cx="10515600" cy="1325563"/>
          </a:xfrm>
        </p:spPr>
        <p:txBody>
          <a:bodyPr/>
          <a:lstStyle/>
          <a:p>
            <a:pPr>
              <a:defRPr/>
            </a:pPr>
            <a:r>
              <a:rPr lang="en-US" dirty="0"/>
              <a:t>Bash Arrays</a:t>
            </a:r>
          </a:p>
        </p:txBody>
      </p:sp>
      <p:sp>
        <p:nvSpPr>
          <p:cNvPr id="62467" name="Content Placeholder 2"/>
          <p:cNvSpPr>
            <a:spLocks noGrp="1"/>
          </p:cNvSpPr>
          <p:nvPr>
            <p:ph sz="quarter" idx="1"/>
          </p:nvPr>
        </p:nvSpPr>
        <p:spPr>
          <a:xfrm>
            <a:off x="1631504" y="1317905"/>
            <a:ext cx="8416800" cy="4873625"/>
          </a:xfrm>
        </p:spPr>
        <p:txBody>
          <a:bodyPr>
            <a:noAutofit/>
          </a:bodyPr>
          <a:lstStyle/>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#!/bin/bash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array=(one two three four [5]=five)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echo "Array size: ${#array[*]}"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echo "Array items:"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for item in ${array[*]}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do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printf</a:t>
            </a:r>
            <a:r>
              <a:rPr lang="en-US" altLang="en-US" sz="1800" dirty="0">
                <a:latin typeface="Courier New" panose="02070309020205020404" pitchFamily="49" charset="0"/>
                <a:cs typeface="Courier New" panose="02070309020205020404" pitchFamily="49" charset="0"/>
              </a:rPr>
              <a:t> " %s\n" $item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done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echo  "Array indexes:"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for index in ${!array[*]}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do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printf</a:t>
            </a:r>
            <a:r>
              <a:rPr lang="en-US" altLang="en-US" sz="1800" dirty="0">
                <a:latin typeface="Courier New" panose="02070309020205020404" pitchFamily="49" charset="0"/>
                <a:cs typeface="Courier New" panose="02070309020205020404" pitchFamily="49" charset="0"/>
              </a:rPr>
              <a:t> " %d\n" $index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done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echo "Array items and indexes:"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for index in ${!array[*]}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do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printf</a:t>
            </a:r>
            <a:r>
              <a:rPr lang="en-US" altLang="en-US" sz="1800" dirty="0">
                <a:latin typeface="Courier New" panose="02070309020205020404" pitchFamily="49" charset="0"/>
                <a:cs typeface="Courier New" panose="02070309020205020404" pitchFamily="49" charset="0"/>
              </a:rPr>
              <a:t> "%4d: %s\n" $index ${array[$index]} </a:t>
            </a:r>
          </a:p>
          <a:p>
            <a:pPr marL="0" indent="0" eaLnBrk="0" fontAlgn="base" hangingPunct="0">
              <a:spcBef>
                <a:spcPct val="0"/>
              </a:spcBef>
              <a:spcAft>
                <a:spcPct val="0"/>
              </a:spcAft>
              <a:buNone/>
            </a:pPr>
            <a:r>
              <a:rPr lang="en-US" altLang="en-US" sz="1800" dirty="0">
                <a:latin typeface="Courier New" panose="02070309020205020404" pitchFamily="49" charset="0"/>
                <a:cs typeface="Courier New" panose="02070309020205020404" pitchFamily="49" charset="0"/>
              </a:rPr>
              <a:t>done </a:t>
            </a:r>
          </a:p>
        </p:txBody>
      </p:sp>
      <p:sp>
        <p:nvSpPr>
          <p:cNvPr id="10243" name="Slide Number Placeholder 4"/>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
        <p:nvSpPr>
          <p:cNvPr id="3" name="Rectangle 2"/>
          <p:cNvSpPr>
            <a:spLocks noChangeArrowheads="1"/>
          </p:cNvSpPr>
          <p:nvPr/>
        </p:nvSpPr>
        <p:spPr bwMode="auto">
          <a:xfrm>
            <a:off x="7824192" y="279232"/>
            <a:ext cx="3024336"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dirty="0"/>
              <a:t>Output: </a:t>
            </a:r>
          </a:p>
          <a:p>
            <a:pPr eaLnBrk="0" fontAlgn="base" hangingPunct="0">
              <a:spcBef>
                <a:spcPct val="0"/>
              </a:spcBef>
              <a:spcAft>
                <a:spcPct val="0"/>
              </a:spcAft>
            </a:pPr>
            <a:endParaRPr lang="en-US" altLang="en-US" dirty="0"/>
          </a:p>
          <a:p>
            <a:pPr eaLnBrk="0" fontAlgn="base" hangingPunct="0">
              <a:spcBef>
                <a:spcPct val="0"/>
              </a:spcBef>
              <a:spcAft>
                <a:spcPct val="0"/>
              </a:spcAft>
            </a:pPr>
            <a:r>
              <a:rPr lang="en-US" altLang="en-US" dirty="0"/>
              <a:t>Array size: 5 </a:t>
            </a:r>
          </a:p>
          <a:p>
            <a:pPr eaLnBrk="0" fontAlgn="base" hangingPunct="0">
              <a:spcBef>
                <a:spcPct val="0"/>
              </a:spcBef>
              <a:spcAft>
                <a:spcPct val="0"/>
              </a:spcAft>
            </a:pPr>
            <a:r>
              <a:rPr lang="en-US" altLang="en-US" dirty="0"/>
              <a:t>Array items: </a:t>
            </a:r>
          </a:p>
          <a:p>
            <a:pPr eaLnBrk="0" fontAlgn="base" hangingPunct="0">
              <a:spcBef>
                <a:spcPct val="0"/>
              </a:spcBef>
              <a:spcAft>
                <a:spcPct val="0"/>
              </a:spcAft>
            </a:pPr>
            <a:r>
              <a:rPr lang="en-US" altLang="en-US" dirty="0"/>
              <a:t> one </a:t>
            </a:r>
          </a:p>
          <a:p>
            <a:pPr eaLnBrk="0" fontAlgn="base" hangingPunct="0">
              <a:spcBef>
                <a:spcPct val="0"/>
              </a:spcBef>
              <a:spcAft>
                <a:spcPct val="0"/>
              </a:spcAft>
            </a:pPr>
            <a:r>
              <a:rPr lang="en-US" altLang="en-US" dirty="0"/>
              <a:t> two </a:t>
            </a:r>
          </a:p>
          <a:p>
            <a:pPr eaLnBrk="0" fontAlgn="base" hangingPunct="0">
              <a:spcBef>
                <a:spcPct val="0"/>
              </a:spcBef>
              <a:spcAft>
                <a:spcPct val="0"/>
              </a:spcAft>
            </a:pPr>
            <a:r>
              <a:rPr lang="en-US" altLang="en-US" dirty="0"/>
              <a:t> three </a:t>
            </a:r>
          </a:p>
          <a:p>
            <a:pPr eaLnBrk="0" fontAlgn="base" hangingPunct="0">
              <a:spcBef>
                <a:spcPct val="0"/>
              </a:spcBef>
              <a:spcAft>
                <a:spcPct val="0"/>
              </a:spcAft>
            </a:pPr>
            <a:r>
              <a:rPr lang="en-US" altLang="en-US" dirty="0"/>
              <a:t> four </a:t>
            </a:r>
          </a:p>
          <a:p>
            <a:pPr eaLnBrk="0" fontAlgn="base" hangingPunct="0">
              <a:spcBef>
                <a:spcPct val="0"/>
              </a:spcBef>
              <a:spcAft>
                <a:spcPct val="0"/>
              </a:spcAft>
            </a:pPr>
            <a:r>
              <a:rPr lang="en-US" altLang="en-US" dirty="0"/>
              <a:t> five </a:t>
            </a:r>
          </a:p>
          <a:p>
            <a:pPr eaLnBrk="0" fontAlgn="base" hangingPunct="0">
              <a:spcBef>
                <a:spcPct val="0"/>
              </a:spcBef>
              <a:spcAft>
                <a:spcPct val="0"/>
              </a:spcAft>
            </a:pPr>
            <a:r>
              <a:rPr lang="en-US" altLang="en-US" dirty="0"/>
              <a:t>Array indexes: </a:t>
            </a:r>
          </a:p>
          <a:p>
            <a:pPr eaLnBrk="0" fontAlgn="base" hangingPunct="0">
              <a:spcBef>
                <a:spcPct val="0"/>
              </a:spcBef>
              <a:spcAft>
                <a:spcPct val="0"/>
              </a:spcAft>
            </a:pPr>
            <a:r>
              <a:rPr lang="en-US" altLang="en-US" dirty="0"/>
              <a:t> 0  </a:t>
            </a:r>
          </a:p>
          <a:p>
            <a:pPr eaLnBrk="0" fontAlgn="base" hangingPunct="0">
              <a:spcBef>
                <a:spcPct val="0"/>
              </a:spcBef>
              <a:spcAft>
                <a:spcPct val="0"/>
              </a:spcAft>
            </a:pPr>
            <a:r>
              <a:rPr lang="en-US" altLang="en-US" dirty="0"/>
              <a:t> 1 </a:t>
            </a:r>
          </a:p>
          <a:p>
            <a:pPr eaLnBrk="0" fontAlgn="base" hangingPunct="0">
              <a:spcBef>
                <a:spcPct val="0"/>
              </a:spcBef>
              <a:spcAft>
                <a:spcPct val="0"/>
              </a:spcAft>
            </a:pPr>
            <a:r>
              <a:rPr lang="en-US" altLang="en-US" dirty="0"/>
              <a:t> 2 </a:t>
            </a:r>
          </a:p>
          <a:p>
            <a:pPr eaLnBrk="0" fontAlgn="base" hangingPunct="0">
              <a:spcBef>
                <a:spcPct val="0"/>
              </a:spcBef>
              <a:spcAft>
                <a:spcPct val="0"/>
              </a:spcAft>
            </a:pPr>
            <a:r>
              <a:rPr lang="en-US" altLang="en-US" dirty="0"/>
              <a:t> 3 </a:t>
            </a:r>
          </a:p>
          <a:p>
            <a:pPr eaLnBrk="0" fontAlgn="base" hangingPunct="0">
              <a:spcBef>
                <a:spcPct val="0"/>
              </a:spcBef>
              <a:spcAft>
                <a:spcPct val="0"/>
              </a:spcAft>
            </a:pPr>
            <a:r>
              <a:rPr lang="en-US" altLang="en-US" dirty="0"/>
              <a:t> 5 </a:t>
            </a:r>
          </a:p>
          <a:p>
            <a:pPr eaLnBrk="0" fontAlgn="base" hangingPunct="0">
              <a:spcBef>
                <a:spcPct val="0"/>
              </a:spcBef>
              <a:spcAft>
                <a:spcPct val="0"/>
              </a:spcAft>
            </a:pPr>
            <a:r>
              <a:rPr lang="en-US" altLang="en-US" dirty="0"/>
              <a:t>Array items and indexes: </a:t>
            </a:r>
          </a:p>
          <a:p>
            <a:pPr eaLnBrk="0" fontAlgn="base" hangingPunct="0">
              <a:spcBef>
                <a:spcPct val="0"/>
              </a:spcBef>
              <a:spcAft>
                <a:spcPct val="0"/>
              </a:spcAft>
            </a:pPr>
            <a:r>
              <a:rPr lang="en-US" altLang="en-US" dirty="0"/>
              <a:t>  0: one </a:t>
            </a:r>
          </a:p>
          <a:p>
            <a:pPr eaLnBrk="0" fontAlgn="base" hangingPunct="0">
              <a:spcBef>
                <a:spcPct val="0"/>
              </a:spcBef>
              <a:spcAft>
                <a:spcPct val="0"/>
              </a:spcAft>
            </a:pPr>
            <a:r>
              <a:rPr lang="en-US" altLang="en-US" dirty="0"/>
              <a:t>  1: two </a:t>
            </a:r>
          </a:p>
          <a:p>
            <a:pPr eaLnBrk="0" fontAlgn="base" hangingPunct="0">
              <a:spcBef>
                <a:spcPct val="0"/>
              </a:spcBef>
              <a:spcAft>
                <a:spcPct val="0"/>
              </a:spcAft>
            </a:pPr>
            <a:r>
              <a:rPr lang="en-US" altLang="en-US" dirty="0"/>
              <a:t>  2: three </a:t>
            </a:r>
          </a:p>
          <a:p>
            <a:pPr eaLnBrk="0" fontAlgn="base" hangingPunct="0">
              <a:spcBef>
                <a:spcPct val="0"/>
              </a:spcBef>
              <a:spcAft>
                <a:spcPct val="0"/>
              </a:spcAft>
            </a:pPr>
            <a:r>
              <a:rPr lang="en-US" altLang="en-US" dirty="0"/>
              <a:t>  3: four </a:t>
            </a:r>
          </a:p>
          <a:p>
            <a:pPr eaLnBrk="0" fontAlgn="base" hangingPunct="0">
              <a:spcBef>
                <a:spcPct val="0"/>
              </a:spcBef>
              <a:spcAft>
                <a:spcPct val="0"/>
              </a:spcAft>
            </a:pPr>
            <a:r>
              <a:rPr lang="en-US" altLang="en-US" dirty="0"/>
              <a:t>  5: five </a:t>
            </a:r>
          </a:p>
        </p:txBody>
      </p:sp>
    </p:spTree>
    <p:extLst>
      <p:ext uri="{BB962C8B-B14F-4D97-AF65-F5344CB8AC3E}">
        <p14:creationId xmlns:p14="http://schemas.microsoft.com/office/powerpoint/2010/main" val="202438996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838200" y="0"/>
            <a:ext cx="10515600" cy="1325563"/>
          </a:xfrm>
        </p:spPr>
        <p:txBody>
          <a:bodyPr/>
          <a:lstStyle/>
          <a:p>
            <a:pPr>
              <a:defRPr/>
            </a:pPr>
            <a:r>
              <a:rPr lang="en-US" dirty="0"/>
              <a:t>Bash Arrays</a:t>
            </a:r>
          </a:p>
        </p:txBody>
      </p:sp>
      <p:sp>
        <p:nvSpPr>
          <p:cNvPr id="62467" name="Content Placeholder 2"/>
          <p:cNvSpPr>
            <a:spLocks noGrp="1"/>
          </p:cNvSpPr>
          <p:nvPr>
            <p:ph sz="quarter" idx="1"/>
          </p:nvPr>
        </p:nvSpPr>
        <p:spPr>
          <a:xfrm>
            <a:off x="943607" y="992187"/>
            <a:ext cx="8416800" cy="4873625"/>
          </a:xfrm>
        </p:spPr>
        <p:txBody>
          <a:bodyPr>
            <a:noAutofit/>
          </a:bodyPr>
          <a:lstStyle/>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#!/bin/bash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array=("first item" "second item" "third" "item")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echo "Number of items in original array: ${#array[*]}"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for ix in ${!array[*]}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do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printf</a:t>
            </a:r>
            <a:r>
              <a:rPr lang="en-US" altLang="en-US" sz="1600" dirty="0">
                <a:latin typeface="Courier New" panose="02070309020205020404" pitchFamily="49" charset="0"/>
                <a:cs typeface="Courier New" panose="02070309020205020404" pitchFamily="49" charset="0"/>
              </a:rPr>
              <a:t> " %s\n" "${array[$ix]}"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done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=(${array[*]})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echo "After unquoted expansion: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for ix in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do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printf</a:t>
            </a:r>
            <a:r>
              <a:rPr lang="en-US" altLang="en-US" sz="1600" dirty="0">
                <a:latin typeface="Courier New" panose="02070309020205020404" pitchFamily="49" charset="0"/>
                <a:cs typeface="Courier New" panose="02070309020205020404" pitchFamily="49" charset="0"/>
              </a:rPr>
              <a:t> " %s\n"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[$ix]}"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done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=("${array[*]}")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echo "After * quoted expansion: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for ix in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do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printf</a:t>
            </a:r>
            <a:r>
              <a:rPr lang="en-US" altLang="en-US" sz="1600" dirty="0">
                <a:latin typeface="Courier New" panose="02070309020205020404" pitchFamily="49" charset="0"/>
                <a:cs typeface="Courier New" panose="02070309020205020404" pitchFamily="49" charset="0"/>
              </a:rPr>
              <a:t> " %s\n"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[$ix]}"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done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=("${array[@]}")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echo "After @ quoted expansion: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for ix in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do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printf</a:t>
            </a:r>
            <a:r>
              <a:rPr lang="en-US" altLang="en-US" sz="1600" dirty="0">
                <a:latin typeface="Courier New" panose="02070309020205020404" pitchFamily="49" charset="0"/>
                <a:cs typeface="Courier New" panose="02070309020205020404" pitchFamily="49" charset="0"/>
              </a:rPr>
              <a:t> " %s\n" "${</a:t>
            </a:r>
            <a:r>
              <a:rPr lang="en-US" altLang="en-US" sz="1600" dirty="0" err="1">
                <a:latin typeface="Courier New" panose="02070309020205020404" pitchFamily="49" charset="0"/>
                <a:cs typeface="Courier New" panose="02070309020205020404" pitchFamily="49" charset="0"/>
              </a:rPr>
              <a:t>arr</a:t>
            </a:r>
            <a:r>
              <a:rPr lang="en-US" altLang="en-US" sz="1600" dirty="0">
                <a:latin typeface="Courier New" panose="02070309020205020404" pitchFamily="49" charset="0"/>
                <a:cs typeface="Courier New" panose="02070309020205020404" pitchFamily="49" charset="0"/>
              </a:rPr>
              <a:t>[$ix]}" </a:t>
            </a:r>
          </a:p>
          <a:p>
            <a:pPr marL="0" indent="0" eaLnBrk="0" fontAlgn="base" hangingPunct="0">
              <a:spcBef>
                <a:spcPct val="0"/>
              </a:spcBef>
              <a:spcAft>
                <a:spcPct val="0"/>
              </a:spcAft>
              <a:buNone/>
            </a:pPr>
            <a:r>
              <a:rPr lang="en-US" altLang="en-US" sz="1600" dirty="0">
                <a:latin typeface="Courier New" panose="02070309020205020404" pitchFamily="49" charset="0"/>
                <a:cs typeface="Courier New" panose="02070309020205020404" pitchFamily="49" charset="0"/>
              </a:rPr>
              <a:t>done </a:t>
            </a:r>
          </a:p>
        </p:txBody>
      </p:sp>
      <p:sp>
        <p:nvSpPr>
          <p:cNvPr id="4" name="Rectangle 2"/>
          <p:cNvSpPr>
            <a:spLocks noChangeArrowheads="1"/>
          </p:cNvSpPr>
          <p:nvPr/>
        </p:nvSpPr>
        <p:spPr bwMode="auto">
          <a:xfrm>
            <a:off x="8061880" y="900004"/>
            <a:ext cx="3186513"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1600" dirty="0"/>
              <a:t>Output:</a:t>
            </a:r>
          </a:p>
          <a:p>
            <a:pPr eaLnBrk="0" fontAlgn="base" hangingPunct="0">
              <a:spcBef>
                <a:spcPct val="0"/>
              </a:spcBef>
              <a:spcAft>
                <a:spcPct val="0"/>
              </a:spcAft>
            </a:pPr>
            <a:endParaRPr lang="en-US" altLang="en-US" sz="1600" dirty="0"/>
          </a:p>
          <a:p>
            <a:pPr eaLnBrk="0" fontAlgn="base" hangingPunct="0">
              <a:spcBef>
                <a:spcPct val="0"/>
              </a:spcBef>
              <a:spcAft>
                <a:spcPct val="0"/>
              </a:spcAft>
            </a:pPr>
            <a:r>
              <a:rPr lang="en-US" altLang="en-US" sz="1600" dirty="0"/>
              <a:t>Number of items in original array: 4 </a:t>
            </a:r>
          </a:p>
          <a:p>
            <a:pPr eaLnBrk="0" fontAlgn="base" hangingPunct="0">
              <a:spcBef>
                <a:spcPct val="0"/>
              </a:spcBef>
              <a:spcAft>
                <a:spcPct val="0"/>
              </a:spcAft>
            </a:pPr>
            <a:r>
              <a:rPr lang="en-US" altLang="en-US" sz="1600" dirty="0"/>
              <a:t> first item </a:t>
            </a:r>
          </a:p>
          <a:p>
            <a:pPr eaLnBrk="0" fontAlgn="base" hangingPunct="0">
              <a:spcBef>
                <a:spcPct val="0"/>
              </a:spcBef>
              <a:spcAft>
                <a:spcPct val="0"/>
              </a:spcAft>
            </a:pPr>
            <a:r>
              <a:rPr lang="en-US" altLang="en-US" sz="1600" dirty="0"/>
              <a:t> second item </a:t>
            </a:r>
          </a:p>
          <a:p>
            <a:pPr eaLnBrk="0" fontAlgn="base" hangingPunct="0">
              <a:spcBef>
                <a:spcPct val="0"/>
              </a:spcBef>
              <a:spcAft>
                <a:spcPct val="0"/>
              </a:spcAft>
            </a:pPr>
            <a:r>
              <a:rPr lang="en-US" altLang="en-US" sz="1600" dirty="0"/>
              <a:t> third </a:t>
            </a:r>
          </a:p>
          <a:p>
            <a:pPr eaLnBrk="0" fontAlgn="base" hangingPunct="0">
              <a:spcBef>
                <a:spcPct val="0"/>
              </a:spcBef>
              <a:spcAft>
                <a:spcPct val="0"/>
              </a:spcAft>
            </a:pPr>
            <a:r>
              <a:rPr lang="en-US" altLang="en-US" sz="1600" dirty="0"/>
              <a:t> item </a:t>
            </a:r>
          </a:p>
          <a:p>
            <a:pPr eaLnBrk="0" fontAlgn="base" hangingPunct="0">
              <a:spcBef>
                <a:spcPct val="0"/>
              </a:spcBef>
              <a:spcAft>
                <a:spcPct val="0"/>
              </a:spcAft>
            </a:pPr>
            <a:r>
              <a:rPr lang="en-US" altLang="en-US" sz="1600" dirty="0"/>
              <a:t>After unquoted expansion: 6 </a:t>
            </a:r>
          </a:p>
          <a:p>
            <a:pPr eaLnBrk="0" fontAlgn="base" hangingPunct="0">
              <a:spcBef>
                <a:spcPct val="0"/>
              </a:spcBef>
              <a:spcAft>
                <a:spcPct val="0"/>
              </a:spcAft>
            </a:pPr>
            <a:r>
              <a:rPr lang="en-US" altLang="en-US" sz="1600" dirty="0"/>
              <a:t> first </a:t>
            </a:r>
          </a:p>
          <a:p>
            <a:pPr eaLnBrk="0" fontAlgn="base" hangingPunct="0">
              <a:spcBef>
                <a:spcPct val="0"/>
              </a:spcBef>
              <a:spcAft>
                <a:spcPct val="0"/>
              </a:spcAft>
            </a:pPr>
            <a:r>
              <a:rPr lang="en-US" altLang="en-US" sz="1600" dirty="0"/>
              <a:t> item </a:t>
            </a:r>
          </a:p>
          <a:p>
            <a:pPr eaLnBrk="0" fontAlgn="base" hangingPunct="0">
              <a:spcBef>
                <a:spcPct val="0"/>
              </a:spcBef>
              <a:spcAft>
                <a:spcPct val="0"/>
              </a:spcAft>
            </a:pPr>
            <a:r>
              <a:rPr lang="en-US" altLang="en-US" sz="1600" dirty="0"/>
              <a:t> second </a:t>
            </a:r>
          </a:p>
          <a:p>
            <a:pPr eaLnBrk="0" fontAlgn="base" hangingPunct="0">
              <a:spcBef>
                <a:spcPct val="0"/>
              </a:spcBef>
              <a:spcAft>
                <a:spcPct val="0"/>
              </a:spcAft>
            </a:pPr>
            <a:r>
              <a:rPr lang="en-US" altLang="en-US" sz="1600" dirty="0"/>
              <a:t> item </a:t>
            </a:r>
          </a:p>
          <a:p>
            <a:pPr eaLnBrk="0" fontAlgn="base" hangingPunct="0">
              <a:spcBef>
                <a:spcPct val="0"/>
              </a:spcBef>
              <a:spcAft>
                <a:spcPct val="0"/>
              </a:spcAft>
            </a:pPr>
            <a:r>
              <a:rPr lang="en-US" altLang="en-US" sz="1600" dirty="0"/>
              <a:t> third </a:t>
            </a:r>
          </a:p>
          <a:p>
            <a:pPr eaLnBrk="0" fontAlgn="base" hangingPunct="0">
              <a:spcBef>
                <a:spcPct val="0"/>
              </a:spcBef>
              <a:spcAft>
                <a:spcPct val="0"/>
              </a:spcAft>
            </a:pPr>
            <a:r>
              <a:rPr lang="en-US" altLang="en-US" sz="1600" dirty="0"/>
              <a:t> item </a:t>
            </a:r>
          </a:p>
          <a:p>
            <a:pPr eaLnBrk="0" fontAlgn="base" hangingPunct="0">
              <a:spcBef>
                <a:spcPct val="0"/>
              </a:spcBef>
              <a:spcAft>
                <a:spcPct val="0"/>
              </a:spcAft>
            </a:pPr>
            <a:r>
              <a:rPr lang="en-US" altLang="en-US" sz="1600" dirty="0"/>
              <a:t>After * quoted expansion: 1 </a:t>
            </a:r>
          </a:p>
          <a:p>
            <a:pPr eaLnBrk="0" fontAlgn="base" hangingPunct="0">
              <a:spcBef>
                <a:spcPct val="0"/>
              </a:spcBef>
              <a:spcAft>
                <a:spcPct val="0"/>
              </a:spcAft>
            </a:pPr>
            <a:r>
              <a:rPr lang="en-US" altLang="en-US" sz="1600" dirty="0"/>
              <a:t> first item second item third item </a:t>
            </a:r>
          </a:p>
          <a:p>
            <a:pPr eaLnBrk="0" fontAlgn="base" hangingPunct="0">
              <a:spcBef>
                <a:spcPct val="0"/>
              </a:spcBef>
              <a:spcAft>
                <a:spcPct val="0"/>
              </a:spcAft>
            </a:pPr>
            <a:r>
              <a:rPr lang="en-US" altLang="en-US" sz="1600" dirty="0"/>
              <a:t>After @ quoted expansion: 4 </a:t>
            </a:r>
          </a:p>
          <a:p>
            <a:pPr eaLnBrk="0" fontAlgn="base" hangingPunct="0">
              <a:spcBef>
                <a:spcPct val="0"/>
              </a:spcBef>
              <a:spcAft>
                <a:spcPct val="0"/>
              </a:spcAft>
            </a:pPr>
            <a:r>
              <a:rPr lang="en-US" altLang="en-US" sz="1600" dirty="0"/>
              <a:t> first item </a:t>
            </a:r>
          </a:p>
          <a:p>
            <a:pPr eaLnBrk="0" fontAlgn="base" hangingPunct="0">
              <a:spcBef>
                <a:spcPct val="0"/>
              </a:spcBef>
              <a:spcAft>
                <a:spcPct val="0"/>
              </a:spcAft>
            </a:pPr>
            <a:r>
              <a:rPr lang="en-US" altLang="en-US" sz="1600" dirty="0"/>
              <a:t> second item </a:t>
            </a:r>
          </a:p>
          <a:p>
            <a:pPr eaLnBrk="0" fontAlgn="base" hangingPunct="0">
              <a:spcBef>
                <a:spcPct val="0"/>
              </a:spcBef>
              <a:spcAft>
                <a:spcPct val="0"/>
              </a:spcAft>
            </a:pPr>
            <a:r>
              <a:rPr lang="en-US" altLang="en-US" sz="1600" dirty="0"/>
              <a:t> third </a:t>
            </a:r>
          </a:p>
          <a:p>
            <a:pPr eaLnBrk="0" fontAlgn="base" hangingPunct="0">
              <a:spcBef>
                <a:spcPct val="0"/>
              </a:spcBef>
              <a:spcAft>
                <a:spcPct val="0"/>
              </a:spcAft>
            </a:pPr>
            <a:r>
              <a:rPr lang="en-US" altLang="en-US" sz="1600" dirty="0"/>
              <a:t> item </a:t>
            </a:r>
          </a:p>
        </p:txBody>
      </p:sp>
    </p:spTree>
    <p:extLst>
      <p:ext uri="{BB962C8B-B14F-4D97-AF65-F5344CB8AC3E}">
        <p14:creationId xmlns:p14="http://schemas.microsoft.com/office/powerpoint/2010/main" val="206227587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143</a:t>
            </a:fld>
            <a:endParaRPr lang="nl-NL"/>
          </a:p>
        </p:txBody>
      </p:sp>
      <p:sp>
        <p:nvSpPr>
          <p:cNvPr id="5" name="Picture Placeholder 4">
            <a:extLst>
              <a:ext uri="{FF2B5EF4-FFF2-40B4-BE49-F238E27FC236}">
                <a16:creationId xmlns:a16="http://schemas.microsoft.com/office/drawing/2014/main" id="{DF48A8B8-2A09-4DDB-99D6-D7305516B62F}"/>
              </a:ext>
            </a:extLst>
          </p:cNvPr>
          <p:cNvSpPr>
            <a:spLocks noGrp="1"/>
          </p:cNvSpPr>
          <p:nvPr>
            <p:ph type="pic" sz="quarter" idx="13"/>
          </p:nvPr>
        </p:nvSpPr>
        <p:spPr/>
      </p:sp>
      <p:sp>
        <p:nvSpPr>
          <p:cNvPr id="4" name="Title 3"/>
          <p:cNvSpPr>
            <a:spLocks noGrp="1"/>
          </p:cNvSpPr>
          <p:nvPr>
            <p:ph type="title" idx="4294967295"/>
          </p:nvPr>
        </p:nvSpPr>
        <p:spPr>
          <a:xfrm>
            <a:off x="5400675" y="2303463"/>
            <a:ext cx="6791325" cy="1800225"/>
          </a:xfrm>
        </p:spPr>
        <p:txBody>
          <a:bodyPr/>
          <a:lstStyle/>
          <a:p>
            <a:r>
              <a:rPr lang="pl-PL" dirty="0"/>
              <a:t>Hands-on</a:t>
            </a:r>
            <a:r>
              <a:rPr lang="en-US" dirty="0"/>
              <a:t> 4</a:t>
            </a:r>
            <a:endParaRPr lang="nl-BE" dirty="0"/>
          </a:p>
        </p:txBody>
      </p:sp>
    </p:spTree>
    <p:extLst>
      <p:ext uri="{BB962C8B-B14F-4D97-AF65-F5344CB8AC3E}">
        <p14:creationId xmlns:p14="http://schemas.microsoft.com/office/powerpoint/2010/main" val="303221622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144</a:t>
            </a:fld>
            <a:endParaRPr lang="nl-NL"/>
          </a:p>
        </p:txBody>
      </p:sp>
      <p:sp>
        <p:nvSpPr>
          <p:cNvPr id="6" name="TextBox 5">
            <a:extLst>
              <a:ext uri="{FF2B5EF4-FFF2-40B4-BE49-F238E27FC236}">
                <a16:creationId xmlns:a16="http://schemas.microsoft.com/office/drawing/2014/main" id="{547854CC-4C67-DA10-BC22-9EFEE88625C4}"/>
              </a:ext>
            </a:extLst>
          </p:cNvPr>
          <p:cNvSpPr txBox="1"/>
          <p:nvPr/>
        </p:nvSpPr>
        <p:spPr>
          <a:xfrm>
            <a:off x="385893" y="254216"/>
            <a:ext cx="11627141" cy="5632311"/>
          </a:xfrm>
          <a:prstGeom prst="rect">
            <a:avLst/>
          </a:prstGeom>
          <a:noFill/>
        </p:spPr>
        <p:txBody>
          <a:bodyPr wrap="square">
            <a:spAutoFit/>
          </a:bodyPr>
          <a:lstStyle/>
          <a:p>
            <a:pPr marL="609600" indent="-609600">
              <a:buFont typeface="Wingdings" pitchFamily="2" charset="2"/>
              <a:buAutoNum type="arabicPeriod"/>
            </a:pPr>
            <a:r>
              <a:rPr lang="en-US" altLang="en-US" sz="2400" dirty="0"/>
              <a:t>Write a script calculating average of given integer numbers on command line arguments. Use</a:t>
            </a:r>
            <a:r>
              <a:rPr lang="pl-PL" altLang="en-US" sz="2400" dirty="0"/>
              <a:t> </a:t>
            </a:r>
            <a:r>
              <a:rPr lang="pl-PL" altLang="en-US" sz="2400" dirty="0">
                <a:latin typeface="Courier New" panose="02070309020205020404" pitchFamily="49" charset="0"/>
                <a:cs typeface="Courier New" panose="02070309020205020404" pitchFamily="49" charset="0"/>
              </a:rPr>
              <a:t>for</a:t>
            </a:r>
            <a:r>
              <a:rPr lang="en-US" altLang="en-US" sz="2400" dirty="0"/>
              <a:t> loop. You can add if statement that checks if at least 2 parameters are given.</a:t>
            </a:r>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r>
              <a:rPr lang="en-US" altLang="en-US" sz="2400" dirty="0"/>
              <a:t>Write a script to reverse a given integer number (numbers in reverse order). Use </a:t>
            </a:r>
            <a:r>
              <a:rPr lang="en-US" altLang="en-US" sz="2400" dirty="0">
                <a:latin typeface="Courier New" panose="02070309020205020404" pitchFamily="49" charset="0"/>
                <a:cs typeface="Courier New" panose="02070309020205020404" pitchFamily="49" charset="0"/>
              </a:rPr>
              <a:t>while</a:t>
            </a:r>
            <a:r>
              <a:rPr lang="en-US" altLang="en-US" sz="2400" dirty="0"/>
              <a:t> block.</a:t>
            </a:r>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r>
              <a:rPr lang="en-US" altLang="en-US" sz="2400" dirty="0"/>
              <a:t>Write a script that calculates factorial of a given number. Use </a:t>
            </a:r>
            <a:r>
              <a:rPr lang="en-US" altLang="en-US" sz="2400" dirty="0">
                <a:latin typeface="Courier New" panose="02070309020205020404" pitchFamily="49" charset="0"/>
                <a:cs typeface="Courier New" panose="02070309020205020404" pitchFamily="49" charset="0"/>
              </a:rPr>
              <a:t>until</a:t>
            </a:r>
            <a:r>
              <a:rPr lang="en-US" altLang="en-US" sz="2400" dirty="0"/>
              <a:t> block.</a:t>
            </a:r>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r>
              <a:rPr lang="en-US" altLang="en-US" sz="2400" dirty="0"/>
              <a:t>Write a script that sorts the given five numbers in ascending order (using bubble sort algorithm*). Use </a:t>
            </a:r>
            <a:r>
              <a:rPr lang="pl-PL" altLang="en-US" sz="2400" dirty="0">
                <a:latin typeface="Courier New" panose="02070309020205020404" pitchFamily="49" charset="0"/>
                <a:cs typeface="Courier New" panose="02070309020205020404" pitchFamily="49" charset="0"/>
              </a:rPr>
              <a:t>for</a:t>
            </a:r>
            <a:r>
              <a:rPr lang="en-US" altLang="en-US" sz="2400" dirty="0"/>
              <a:t> loop and </a:t>
            </a:r>
            <a:r>
              <a:rPr lang="en-US" altLang="en-US" sz="2400" dirty="0">
                <a:latin typeface="Courier New" panose="02070309020205020404" pitchFamily="49" charset="0"/>
                <a:cs typeface="Courier New" panose="02070309020205020404" pitchFamily="49" charset="0"/>
              </a:rPr>
              <a:t>array</a:t>
            </a:r>
            <a:r>
              <a:rPr lang="en-US" altLang="en-US" sz="2400" dirty="0"/>
              <a:t>.</a:t>
            </a:r>
          </a:p>
          <a:p>
            <a:r>
              <a:rPr lang="en-US" altLang="en-US" sz="2400" dirty="0"/>
              <a:t>         </a:t>
            </a:r>
          </a:p>
          <a:p>
            <a:r>
              <a:rPr lang="en-US" altLang="en-US" sz="2400" dirty="0"/>
              <a:t>        * see </a:t>
            </a:r>
            <a:r>
              <a:rPr lang="en-US" altLang="en-US" sz="2400" dirty="0">
                <a:solidFill>
                  <a:schemeClr val="bg2"/>
                </a:solidFill>
                <a:hlinkClick r:id="rId2"/>
              </a:rPr>
              <a:t>https://en.wikipedia.org/wiki/Bubble_sort </a:t>
            </a:r>
            <a:endParaRPr lang="en-US" altLang="en-US" sz="2400" dirty="0">
              <a:solidFill>
                <a:schemeClr val="bg2"/>
              </a:solidFill>
            </a:endParaRPr>
          </a:p>
          <a:p>
            <a:pPr lvl="1" algn="l"/>
            <a:r>
              <a:rPr lang="en-US" altLang="en-US" sz="2400" dirty="0">
                <a:solidFill>
                  <a:schemeClr val="bg1"/>
                </a:solidFill>
              </a:rPr>
              <a:t>    or </a:t>
            </a:r>
          </a:p>
          <a:p>
            <a:pPr lvl="1" algn="l"/>
            <a:r>
              <a:rPr lang="en-US" altLang="en-US" sz="2400" dirty="0">
                <a:solidFill>
                  <a:schemeClr val="bg1"/>
                </a:solidFill>
              </a:rPr>
              <a:t>    </a:t>
            </a:r>
            <a:r>
              <a:rPr lang="en-US" altLang="en-US" sz="2400" dirty="0">
                <a:solidFill>
                  <a:schemeClr val="bg1"/>
                </a:solidFill>
                <a:hlinkClick r:id="rId3"/>
              </a:rPr>
              <a:t>http://www.geeksforgeeks.org/bubble-sort/</a:t>
            </a:r>
            <a:endParaRPr lang="pl-PL" altLang="en-US" sz="2400" dirty="0">
              <a:solidFill>
                <a:schemeClr val="bg1"/>
              </a:solidFill>
            </a:endParaRPr>
          </a:p>
        </p:txBody>
      </p:sp>
    </p:spTree>
    <p:extLst>
      <p:ext uri="{BB962C8B-B14F-4D97-AF65-F5344CB8AC3E}">
        <p14:creationId xmlns:p14="http://schemas.microsoft.com/office/powerpoint/2010/main" val="274432015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838200" y="0"/>
            <a:ext cx="10515600" cy="1325563"/>
          </a:xfrm>
        </p:spPr>
        <p:txBody>
          <a:bodyPr/>
          <a:lstStyle/>
          <a:p>
            <a:pPr>
              <a:defRPr/>
            </a:pPr>
            <a:r>
              <a:rPr lang="en-US" dirty="0"/>
              <a:t>Shell Functions</a:t>
            </a:r>
          </a:p>
        </p:txBody>
      </p:sp>
      <p:sp>
        <p:nvSpPr>
          <p:cNvPr id="65538" name="Rectangle 3"/>
          <p:cNvSpPr>
            <a:spLocks noGrp="1" noChangeArrowheads="1"/>
          </p:cNvSpPr>
          <p:nvPr>
            <p:ph sz="quarter" idx="1"/>
          </p:nvPr>
        </p:nvSpPr>
        <p:spPr>
          <a:xfrm>
            <a:off x="838200" y="1210038"/>
            <a:ext cx="7467600" cy="4873625"/>
          </a:xfrm>
        </p:spPr>
        <p:txBody>
          <a:bodyPr/>
          <a:lstStyle/>
          <a:p>
            <a:r>
              <a:rPr lang="en-US" altLang="en-US" dirty="0"/>
              <a:t>A shell function is similar to a shell script</a:t>
            </a:r>
          </a:p>
          <a:p>
            <a:pPr lvl="1"/>
            <a:r>
              <a:rPr lang="en-US" altLang="en-US" dirty="0"/>
              <a:t>stores a series of commands for execution later</a:t>
            </a:r>
          </a:p>
          <a:p>
            <a:pPr lvl="1"/>
            <a:r>
              <a:rPr lang="en-US" altLang="en-US" dirty="0"/>
              <a:t>shell stores functions in memory</a:t>
            </a:r>
          </a:p>
          <a:p>
            <a:pPr lvl="1"/>
            <a:r>
              <a:rPr lang="en-US" altLang="en-US" dirty="0"/>
              <a:t>shell executes a shell function in the same shell that called it</a:t>
            </a:r>
          </a:p>
          <a:p>
            <a:r>
              <a:rPr lang="en-US" altLang="en-US" dirty="0"/>
              <a:t>Where to define</a:t>
            </a:r>
          </a:p>
          <a:p>
            <a:pPr lvl="1"/>
            <a:r>
              <a:rPr lang="en-US" altLang="en-US" dirty="0"/>
              <a:t>In .profile (.</a:t>
            </a:r>
            <a:r>
              <a:rPr lang="en-US" altLang="en-US" dirty="0" err="1"/>
              <a:t>bash_profile</a:t>
            </a:r>
            <a:r>
              <a:rPr lang="en-US" altLang="en-US" dirty="0"/>
              <a:t>)</a:t>
            </a:r>
          </a:p>
          <a:p>
            <a:pPr lvl="1"/>
            <a:r>
              <a:rPr lang="en-US" altLang="en-US" dirty="0"/>
              <a:t>In your script</a:t>
            </a:r>
          </a:p>
          <a:p>
            <a:pPr lvl="1"/>
            <a:r>
              <a:rPr lang="en-US" altLang="en-US" dirty="0"/>
              <a:t>Or on the command line</a:t>
            </a:r>
          </a:p>
          <a:p>
            <a:r>
              <a:rPr lang="en-US" altLang="en-US" dirty="0"/>
              <a:t>Remove a function</a:t>
            </a:r>
          </a:p>
          <a:p>
            <a:pPr lvl="1"/>
            <a:r>
              <a:rPr lang="en-US" altLang="en-US" dirty="0"/>
              <a:t>Use unset built-in</a:t>
            </a:r>
          </a:p>
        </p:txBody>
      </p:sp>
      <p:sp>
        <p:nvSpPr>
          <p:cNvPr id="65539"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Tree>
    <p:extLst>
      <p:ext uri="{BB962C8B-B14F-4D97-AF65-F5344CB8AC3E}">
        <p14:creationId xmlns:p14="http://schemas.microsoft.com/office/powerpoint/2010/main" val="878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53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553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53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553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53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5538">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538">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553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553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build="p"/>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a:xfrm>
            <a:off x="930479" y="15058"/>
            <a:ext cx="10515600" cy="1325563"/>
          </a:xfrm>
        </p:spPr>
        <p:txBody>
          <a:bodyPr/>
          <a:lstStyle/>
          <a:p>
            <a:pPr>
              <a:defRPr/>
            </a:pPr>
            <a:r>
              <a:rPr lang="en-US" dirty="0"/>
              <a:t>Shell Functions</a:t>
            </a:r>
          </a:p>
        </p:txBody>
      </p:sp>
      <p:sp>
        <p:nvSpPr>
          <p:cNvPr id="67586" name="Rectangle 3"/>
          <p:cNvSpPr>
            <a:spLocks noGrp="1" noChangeArrowheads="1"/>
          </p:cNvSpPr>
          <p:nvPr>
            <p:ph sz="quarter" idx="1"/>
          </p:nvPr>
        </p:nvSpPr>
        <p:spPr>
          <a:xfrm>
            <a:off x="1125523" y="1088473"/>
            <a:ext cx="7467600" cy="4873625"/>
          </a:xfrm>
        </p:spPr>
        <p:txBody>
          <a:bodyPr/>
          <a:lstStyle/>
          <a:p>
            <a:r>
              <a:rPr lang="en-US" altLang="en-US" dirty="0"/>
              <a:t>must be defined before they can be referenced</a:t>
            </a:r>
          </a:p>
          <a:p>
            <a:r>
              <a:rPr lang="en-US" altLang="en-US" dirty="0"/>
              <a:t>usually placed at the beginning of the script</a:t>
            </a:r>
          </a:p>
          <a:p>
            <a:endParaRPr lang="en-US" altLang="en-US" dirty="0"/>
          </a:p>
          <a:p>
            <a:pPr>
              <a:buFont typeface="Wingdings" panose="05000000000000000000" pitchFamily="2" charset="2"/>
              <a:buNone/>
            </a:pPr>
            <a:r>
              <a:rPr lang="en-US" altLang="en-US" u="sng" dirty="0"/>
              <a:t>Syntax:</a:t>
            </a:r>
          </a:p>
          <a:p>
            <a:pPr lvl="1"/>
            <a:endParaRPr lang="en-US" altLang="en-US" dirty="0"/>
          </a:p>
          <a:p>
            <a:pPr lvl="1">
              <a:buFont typeface="Wingdings 2" panose="05020102010507070707" pitchFamily="18" charset="2"/>
              <a:buNone/>
            </a:pPr>
            <a:r>
              <a:rPr lang="en-US" altLang="en-US" dirty="0">
                <a:latin typeface="Courier New" panose="02070309020205020404" pitchFamily="49" charset="0"/>
                <a:cs typeface="Courier New" panose="02070309020205020404" pitchFamily="49" charset="0"/>
              </a:rPr>
              <a:t>function-name () {</a:t>
            </a:r>
          </a:p>
          <a:p>
            <a:pPr lvl="1">
              <a:buFont typeface="Wingdings 2" panose="05020102010507070707" pitchFamily="18" charset="2"/>
              <a:buNone/>
            </a:pPr>
            <a:r>
              <a:rPr lang="en-US" altLang="en-US" dirty="0">
                <a:latin typeface="Courier New" panose="02070309020205020404" pitchFamily="49" charset="0"/>
                <a:cs typeface="Courier New" panose="02070309020205020404" pitchFamily="49" charset="0"/>
              </a:rPr>
              <a:t>   statements</a:t>
            </a:r>
          </a:p>
          <a:p>
            <a:pPr lvl="1">
              <a:buFont typeface="Wingdings 2" panose="05020102010507070707" pitchFamily="18" charset="2"/>
              <a:buNone/>
            </a:pPr>
            <a:r>
              <a:rPr lang="en-US" altLang="en-US" dirty="0">
                <a:latin typeface="Courier New" panose="02070309020205020404" pitchFamily="49" charset="0"/>
                <a:cs typeface="Courier New" panose="02070309020205020404" pitchFamily="49" charset="0"/>
              </a:rPr>
              <a:t>}</a:t>
            </a:r>
          </a:p>
        </p:txBody>
      </p:sp>
      <p:sp>
        <p:nvSpPr>
          <p:cNvPr id="67587"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spTree>
    <p:extLst>
      <p:ext uri="{BB962C8B-B14F-4D97-AF65-F5344CB8AC3E}">
        <p14:creationId xmlns:p14="http://schemas.microsoft.com/office/powerpoint/2010/main" val="77741913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ChangeArrowheads="1"/>
          </p:cNvSpPr>
          <p:nvPr>
            <p:ph type="title"/>
          </p:nvPr>
        </p:nvSpPr>
        <p:spPr>
          <a:xfrm>
            <a:off x="695587" y="0"/>
            <a:ext cx="10515600" cy="1325563"/>
          </a:xfrm>
        </p:spPr>
        <p:txBody>
          <a:bodyPr/>
          <a:lstStyle/>
          <a:p>
            <a:pPr>
              <a:defRPr/>
            </a:pPr>
            <a:r>
              <a:rPr lang="en-US" dirty="0"/>
              <a:t>Example: function</a:t>
            </a:r>
          </a:p>
        </p:txBody>
      </p:sp>
      <p:sp>
        <p:nvSpPr>
          <p:cNvPr id="65540" name="Rectangle 3"/>
          <p:cNvSpPr>
            <a:spLocks noGrp="1" noChangeArrowheads="1"/>
          </p:cNvSpPr>
          <p:nvPr>
            <p:ph sz="quarter" idx="1"/>
          </p:nvPr>
        </p:nvSpPr>
        <p:spPr>
          <a:xfrm>
            <a:off x="838200" y="1619250"/>
            <a:ext cx="7467600" cy="4873625"/>
          </a:xfrm>
        </p:spPr>
        <p:txBody>
          <a:bodyPr>
            <a:normAutofit fontScale="92500" lnSpcReduction="20000"/>
          </a:bodyPr>
          <a:lstStyle/>
          <a:p>
            <a:pPr marL="274320" indent="-274320">
              <a:buNone/>
              <a:defRPr/>
            </a:pPr>
            <a:r>
              <a:rPr lang="en-US" dirty="0">
                <a:latin typeface="Courier New" pitchFamily="49" charset="0"/>
                <a:cs typeface="Courier New" pitchFamily="49" charset="0"/>
              </a:rPr>
              <a:t>#!/bin/bash</a:t>
            </a:r>
          </a:p>
          <a:p>
            <a:pPr marL="274320" indent="-274320">
              <a:buNone/>
              <a:defRPr/>
            </a:pPr>
            <a:r>
              <a:rPr lang="en-US" dirty="0">
                <a:latin typeface="Courier New" pitchFamily="49" charset="0"/>
                <a:cs typeface="Courier New" pitchFamily="49" charset="0"/>
              </a:rPr>
              <a:t> </a:t>
            </a:r>
          </a:p>
          <a:p>
            <a:pPr marL="274320" indent="-274320">
              <a:buNone/>
              <a:defRPr/>
            </a:pPr>
            <a:r>
              <a:rPr lang="en-US" dirty="0">
                <a:latin typeface="Courier New" pitchFamily="49" charset="0"/>
                <a:cs typeface="Courier New" pitchFamily="49" charset="0"/>
              </a:rPr>
              <a:t>function quit { </a:t>
            </a:r>
            <a:endParaRPr lang="pl-PL" dirty="0">
              <a:latin typeface="Courier New" pitchFamily="49" charset="0"/>
              <a:cs typeface="Courier New" pitchFamily="49" charset="0"/>
            </a:endParaRPr>
          </a:p>
          <a:p>
            <a:pPr marL="274320" indent="-274320">
              <a:buNone/>
              <a:defRPr/>
            </a:pPr>
            <a:r>
              <a:rPr lang="pl-PL" dirty="0">
                <a:latin typeface="Courier New" pitchFamily="49" charset="0"/>
                <a:cs typeface="Courier New" pitchFamily="49" charset="0"/>
              </a:rPr>
              <a:t>     </a:t>
            </a:r>
            <a:r>
              <a:rPr lang="en-US" dirty="0">
                <a:latin typeface="Courier New" pitchFamily="49" charset="0"/>
                <a:cs typeface="Courier New" pitchFamily="49" charset="0"/>
              </a:rPr>
              <a:t>exit </a:t>
            </a:r>
            <a:endParaRPr lang="pl-PL" dirty="0">
              <a:latin typeface="Courier New" pitchFamily="49" charset="0"/>
              <a:cs typeface="Courier New" pitchFamily="49" charset="0"/>
            </a:endParaRPr>
          </a:p>
          <a:p>
            <a:pPr marL="274320" indent="-274320">
              <a:buNone/>
              <a:defRPr/>
            </a:pPr>
            <a:r>
              <a:rPr lang="en-US" dirty="0">
                <a:latin typeface="Courier New" pitchFamily="49" charset="0"/>
                <a:cs typeface="Courier New" pitchFamily="49" charset="0"/>
              </a:rPr>
              <a:t>} </a:t>
            </a:r>
            <a:endParaRPr lang="pl-PL" dirty="0">
              <a:latin typeface="Courier New" pitchFamily="49" charset="0"/>
              <a:cs typeface="Courier New" pitchFamily="49" charset="0"/>
            </a:endParaRPr>
          </a:p>
          <a:p>
            <a:pPr marL="274320" indent="-274320">
              <a:buNone/>
              <a:defRPr/>
            </a:pPr>
            <a:endParaRPr lang="pl-PL" dirty="0">
              <a:latin typeface="Courier New" pitchFamily="49" charset="0"/>
              <a:cs typeface="Courier New" pitchFamily="49" charset="0"/>
            </a:endParaRPr>
          </a:p>
          <a:p>
            <a:pPr marL="274320" indent="-274320">
              <a:buNone/>
              <a:defRPr/>
            </a:pPr>
            <a:r>
              <a:rPr lang="en-US" dirty="0">
                <a:latin typeface="Courier New" pitchFamily="49" charset="0"/>
                <a:cs typeface="Courier New" pitchFamily="49" charset="0"/>
              </a:rPr>
              <a:t>function e { </a:t>
            </a:r>
            <a:endParaRPr lang="pl-PL" dirty="0">
              <a:latin typeface="Courier New" pitchFamily="49" charset="0"/>
              <a:cs typeface="Courier New" pitchFamily="49" charset="0"/>
            </a:endParaRPr>
          </a:p>
          <a:p>
            <a:pPr marL="274320" indent="-274320">
              <a:buNone/>
              <a:defRPr/>
            </a:pPr>
            <a:r>
              <a:rPr lang="pl-PL" dirty="0">
                <a:latin typeface="Courier New" pitchFamily="49" charset="0"/>
                <a:cs typeface="Courier New" pitchFamily="49" charset="0"/>
              </a:rPr>
              <a:t>     </a:t>
            </a:r>
            <a:r>
              <a:rPr lang="en-US" dirty="0">
                <a:latin typeface="Courier New" pitchFamily="49" charset="0"/>
                <a:cs typeface="Courier New" pitchFamily="49" charset="0"/>
              </a:rPr>
              <a:t>echo $1 </a:t>
            </a:r>
            <a:endParaRPr lang="pl-PL" dirty="0">
              <a:latin typeface="Courier New" pitchFamily="49" charset="0"/>
              <a:cs typeface="Courier New" pitchFamily="49" charset="0"/>
            </a:endParaRPr>
          </a:p>
          <a:p>
            <a:pPr marL="274320" indent="-274320">
              <a:buNone/>
              <a:defRPr/>
            </a:pPr>
            <a:r>
              <a:rPr lang="en-US" dirty="0">
                <a:latin typeface="Courier New" pitchFamily="49" charset="0"/>
                <a:cs typeface="Courier New" pitchFamily="49" charset="0"/>
              </a:rPr>
              <a:t>} </a:t>
            </a:r>
            <a:endParaRPr lang="pl-PL" dirty="0">
              <a:latin typeface="Courier New" pitchFamily="49" charset="0"/>
              <a:cs typeface="Courier New" pitchFamily="49" charset="0"/>
            </a:endParaRPr>
          </a:p>
          <a:p>
            <a:pPr marL="274320" indent="-274320">
              <a:buNone/>
              <a:defRPr/>
            </a:pPr>
            <a:r>
              <a:rPr lang="en-US" dirty="0">
                <a:latin typeface="Courier New" pitchFamily="49" charset="0"/>
                <a:cs typeface="Courier New" pitchFamily="49" charset="0"/>
              </a:rPr>
              <a:t>e Hello </a:t>
            </a:r>
            <a:endParaRPr lang="pl-PL" dirty="0">
              <a:latin typeface="Courier New" pitchFamily="49" charset="0"/>
              <a:cs typeface="Courier New" pitchFamily="49" charset="0"/>
            </a:endParaRPr>
          </a:p>
          <a:p>
            <a:pPr marL="274320" indent="-274320">
              <a:buNone/>
              <a:defRPr/>
            </a:pPr>
            <a:r>
              <a:rPr lang="en-US" dirty="0">
                <a:latin typeface="Courier New" pitchFamily="49" charset="0"/>
                <a:cs typeface="Courier New" pitchFamily="49" charset="0"/>
              </a:rPr>
              <a:t>e World </a:t>
            </a:r>
            <a:endParaRPr lang="pl-PL" dirty="0">
              <a:latin typeface="Courier New" pitchFamily="49" charset="0"/>
              <a:cs typeface="Courier New" pitchFamily="49" charset="0"/>
            </a:endParaRPr>
          </a:p>
          <a:p>
            <a:pPr marL="274320" indent="-274320">
              <a:buNone/>
              <a:defRPr/>
            </a:pPr>
            <a:r>
              <a:rPr lang="en-US" dirty="0">
                <a:latin typeface="Courier New" pitchFamily="49" charset="0"/>
                <a:cs typeface="Courier New" pitchFamily="49" charset="0"/>
              </a:rPr>
              <a:t>quit  </a:t>
            </a:r>
          </a:p>
        </p:txBody>
      </p:sp>
      <p:sp>
        <p:nvSpPr>
          <p:cNvPr id="69635" name="Slide Number Placeholder 5"/>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sz="2400">
                <a:solidFill>
                  <a:schemeClr val="tx1"/>
                </a:solidFill>
                <a:latin typeface="Times New Roman" panose="02020603050405020304" pitchFamily="18" charset="0"/>
              </a:defRPr>
            </a:lvl1pPr>
            <a:lvl2pPr marL="742950" indent="-285750" algn="ctr">
              <a:defRPr sz="2400">
                <a:solidFill>
                  <a:schemeClr val="tx1"/>
                </a:solidFill>
                <a:latin typeface="Times New Roman" panose="02020603050405020304" pitchFamily="18" charset="0"/>
              </a:defRPr>
            </a:lvl2pPr>
            <a:lvl3pPr marL="1143000" indent="-228600" algn="ctr">
              <a:defRPr sz="2400">
                <a:solidFill>
                  <a:schemeClr val="tx1"/>
                </a:solidFill>
                <a:latin typeface="Times New Roman" panose="02020603050405020304" pitchFamily="18" charset="0"/>
              </a:defRPr>
            </a:lvl3pPr>
            <a:lvl4pPr marL="1600200" indent="-228600" algn="ctr">
              <a:defRPr sz="2400">
                <a:solidFill>
                  <a:schemeClr val="tx1"/>
                </a:solidFill>
                <a:latin typeface="Times New Roman" panose="02020603050405020304" pitchFamily="18" charset="0"/>
              </a:defRPr>
            </a:lvl4pPr>
            <a:lvl5pPr marL="2057400" indent="-228600" algn="ctr">
              <a:defRPr sz="2400">
                <a:solidFill>
                  <a:schemeClr val="tx1"/>
                </a:solidFill>
                <a:latin typeface="Times New Roman" panose="02020603050405020304" pitchFamily="18" charset="0"/>
              </a:defRPr>
            </a:lvl5pPr>
            <a:lvl6pPr marL="2514600" indent="-228600" algn="ctr" fontAlgn="base">
              <a:spcBef>
                <a:spcPct val="0"/>
              </a:spcBef>
              <a:spcAft>
                <a:spcPct val="0"/>
              </a:spcAft>
              <a:defRPr sz="2400">
                <a:solidFill>
                  <a:schemeClr val="tx1"/>
                </a:solidFill>
                <a:latin typeface="Times New Roman" panose="02020603050405020304" pitchFamily="18" charset="0"/>
              </a:defRPr>
            </a:lvl6pPr>
            <a:lvl7pPr marL="2971800" indent="-228600" algn="ctr" fontAlgn="base">
              <a:spcBef>
                <a:spcPct val="0"/>
              </a:spcBef>
              <a:spcAft>
                <a:spcPct val="0"/>
              </a:spcAft>
              <a:defRPr sz="2400">
                <a:solidFill>
                  <a:schemeClr val="tx1"/>
                </a:solidFill>
                <a:latin typeface="Times New Roman" panose="02020603050405020304" pitchFamily="18" charset="0"/>
              </a:defRPr>
            </a:lvl7pPr>
            <a:lvl8pPr marL="3429000" indent="-228600" algn="ctr" fontAlgn="base">
              <a:spcBef>
                <a:spcPct val="0"/>
              </a:spcBef>
              <a:spcAft>
                <a:spcPct val="0"/>
              </a:spcAft>
              <a:defRPr sz="2400">
                <a:solidFill>
                  <a:schemeClr val="tx1"/>
                </a:solidFill>
                <a:latin typeface="Times New Roman" panose="02020603050405020304" pitchFamily="18" charset="0"/>
              </a:defRPr>
            </a:lvl8pPr>
            <a:lvl9pPr marL="3886200" indent="-228600" algn="ctr" fontAlgn="base">
              <a:spcBef>
                <a:spcPct val="0"/>
              </a:spcBef>
              <a:spcAft>
                <a:spcPct val="0"/>
              </a:spcAft>
              <a:defRPr sz="2400">
                <a:solidFill>
                  <a:schemeClr val="tx1"/>
                </a:solidFill>
                <a:latin typeface="Times New Roman" panose="02020603050405020304" pitchFamily="18" charset="0"/>
              </a:defRPr>
            </a:lvl9pPr>
          </a:lstStyle>
          <a:p>
            <a:endParaRPr lang="en-US" altLang="en-US" sz="1400" dirty="0">
              <a:solidFill>
                <a:srgbClr val="FFFFFF"/>
              </a:solidFill>
            </a:endParaRPr>
          </a:p>
        </p:txBody>
      </p:sp>
      <p:pic>
        <p:nvPicPr>
          <p:cNvPr id="3" name="Picture 2"/>
          <p:cNvPicPr>
            <a:picLocks noChangeAspect="1"/>
          </p:cNvPicPr>
          <p:nvPr/>
        </p:nvPicPr>
        <p:blipFill rotWithShape="1">
          <a:blip r:embed="rId3"/>
          <a:srcRect l="2" t="-1" r="38875" b="20160"/>
          <a:stretch/>
        </p:blipFill>
        <p:spPr>
          <a:xfrm>
            <a:off x="5316277" y="1358999"/>
            <a:ext cx="4896000" cy="4464000"/>
          </a:xfrm>
          <a:prstGeom prst="rect">
            <a:avLst/>
          </a:prstGeom>
        </p:spPr>
      </p:pic>
      <p:sp>
        <p:nvSpPr>
          <p:cNvPr id="5" name="Rectangle 4">
            <a:extLst>
              <a:ext uri="{FF2B5EF4-FFF2-40B4-BE49-F238E27FC236}">
                <a16:creationId xmlns:a16="http://schemas.microsoft.com/office/drawing/2014/main" id="{047076CE-5DF9-EDB9-420F-7BA3469EDF83}"/>
              </a:ext>
            </a:extLst>
          </p:cNvPr>
          <p:cNvSpPr/>
          <p:nvPr/>
        </p:nvSpPr>
        <p:spPr>
          <a:xfrm>
            <a:off x="5882080" y="4597618"/>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964AA01F-E48B-FD6B-7E20-D2AA0C278F29}"/>
              </a:ext>
            </a:extLst>
          </p:cNvPr>
          <p:cNvSpPr/>
          <p:nvPr/>
        </p:nvSpPr>
        <p:spPr>
          <a:xfrm>
            <a:off x="5882080" y="5167669"/>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F1DF6513-EBCC-8F07-F36B-B4471728A3AE}"/>
              </a:ext>
            </a:extLst>
          </p:cNvPr>
          <p:cNvSpPr/>
          <p:nvPr/>
        </p:nvSpPr>
        <p:spPr>
          <a:xfrm>
            <a:off x="5911441" y="1719776"/>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78448856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t>An aside: </a:t>
            </a:r>
            <a:r>
              <a:rPr lang="en-US">
                <a:latin typeface="Lucida Console" pitchFamily="49" charset="0"/>
              </a:rPr>
              <a:t>$(( ))</a:t>
            </a:r>
            <a:r>
              <a:rPr lang="en-US"/>
              <a:t> for Math</a:t>
            </a:r>
          </a:p>
        </p:txBody>
      </p:sp>
      <p:sp>
        <p:nvSpPr>
          <p:cNvPr id="70659" name="Rectangle 3"/>
          <p:cNvSpPr>
            <a:spLocks noGrp="1" noChangeArrowheads="1"/>
          </p:cNvSpPr>
          <p:nvPr>
            <p:ph type="body" idx="1"/>
          </p:nvPr>
        </p:nvSpPr>
        <p:spPr/>
        <p:txBody>
          <a:bodyPr/>
          <a:lstStyle/>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$(( 1 + 2 ))</a:t>
            </a:r>
          </a:p>
          <a:p>
            <a:pPr>
              <a:buFont typeface="Wingdings" pitchFamily="2" charset="2"/>
              <a:buNone/>
            </a:pPr>
            <a:r>
              <a:rPr lang="en-US" dirty="0">
                <a:latin typeface="Courier New" panose="02070309020205020404" pitchFamily="49" charset="0"/>
                <a:cs typeface="Courier New" panose="02070309020205020404" pitchFamily="49" charset="0"/>
              </a:rPr>
              <a:t>3</a:t>
            </a:r>
          </a:p>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$(( 2 * 3 ))</a:t>
            </a:r>
          </a:p>
          <a:p>
            <a:pPr>
              <a:buFont typeface="Wingdings" pitchFamily="2" charset="2"/>
              <a:buNone/>
            </a:pPr>
            <a:r>
              <a:rPr lang="en-US" dirty="0">
                <a:latin typeface="Courier New" panose="02070309020205020404" pitchFamily="49" charset="0"/>
                <a:cs typeface="Courier New" panose="02070309020205020404" pitchFamily="49" charset="0"/>
              </a:rPr>
              <a:t>6</a:t>
            </a:r>
          </a:p>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$(( 1 / 3 ))</a:t>
            </a:r>
          </a:p>
          <a:p>
            <a:pPr>
              <a:buFont typeface="Wingdings" pitchFamily="2" charset="2"/>
              <a:buNone/>
            </a:pPr>
            <a:r>
              <a:rPr lang="en-US" dirty="0">
                <a:latin typeface="Courier New" panose="02070309020205020404" pitchFamily="49" charset="0"/>
                <a:cs typeface="Courier New" panose="02070309020205020404" pitchFamily="49" charset="0"/>
              </a:rPr>
              <a:t>0</a:t>
            </a:r>
          </a:p>
        </p:txBody>
      </p:sp>
    </p:spTree>
    <p:extLst>
      <p:ext uri="{BB962C8B-B14F-4D97-AF65-F5344CB8AC3E}">
        <p14:creationId xmlns:p14="http://schemas.microsoft.com/office/powerpoint/2010/main" val="629149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6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06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065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065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065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t>Continuing Lines: \</a:t>
            </a:r>
          </a:p>
        </p:txBody>
      </p:sp>
      <p:sp>
        <p:nvSpPr>
          <p:cNvPr id="76803" name="Rectangle 3"/>
          <p:cNvSpPr>
            <a:spLocks noGrp="1" noChangeArrowheads="1"/>
          </p:cNvSpPr>
          <p:nvPr>
            <p:ph type="body" idx="1"/>
          </p:nvPr>
        </p:nvSpPr>
        <p:spPr/>
        <p:txBody>
          <a:bodyPr/>
          <a:lstStyle/>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This \</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Is \</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  A \</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Very \</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Long \</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 Command Line</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This Is A Very Long Command Line</a:t>
            </a:r>
          </a:p>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pic>
        <p:nvPicPr>
          <p:cNvPr id="2" name="Picture 1"/>
          <p:cNvPicPr>
            <a:picLocks noChangeAspect="1"/>
          </p:cNvPicPr>
          <p:nvPr/>
        </p:nvPicPr>
        <p:blipFill rotWithShape="1">
          <a:blip r:embed="rId3"/>
          <a:srcRect l="4" t="-9" r="40224" b="56259"/>
          <a:stretch/>
        </p:blipFill>
        <p:spPr>
          <a:xfrm>
            <a:off x="6237807" y="2028069"/>
            <a:ext cx="4788000" cy="2196000"/>
          </a:xfrm>
          <a:prstGeom prst="rect">
            <a:avLst/>
          </a:prstGeom>
        </p:spPr>
      </p:pic>
      <p:sp>
        <p:nvSpPr>
          <p:cNvPr id="3" name="Rectangle 2">
            <a:extLst>
              <a:ext uri="{FF2B5EF4-FFF2-40B4-BE49-F238E27FC236}">
                <a16:creationId xmlns:a16="http://schemas.microsoft.com/office/drawing/2014/main" id="{5AA39847-25DB-2D12-3CC2-F78971D6A276}"/>
              </a:ext>
            </a:extLst>
          </p:cNvPr>
          <p:cNvSpPr/>
          <p:nvPr/>
        </p:nvSpPr>
        <p:spPr>
          <a:xfrm>
            <a:off x="6817452" y="2390895"/>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22340F6F-782F-443A-4DEE-0970766A7445}"/>
              </a:ext>
            </a:extLst>
          </p:cNvPr>
          <p:cNvSpPr/>
          <p:nvPr/>
        </p:nvSpPr>
        <p:spPr>
          <a:xfrm>
            <a:off x="6817452" y="3733134"/>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909535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38200" y="18255"/>
            <a:ext cx="10515600" cy="1325563"/>
          </a:xfrm>
        </p:spPr>
        <p:txBody>
          <a:bodyPr/>
          <a:lstStyle/>
          <a:p>
            <a:r>
              <a:rPr lang="en-US" altLang="en-US" dirty="0"/>
              <a:t>Printing/output</a:t>
            </a:r>
          </a:p>
        </p:txBody>
      </p:sp>
      <p:sp>
        <p:nvSpPr>
          <p:cNvPr id="40963" name="Rectangle 3"/>
          <p:cNvSpPr>
            <a:spLocks noGrp="1" noChangeArrowheads="1"/>
          </p:cNvSpPr>
          <p:nvPr>
            <p:ph idx="1"/>
          </p:nvPr>
        </p:nvSpPr>
        <p:spPr>
          <a:xfrm>
            <a:off x="736600" y="1253331"/>
            <a:ext cx="10515600" cy="4351338"/>
          </a:xfrm>
        </p:spPr>
        <p:txBody>
          <a:bodyPr/>
          <a:lstStyle/>
          <a:p>
            <a:pPr eaLnBrk="0" fontAlgn="base" hangingPunct="0">
              <a:spcBef>
                <a:spcPct val="0"/>
              </a:spcBef>
              <a:spcAft>
                <a:spcPct val="0"/>
              </a:spcAft>
              <a:buSzTx/>
            </a:pPr>
            <a:r>
              <a:rPr lang="nl-BE" altLang="nl-BE" sz="2000" dirty="0">
                <a:latin typeface="Courier New" panose="02070309020205020404" pitchFamily="49" charset="0"/>
                <a:cs typeface="Courier New" panose="02070309020205020404" pitchFamily="49" charset="0"/>
              </a:rPr>
              <a:t>$ </a:t>
            </a:r>
            <a:r>
              <a:rPr lang="nl-BE" altLang="nl-BE" sz="2000" dirty="0" err="1">
                <a:latin typeface="Courier New" panose="02070309020205020404" pitchFamily="49" charset="0"/>
                <a:cs typeface="Courier New" panose="02070309020205020404" pitchFamily="49" charset="0"/>
              </a:rPr>
              <a:t>printf</a:t>
            </a:r>
            <a:r>
              <a:rPr lang="nl-BE" altLang="nl-BE" sz="2000" dirty="0">
                <a:latin typeface="Courier New" panose="02070309020205020404" pitchFamily="49" charset="0"/>
                <a:cs typeface="Courier New" panose="02070309020205020404" pitchFamily="49" charset="0"/>
              </a:rPr>
              <a:t> "%50s\n" "</a:t>
            </a:r>
            <a:r>
              <a:rPr lang="nl-BE" altLang="nl-BE" sz="2000" dirty="0" err="1">
                <a:latin typeface="Courier New" panose="02070309020205020404" pitchFamily="49" charset="0"/>
                <a:cs typeface="Courier New" panose="02070309020205020404" pitchFamily="49" charset="0"/>
              </a:rPr>
              <a:t>This</a:t>
            </a:r>
            <a:r>
              <a:rPr lang="nl-BE" altLang="nl-BE" sz="2000" dirty="0">
                <a:latin typeface="Courier New" panose="02070309020205020404" pitchFamily="49" charset="0"/>
                <a:cs typeface="Courier New" panose="02070309020205020404" pitchFamily="49" charset="0"/>
              </a:rPr>
              <a:t> field is 50 </a:t>
            </a:r>
            <a:r>
              <a:rPr lang="nl-BE" altLang="nl-BE" sz="2000" dirty="0" err="1">
                <a:latin typeface="Courier New" panose="02070309020205020404" pitchFamily="49" charset="0"/>
                <a:cs typeface="Courier New" panose="02070309020205020404" pitchFamily="49" charset="0"/>
              </a:rPr>
              <a:t>characters</a:t>
            </a:r>
            <a:r>
              <a:rPr lang="nl-BE" altLang="nl-BE" sz="2000" dirty="0">
                <a:latin typeface="Courier New" panose="02070309020205020404" pitchFamily="49" charset="0"/>
                <a:cs typeface="Courier New" panose="02070309020205020404" pitchFamily="49" charset="0"/>
              </a:rPr>
              <a:t> </a:t>
            </a:r>
            <a:r>
              <a:rPr lang="nl-BE" altLang="nl-BE" sz="2000" dirty="0" err="1">
                <a:latin typeface="Courier New" panose="02070309020205020404" pitchFamily="49" charset="0"/>
                <a:cs typeface="Courier New" panose="02070309020205020404" pitchFamily="49" charset="0"/>
              </a:rPr>
              <a:t>wide</a:t>
            </a:r>
            <a:r>
              <a:rPr lang="nl-BE" altLang="nl-BE" sz="2000" dirty="0">
                <a:latin typeface="Courier New" panose="02070309020205020404" pitchFamily="49" charset="0"/>
                <a:cs typeface="Courier New" panose="02070309020205020404" pitchFamily="49" charset="0"/>
              </a:rPr>
              <a:t>..."  </a:t>
            </a:r>
            <a:r>
              <a:rPr lang="nl-BE" altLang="nl-BE" sz="2000" dirty="0"/>
              <a:t>-&gt; </a:t>
            </a:r>
            <a:r>
              <a:rPr lang="nl-BE" altLang="nl-BE" sz="2000" dirty="0" err="1"/>
              <a:t>will</a:t>
            </a:r>
            <a:r>
              <a:rPr lang="nl-BE" altLang="nl-BE" sz="2000" dirty="0"/>
              <a:t> </a:t>
            </a:r>
            <a:r>
              <a:rPr lang="nl-BE" altLang="nl-BE" sz="2000" dirty="0" err="1"/>
              <a:t>be</a:t>
            </a:r>
            <a:r>
              <a:rPr lang="nl-BE" altLang="nl-BE" sz="2000" dirty="0"/>
              <a:t> </a:t>
            </a:r>
            <a:r>
              <a:rPr lang="nl-BE" altLang="nl-BE" sz="2000" dirty="0" err="1"/>
              <a:t>printed</a:t>
            </a:r>
            <a:r>
              <a:rPr lang="nl-BE" altLang="nl-BE" sz="2000" dirty="0"/>
              <a:t> as a string of 50 </a:t>
            </a:r>
            <a:r>
              <a:rPr lang="nl-BE" altLang="nl-BE" sz="2000" dirty="0" err="1"/>
              <a:t>characters</a:t>
            </a:r>
            <a:r>
              <a:rPr lang="nl-BE" altLang="nl-BE" sz="2000" dirty="0"/>
              <a:t> </a:t>
            </a:r>
            <a:r>
              <a:rPr lang="nl-BE" altLang="nl-BE" sz="2000" dirty="0" err="1"/>
              <a:t>ended</a:t>
            </a:r>
            <a:r>
              <a:rPr lang="nl-BE" altLang="nl-BE" sz="2000" dirty="0"/>
              <a:t> </a:t>
            </a:r>
            <a:r>
              <a:rPr lang="nl-BE" altLang="nl-BE" sz="2000" dirty="0" err="1"/>
              <a:t>with</a:t>
            </a:r>
            <a:r>
              <a:rPr lang="nl-BE" altLang="nl-BE" sz="2000" dirty="0"/>
              <a:t> </a:t>
            </a:r>
            <a:r>
              <a:rPr lang="nl-BE" altLang="nl-BE" sz="2000" dirty="0" err="1"/>
              <a:t>the</a:t>
            </a:r>
            <a:r>
              <a:rPr lang="nl-BE" altLang="nl-BE" sz="2000" dirty="0"/>
              <a:t> new line</a:t>
            </a:r>
          </a:p>
          <a:p>
            <a:pPr eaLnBrk="0" fontAlgn="base" hangingPunct="0">
              <a:spcBef>
                <a:spcPct val="0"/>
              </a:spcBef>
              <a:spcAft>
                <a:spcPct val="0"/>
              </a:spcAft>
              <a:buSzTx/>
            </a:pPr>
            <a:endParaRPr lang="nl-BE" sz="2000" dirty="0"/>
          </a:p>
          <a:p>
            <a:pPr eaLnBrk="0" fontAlgn="base" hangingPunct="0">
              <a:spcBef>
                <a:spcPct val="0"/>
              </a:spcBef>
              <a:spcAft>
                <a:spcPct val="0"/>
              </a:spcAft>
              <a:buSzTx/>
            </a:pPr>
            <a:r>
              <a:rPr lang="nl-BE" altLang="nl-BE" sz="2000" dirty="0">
                <a:latin typeface="Courier New" panose="02070309020205020404" pitchFamily="49" charset="0"/>
                <a:cs typeface="Courier New" panose="02070309020205020404" pitchFamily="49" charset="0"/>
              </a:rPr>
              <a:t>$ </a:t>
            </a:r>
            <a:r>
              <a:rPr lang="nl-BE" altLang="nl-BE" sz="2000" dirty="0" err="1">
                <a:latin typeface="Courier New" panose="02070309020205020404" pitchFamily="49" charset="0"/>
                <a:cs typeface="Courier New" panose="02070309020205020404" pitchFamily="49" charset="0"/>
              </a:rPr>
              <a:t>printf</a:t>
            </a:r>
            <a:r>
              <a:rPr lang="nl-BE" altLang="nl-BE" sz="2000" dirty="0">
                <a:latin typeface="Courier New" panose="02070309020205020404" pitchFamily="49" charset="0"/>
                <a:cs typeface="Courier New" panose="02070309020205020404" pitchFamily="49" charset="0"/>
              </a:rPr>
              <a:t> "%20s: %4d\n" "string 1" 12 "string 2" 122  </a:t>
            </a:r>
            <a:r>
              <a:rPr lang="nl-BE" altLang="nl-BE" sz="2000" dirty="0"/>
              <a:t>-&gt; prints string 1 in 20 </a:t>
            </a:r>
            <a:r>
              <a:rPr lang="nl-BE" altLang="nl-BE" sz="2000" dirty="0" err="1"/>
              <a:t>character</a:t>
            </a:r>
            <a:r>
              <a:rPr lang="nl-BE" altLang="nl-BE" sz="2000" dirty="0"/>
              <a:t> </a:t>
            </a:r>
            <a:r>
              <a:rPr lang="nl-BE" altLang="nl-BE" sz="2000" dirty="0" err="1"/>
              <a:t>fiels</a:t>
            </a:r>
            <a:r>
              <a:rPr lang="nl-BE" altLang="nl-BE" sz="2000" dirty="0"/>
              <a:t> </a:t>
            </a:r>
            <a:r>
              <a:rPr lang="nl-BE" altLang="nl-BE" sz="2000" dirty="0" err="1"/>
              <a:t>and</a:t>
            </a:r>
            <a:r>
              <a:rPr lang="nl-BE" altLang="nl-BE" sz="2000" dirty="0"/>
              <a:t> </a:t>
            </a:r>
            <a:r>
              <a:rPr lang="nl-BE" altLang="nl-BE" sz="2000" dirty="0" err="1"/>
              <a:t>corresponding</a:t>
            </a:r>
            <a:r>
              <a:rPr lang="nl-BE" altLang="nl-BE" sz="2000" dirty="0"/>
              <a:t> </a:t>
            </a:r>
            <a:r>
              <a:rPr lang="nl-BE" altLang="nl-BE" sz="2000" dirty="0" err="1"/>
              <a:t>number</a:t>
            </a:r>
            <a:r>
              <a:rPr lang="nl-BE" altLang="nl-BE" sz="2000" dirty="0"/>
              <a:t> 12 </a:t>
            </a:r>
            <a:r>
              <a:rPr lang="nl-BE" altLang="nl-BE" sz="2000" dirty="0" err="1"/>
              <a:t>where</a:t>
            </a:r>
            <a:r>
              <a:rPr lang="nl-BE" altLang="nl-BE" sz="2000" dirty="0"/>
              <a:t> 4 </a:t>
            </a:r>
            <a:r>
              <a:rPr lang="nl-BE" altLang="nl-BE" sz="2000" dirty="0" err="1"/>
              <a:t>digits</a:t>
            </a:r>
            <a:r>
              <a:rPr lang="nl-BE" altLang="nl-BE" sz="2000" dirty="0"/>
              <a:t> are </a:t>
            </a:r>
            <a:r>
              <a:rPr lang="nl-BE" altLang="nl-BE" sz="2000" dirty="0" err="1"/>
              <a:t>reserved</a:t>
            </a:r>
            <a:r>
              <a:rPr lang="nl-BE" altLang="nl-BE" sz="2000" dirty="0"/>
              <a:t> </a:t>
            </a:r>
            <a:r>
              <a:rPr lang="nl-BE" altLang="nl-BE" sz="2000" dirty="0" err="1"/>
              <a:t>for</a:t>
            </a:r>
            <a:r>
              <a:rPr lang="nl-BE" altLang="nl-BE" sz="2000" dirty="0"/>
              <a:t> it. Next </a:t>
            </a:r>
            <a:r>
              <a:rPr lang="nl-BE" altLang="nl-BE" sz="2000" dirty="0" err="1"/>
              <a:t>it</a:t>
            </a:r>
            <a:r>
              <a:rPr lang="nl-BE" altLang="nl-BE" sz="2000" dirty="0"/>
              <a:t> starts new line </a:t>
            </a:r>
            <a:r>
              <a:rPr lang="nl-BE" altLang="nl-BE" sz="2000" dirty="0" err="1"/>
              <a:t>and</a:t>
            </a:r>
            <a:r>
              <a:rPr lang="nl-BE" altLang="nl-BE" sz="2000" dirty="0"/>
              <a:t> prints string 2 </a:t>
            </a:r>
            <a:r>
              <a:rPr lang="nl-BE" altLang="nl-BE" sz="2000" dirty="0" err="1"/>
              <a:t>and</a:t>
            </a:r>
            <a:r>
              <a:rPr lang="nl-BE" altLang="nl-BE" sz="2000" dirty="0"/>
              <a:t> </a:t>
            </a:r>
            <a:r>
              <a:rPr lang="nl-BE" altLang="nl-BE" sz="2000" dirty="0" err="1"/>
              <a:t>number</a:t>
            </a:r>
            <a:r>
              <a:rPr lang="nl-BE" altLang="nl-BE" sz="2000" dirty="0"/>
              <a:t> 122.</a:t>
            </a:r>
            <a:endParaRPr lang="nl-BE" sz="2000" dirty="0"/>
          </a:p>
          <a:p>
            <a:pPr eaLnBrk="0" fontAlgn="base" hangingPunct="0">
              <a:spcBef>
                <a:spcPct val="0"/>
              </a:spcBef>
              <a:spcAft>
                <a:spcPct val="0"/>
              </a:spcAft>
              <a:buSzTx/>
            </a:pPr>
            <a:endParaRPr lang="nl-BE" sz="2000" dirty="0"/>
          </a:p>
          <a:p>
            <a:pPr eaLnBrk="0" fontAlgn="base" hangingPunct="0">
              <a:spcBef>
                <a:spcPct val="0"/>
              </a:spcBef>
              <a:spcAft>
                <a:spcPct val="0"/>
              </a:spcAft>
              <a:buSzTx/>
            </a:pPr>
            <a:r>
              <a:rPr lang="en-US" sz="2000" dirty="0"/>
              <a:t>Note that </a:t>
            </a:r>
            <a:r>
              <a:rPr lang="en-US" sz="2000" dirty="0" err="1"/>
              <a:t>printf</a:t>
            </a:r>
            <a:r>
              <a:rPr lang="en-US" sz="2000" dirty="0"/>
              <a:t> reuses the format if it runs out of format specifiers, which in the examples above allows you to print two lines (four values) with only two format specifiers.</a:t>
            </a:r>
            <a:endParaRPr lang="nl-BE" altLang="nl-BE" sz="2000" dirty="0"/>
          </a:p>
          <a:p>
            <a:pPr eaLnBrk="0" fontAlgn="base" hangingPunct="0">
              <a:spcBef>
                <a:spcPct val="0"/>
              </a:spcBef>
              <a:spcAft>
                <a:spcPct val="0"/>
              </a:spcAft>
              <a:buSzTx/>
            </a:pPr>
            <a:endParaRPr lang="nl-BE" altLang="nl-BE" sz="2000" dirty="0"/>
          </a:p>
          <a:p>
            <a:pPr marL="0" indent="0" eaLnBrk="0" fontAlgn="base" hangingPunct="0">
              <a:spcBef>
                <a:spcPct val="0"/>
              </a:spcBef>
              <a:spcAft>
                <a:spcPct val="0"/>
              </a:spcAft>
              <a:buNone/>
            </a:pPr>
            <a:endParaRPr lang="nl-BE" altLang="nl-BE" sz="2000" dirty="0"/>
          </a:p>
          <a:p>
            <a:pPr marL="0" indent="0" eaLnBrk="0" fontAlgn="base" hangingPunct="0">
              <a:spcBef>
                <a:spcPct val="0"/>
              </a:spcBef>
              <a:spcAft>
                <a:spcPct val="0"/>
              </a:spcAft>
              <a:buNone/>
            </a:pPr>
            <a:endParaRPr lang="nl-BE" altLang="nl-BE" sz="2000" dirty="0"/>
          </a:p>
          <a:p>
            <a:pPr marL="0" indent="0" eaLnBrk="0" fontAlgn="base" hangingPunct="0">
              <a:spcBef>
                <a:spcPct val="0"/>
              </a:spcBef>
              <a:spcAft>
                <a:spcPct val="0"/>
              </a:spcAft>
              <a:buNone/>
            </a:pPr>
            <a:endParaRPr lang="nl-BE" altLang="nl-BE" sz="2000" dirty="0"/>
          </a:p>
        </p:txBody>
      </p:sp>
      <p:pic>
        <p:nvPicPr>
          <p:cNvPr id="5" name="Picture 4"/>
          <p:cNvPicPr>
            <a:picLocks noChangeAspect="1"/>
          </p:cNvPicPr>
          <p:nvPr/>
        </p:nvPicPr>
        <p:blipFill rotWithShape="1">
          <a:blip r:embed="rId3"/>
          <a:srcRect l="-1" t="8100" r="2533" b="48322"/>
          <a:stretch/>
        </p:blipFill>
        <p:spPr>
          <a:xfrm>
            <a:off x="1065561" y="4063999"/>
            <a:ext cx="9251778" cy="2247901"/>
          </a:xfrm>
          <a:prstGeom prst="rect">
            <a:avLst/>
          </a:prstGeom>
        </p:spPr>
      </p:pic>
      <p:sp>
        <p:nvSpPr>
          <p:cNvPr id="2" name="Rectangle 1">
            <a:extLst>
              <a:ext uri="{FF2B5EF4-FFF2-40B4-BE49-F238E27FC236}">
                <a16:creationId xmlns:a16="http://schemas.microsoft.com/office/drawing/2014/main" id="{65883DF3-EF3C-C5EE-84A7-2D3B885C4901}"/>
              </a:ext>
            </a:extLst>
          </p:cNvPr>
          <p:cNvSpPr/>
          <p:nvPr/>
        </p:nvSpPr>
        <p:spPr>
          <a:xfrm>
            <a:off x="1633361" y="4063999"/>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 name="Rectangle 2">
            <a:extLst>
              <a:ext uri="{FF2B5EF4-FFF2-40B4-BE49-F238E27FC236}">
                <a16:creationId xmlns:a16="http://schemas.microsoft.com/office/drawing/2014/main" id="{16D5DE52-2125-25C5-8A13-30BCF6D2EF19}"/>
              </a:ext>
            </a:extLst>
          </p:cNvPr>
          <p:cNvSpPr/>
          <p:nvPr/>
        </p:nvSpPr>
        <p:spPr>
          <a:xfrm>
            <a:off x="1633361" y="4681934"/>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 name="Rectangle 3">
            <a:extLst>
              <a:ext uri="{FF2B5EF4-FFF2-40B4-BE49-F238E27FC236}">
                <a16:creationId xmlns:a16="http://schemas.microsoft.com/office/drawing/2014/main" id="{05C964BE-BC5C-AE43-D1D0-9D5ADD182082}"/>
              </a:ext>
            </a:extLst>
          </p:cNvPr>
          <p:cNvSpPr/>
          <p:nvPr/>
        </p:nvSpPr>
        <p:spPr>
          <a:xfrm>
            <a:off x="1633361" y="5249069"/>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tangle 5">
            <a:extLst>
              <a:ext uri="{FF2B5EF4-FFF2-40B4-BE49-F238E27FC236}">
                <a16:creationId xmlns:a16="http://schemas.microsoft.com/office/drawing/2014/main" id="{DC2D0408-78F8-D140-0AC3-BA2149D59125}"/>
              </a:ext>
            </a:extLst>
          </p:cNvPr>
          <p:cNvSpPr/>
          <p:nvPr/>
        </p:nvSpPr>
        <p:spPr>
          <a:xfrm>
            <a:off x="1633361" y="5841604"/>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882720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838200" y="0"/>
            <a:ext cx="10515600" cy="1325563"/>
          </a:xfrm>
        </p:spPr>
        <p:txBody>
          <a:bodyPr/>
          <a:lstStyle/>
          <a:p>
            <a:r>
              <a:rPr lang="en-US" dirty="0"/>
              <a:t>Email Notification</a:t>
            </a:r>
          </a:p>
        </p:txBody>
      </p:sp>
      <p:sp>
        <p:nvSpPr>
          <p:cNvPr id="75779" name="Rectangle 3"/>
          <p:cNvSpPr>
            <a:spLocks noGrp="1" noChangeArrowheads="1"/>
          </p:cNvSpPr>
          <p:nvPr>
            <p:ph type="body" idx="1"/>
          </p:nvPr>
        </p:nvSpPr>
        <p:spPr>
          <a:xfrm>
            <a:off x="568200" y="995115"/>
            <a:ext cx="10515600" cy="4351338"/>
          </a:xfrm>
        </p:spPr>
        <p:txBody>
          <a:bodyPr/>
          <a:lstStyle/>
          <a:p>
            <a:pPr>
              <a:buFont typeface="Wingdings" pitchFamily="2" charset="2"/>
              <a:buNone/>
            </a:pPr>
            <a:r>
              <a:rPr lang="en-US" dirty="0">
                <a:latin typeface="Lucida Console" pitchFamily="49" charset="0"/>
              </a:rPr>
              <a:t>% echo “Message” | \</a:t>
            </a:r>
          </a:p>
          <a:p>
            <a:pPr>
              <a:buFont typeface="Wingdings" pitchFamily="2" charset="2"/>
              <a:buNone/>
            </a:pPr>
            <a:r>
              <a:rPr lang="en-US" dirty="0">
                <a:latin typeface="Lucida Console" pitchFamily="49" charset="0"/>
              </a:rPr>
              <a:t>mail –s “Here’s your message” \</a:t>
            </a:r>
          </a:p>
          <a:p>
            <a:pPr>
              <a:buFont typeface="Wingdings" pitchFamily="2" charset="2"/>
              <a:buNone/>
            </a:pPr>
            <a:r>
              <a:rPr lang="en-US" dirty="0">
                <a:latin typeface="Lucida Console" pitchFamily="49" charset="0"/>
              </a:rPr>
              <a:t> my.name@kuleuven.be</a:t>
            </a:r>
          </a:p>
        </p:txBody>
      </p:sp>
      <p:pic>
        <p:nvPicPr>
          <p:cNvPr id="2" name="Picture 1"/>
          <p:cNvPicPr>
            <a:picLocks noChangeAspect="1"/>
          </p:cNvPicPr>
          <p:nvPr/>
        </p:nvPicPr>
        <p:blipFill rotWithShape="1">
          <a:blip r:embed="rId3"/>
          <a:srcRect r="2369" b="62741"/>
          <a:stretch/>
        </p:blipFill>
        <p:spPr>
          <a:xfrm>
            <a:off x="425587" y="2856692"/>
            <a:ext cx="7820791" cy="1870294"/>
          </a:xfrm>
          <a:prstGeom prst="rect">
            <a:avLst/>
          </a:prstGeom>
        </p:spPr>
      </p:pic>
      <p:pic>
        <p:nvPicPr>
          <p:cNvPr id="3" name="Picture 2"/>
          <p:cNvPicPr>
            <a:picLocks noChangeAspect="1"/>
          </p:cNvPicPr>
          <p:nvPr/>
        </p:nvPicPr>
        <p:blipFill>
          <a:blip r:embed="rId4"/>
          <a:stretch>
            <a:fillRect/>
          </a:stretch>
        </p:blipFill>
        <p:spPr>
          <a:xfrm>
            <a:off x="5555979" y="2025763"/>
            <a:ext cx="6383436" cy="3941241"/>
          </a:xfrm>
          <a:prstGeom prst="rect">
            <a:avLst/>
          </a:prstGeom>
        </p:spPr>
      </p:pic>
      <p:sp>
        <p:nvSpPr>
          <p:cNvPr id="4" name="Rectangle 3">
            <a:extLst>
              <a:ext uri="{FF2B5EF4-FFF2-40B4-BE49-F238E27FC236}">
                <a16:creationId xmlns:a16="http://schemas.microsoft.com/office/drawing/2014/main" id="{A45B8615-C3DE-2DBE-7E11-DB64DCDD9742}"/>
              </a:ext>
            </a:extLst>
          </p:cNvPr>
          <p:cNvSpPr/>
          <p:nvPr/>
        </p:nvSpPr>
        <p:spPr>
          <a:xfrm>
            <a:off x="6536421" y="3394322"/>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0D3E953B-E35B-C7DA-F3BA-599AC033A002}"/>
              </a:ext>
            </a:extLst>
          </p:cNvPr>
          <p:cNvSpPr/>
          <p:nvPr/>
        </p:nvSpPr>
        <p:spPr>
          <a:xfrm>
            <a:off x="7384344" y="3394322"/>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828A0E75-D7FC-02F2-F73F-2BDBA2FA11C7}"/>
              </a:ext>
            </a:extLst>
          </p:cNvPr>
          <p:cNvSpPr/>
          <p:nvPr/>
        </p:nvSpPr>
        <p:spPr>
          <a:xfrm>
            <a:off x="1016466" y="3243771"/>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3526B300-98DA-DFB4-014B-D7DA0978AB88}"/>
              </a:ext>
            </a:extLst>
          </p:cNvPr>
          <p:cNvSpPr/>
          <p:nvPr/>
        </p:nvSpPr>
        <p:spPr>
          <a:xfrm>
            <a:off x="1016465" y="3818941"/>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1D635FBD-015A-126B-5154-F671206B7D16}"/>
              </a:ext>
            </a:extLst>
          </p:cNvPr>
          <p:cNvSpPr/>
          <p:nvPr/>
        </p:nvSpPr>
        <p:spPr>
          <a:xfrm>
            <a:off x="1108200" y="3624585"/>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A421BCE5-5480-F9EF-CC50-FA8175878DEB}"/>
              </a:ext>
            </a:extLst>
          </p:cNvPr>
          <p:cNvSpPr/>
          <p:nvPr/>
        </p:nvSpPr>
        <p:spPr>
          <a:xfrm>
            <a:off x="714462" y="3624585"/>
            <a:ext cx="302003"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5182B005-F8F0-8A94-6BB8-5354514432C4}"/>
              </a:ext>
            </a:extLst>
          </p:cNvPr>
          <p:cNvSpPr/>
          <p:nvPr/>
        </p:nvSpPr>
        <p:spPr>
          <a:xfrm>
            <a:off x="5861807" y="3791839"/>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1" name="Rectangle 10">
            <a:extLst>
              <a:ext uri="{FF2B5EF4-FFF2-40B4-BE49-F238E27FC236}">
                <a16:creationId xmlns:a16="http://schemas.microsoft.com/office/drawing/2014/main" id="{711FDB82-E803-AC05-DA8B-B41FFB9D39B9}"/>
              </a:ext>
            </a:extLst>
          </p:cNvPr>
          <p:cNvSpPr/>
          <p:nvPr/>
        </p:nvSpPr>
        <p:spPr>
          <a:xfrm>
            <a:off x="5555979" y="5671864"/>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22080747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838200" y="18255"/>
            <a:ext cx="10515600" cy="1325563"/>
          </a:xfrm>
        </p:spPr>
        <p:txBody>
          <a:bodyPr/>
          <a:lstStyle/>
          <a:p>
            <a:r>
              <a:rPr lang="en-US" dirty="0"/>
              <a:t>Dates</a:t>
            </a:r>
          </a:p>
        </p:txBody>
      </p:sp>
      <p:sp>
        <p:nvSpPr>
          <p:cNvPr id="68611" name="Rectangle 3"/>
          <p:cNvSpPr>
            <a:spLocks noGrp="1" noChangeArrowheads="1"/>
          </p:cNvSpPr>
          <p:nvPr>
            <p:ph type="body" idx="1"/>
          </p:nvPr>
        </p:nvSpPr>
        <p:spPr/>
        <p:txBody>
          <a:bodyPr/>
          <a:lstStyle/>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DATESTRING=`date +%</a:t>
            </a:r>
            <a:r>
              <a:rPr lang="en-US" dirty="0" err="1">
                <a:latin typeface="Courier New" panose="02070309020205020404" pitchFamily="49" charset="0"/>
                <a:cs typeface="Courier New" panose="02070309020205020404" pitchFamily="49" charset="0"/>
              </a:rPr>
              <a:t>Y%m%d</a:t>
            </a:r>
            <a:r>
              <a:rPr lang="en-US" dirty="0">
                <a:latin typeface="Courier New" panose="02070309020205020404" pitchFamily="49" charset="0"/>
                <a:cs typeface="Courier New" panose="02070309020205020404" pitchFamily="49" charset="0"/>
              </a:rPr>
              <a:t>`</a:t>
            </a:r>
          </a:p>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$DATESTRING</a:t>
            </a:r>
          </a:p>
          <a:p>
            <a:pPr>
              <a:buFont typeface="Wingdings" pitchFamily="2" charset="2"/>
              <a:buNone/>
            </a:pPr>
            <a:r>
              <a:rPr lang="en-US" dirty="0">
                <a:latin typeface="Courier New" panose="02070309020205020404" pitchFamily="49" charset="0"/>
                <a:cs typeface="Courier New" panose="02070309020205020404" pitchFamily="49" charset="0"/>
              </a:rPr>
              <a:t>20</a:t>
            </a:r>
            <a:r>
              <a:rPr lang="pl-PL" dirty="0">
                <a:latin typeface="Courier New" panose="02070309020205020404" pitchFamily="49" charset="0"/>
                <a:cs typeface="Courier New" panose="02070309020205020404" pitchFamily="49" charset="0"/>
              </a:rPr>
              <a:t>170227</a:t>
            </a:r>
            <a:endParaRPr lang="en-US" dirty="0">
              <a:latin typeface="Courier New" panose="02070309020205020404" pitchFamily="49" charset="0"/>
              <a:cs typeface="Courier New" panose="02070309020205020404" pitchFamily="49" charset="0"/>
            </a:endParaRPr>
          </a:p>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man date</a:t>
            </a:r>
          </a:p>
        </p:txBody>
      </p:sp>
      <p:pic>
        <p:nvPicPr>
          <p:cNvPr id="2" name="Picture 1"/>
          <p:cNvPicPr>
            <a:picLocks noChangeAspect="1"/>
          </p:cNvPicPr>
          <p:nvPr/>
        </p:nvPicPr>
        <p:blipFill rotWithShape="1">
          <a:blip r:embed="rId3"/>
          <a:srcRect t="-2" b="66295"/>
          <a:stretch/>
        </p:blipFill>
        <p:spPr>
          <a:xfrm>
            <a:off x="838200" y="4100119"/>
            <a:ext cx="8010525" cy="1692000"/>
          </a:xfrm>
          <a:prstGeom prst="rect">
            <a:avLst/>
          </a:prstGeom>
        </p:spPr>
      </p:pic>
      <p:sp>
        <p:nvSpPr>
          <p:cNvPr id="3" name="Rectangle 2">
            <a:extLst>
              <a:ext uri="{FF2B5EF4-FFF2-40B4-BE49-F238E27FC236}">
                <a16:creationId xmlns:a16="http://schemas.microsoft.com/office/drawing/2014/main" id="{03EF8726-2205-EC03-A29B-461C404B914C}"/>
              </a:ext>
            </a:extLst>
          </p:cNvPr>
          <p:cNvSpPr/>
          <p:nvPr/>
        </p:nvSpPr>
        <p:spPr>
          <a:xfrm>
            <a:off x="1410748" y="4463394"/>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C6877678-4010-E040-7BB6-ACEC1DA68ADA}"/>
              </a:ext>
            </a:extLst>
          </p:cNvPr>
          <p:cNvSpPr/>
          <p:nvPr/>
        </p:nvSpPr>
        <p:spPr>
          <a:xfrm>
            <a:off x="1410747" y="4655816"/>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24689BE5-3857-177A-8E8E-6CBD43ACC018}"/>
              </a:ext>
            </a:extLst>
          </p:cNvPr>
          <p:cNvSpPr/>
          <p:nvPr/>
        </p:nvSpPr>
        <p:spPr>
          <a:xfrm>
            <a:off x="1410746" y="5056564"/>
            <a:ext cx="468385" cy="142162"/>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361583312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dirty="0" err="1"/>
              <a:t>pushd</a:t>
            </a:r>
            <a:r>
              <a:rPr lang="en-US" dirty="0"/>
              <a:t>/</a:t>
            </a:r>
            <a:r>
              <a:rPr lang="en-US" dirty="0" err="1"/>
              <a:t>popd</a:t>
            </a:r>
            <a:endParaRPr lang="en-US" dirty="0"/>
          </a:p>
        </p:txBody>
      </p:sp>
      <p:sp>
        <p:nvSpPr>
          <p:cNvPr id="128003" name="Rectangle 3"/>
          <p:cNvSpPr>
            <a:spLocks noGrp="1" noChangeArrowheads="1"/>
          </p:cNvSpPr>
          <p:nvPr>
            <p:ph type="body" idx="1"/>
          </p:nvPr>
        </p:nvSpPr>
        <p:spPr/>
        <p:txBody>
          <a:bodyPr/>
          <a:lstStyle/>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cd /</a:t>
            </a:r>
            <a:r>
              <a:rPr lang="en-US" dirty="0" err="1">
                <a:latin typeface="Courier New" panose="02070309020205020404" pitchFamily="49" charset="0"/>
                <a:cs typeface="Courier New" panose="02070309020205020404" pitchFamily="49" charset="0"/>
              </a:rPr>
              <a:t>tmp</a:t>
            </a:r>
            <a:endParaRPr lang="en-US" dirty="0">
              <a:latin typeface="Courier New" panose="02070309020205020404" pitchFamily="49" charset="0"/>
              <a:cs typeface="Courier New" panose="02070309020205020404" pitchFamily="49" charset="0"/>
            </a:endParaRPr>
          </a:p>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err="1">
                <a:solidFill>
                  <a:srgbClr val="FF6600"/>
                </a:solidFill>
                <a:latin typeface="Courier New" panose="02070309020205020404" pitchFamily="49" charset="0"/>
                <a:cs typeface="Courier New" panose="02070309020205020404" pitchFamily="49" charset="0"/>
              </a:rPr>
              <a:t>pushd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/log</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/log /</a:t>
            </a:r>
            <a:r>
              <a:rPr lang="en-US" dirty="0" err="1">
                <a:latin typeface="Courier New" panose="02070309020205020404" pitchFamily="49" charset="0"/>
                <a:cs typeface="Courier New" panose="02070309020205020404" pitchFamily="49" charset="0"/>
              </a:rPr>
              <a:t>tmp</a:t>
            </a:r>
            <a:endParaRPr lang="en-US" dirty="0">
              <a:latin typeface="Courier New" panose="02070309020205020404" pitchFamily="49" charset="0"/>
              <a:cs typeface="Courier New" panose="02070309020205020404" pitchFamily="49" charset="0"/>
            </a:endParaRPr>
          </a:p>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cd ..</a:t>
            </a:r>
          </a:p>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pwd</a:t>
            </a:r>
            <a:endParaRPr lang="en-US" dirty="0">
              <a:latin typeface="Courier New" panose="02070309020205020404" pitchFamily="49" charset="0"/>
              <a:cs typeface="Courier New" panose="02070309020205020404" pitchFamily="49" charset="0"/>
            </a:endParaRP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var</a:t>
            </a:r>
            <a:endParaRPr lang="en-US" dirty="0">
              <a:latin typeface="Courier New" panose="02070309020205020404" pitchFamily="49" charset="0"/>
              <a:cs typeface="Courier New" panose="02070309020205020404" pitchFamily="49" charset="0"/>
            </a:endParaRPr>
          </a:p>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err="1">
                <a:solidFill>
                  <a:srgbClr val="FF6600"/>
                </a:solidFill>
                <a:latin typeface="Courier New" panose="02070309020205020404" pitchFamily="49" charset="0"/>
                <a:cs typeface="Courier New" panose="02070309020205020404" pitchFamily="49" charset="0"/>
              </a:rPr>
              <a:t>popd</a:t>
            </a:r>
            <a:endParaRPr lang="en-US" dirty="0">
              <a:solidFill>
                <a:srgbClr val="FF6600"/>
              </a:solidFill>
              <a:latin typeface="Courier New" panose="02070309020205020404" pitchFamily="49" charset="0"/>
              <a:cs typeface="Courier New" panose="02070309020205020404" pitchFamily="49" charset="0"/>
            </a:endParaRP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tmp</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2746349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153</a:t>
            </a:fld>
            <a:endParaRPr lang="nl-NL"/>
          </a:p>
        </p:txBody>
      </p:sp>
      <p:sp>
        <p:nvSpPr>
          <p:cNvPr id="5" name="Picture Placeholder 4">
            <a:extLst>
              <a:ext uri="{FF2B5EF4-FFF2-40B4-BE49-F238E27FC236}">
                <a16:creationId xmlns:a16="http://schemas.microsoft.com/office/drawing/2014/main" id="{DF48A8B8-2A09-4DDB-99D6-D7305516B62F}"/>
              </a:ext>
            </a:extLst>
          </p:cNvPr>
          <p:cNvSpPr>
            <a:spLocks noGrp="1"/>
          </p:cNvSpPr>
          <p:nvPr>
            <p:ph type="pic" sz="quarter" idx="13"/>
          </p:nvPr>
        </p:nvSpPr>
        <p:spPr/>
      </p:sp>
      <p:sp>
        <p:nvSpPr>
          <p:cNvPr id="4" name="Title 3"/>
          <p:cNvSpPr>
            <a:spLocks noGrp="1"/>
          </p:cNvSpPr>
          <p:nvPr>
            <p:ph type="title" idx="4294967295"/>
          </p:nvPr>
        </p:nvSpPr>
        <p:spPr>
          <a:xfrm>
            <a:off x="5400675" y="2303463"/>
            <a:ext cx="6791325" cy="1800225"/>
          </a:xfrm>
        </p:spPr>
        <p:txBody>
          <a:bodyPr/>
          <a:lstStyle/>
          <a:p>
            <a:r>
              <a:rPr lang="pl-PL" dirty="0"/>
              <a:t>Hands-on</a:t>
            </a:r>
            <a:r>
              <a:rPr lang="en-US" dirty="0"/>
              <a:t> 5</a:t>
            </a:r>
            <a:endParaRPr lang="nl-BE" dirty="0"/>
          </a:p>
        </p:txBody>
      </p:sp>
    </p:spTree>
    <p:extLst>
      <p:ext uri="{BB962C8B-B14F-4D97-AF65-F5344CB8AC3E}">
        <p14:creationId xmlns:p14="http://schemas.microsoft.com/office/powerpoint/2010/main" val="221916399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154</a:t>
            </a:fld>
            <a:endParaRPr lang="nl-NL"/>
          </a:p>
        </p:txBody>
      </p:sp>
      <p:sp>
        <p:nvSpPr>
          <p:cNvPr id="6" name="TextBox 5">
            <a:extLst>
              <a:ext uri="{FF2B5EF4-FFF2-40B4-BE49-F238E27FC236}">
                <a16:creationId xmlns:a16="http://schemas.microsoft.com/office/drawing/2014/main" id="{05E60E29-5A19-8704-F733-053FBFDFE239}"/>
              </a:ext>
            </a:extLst>
          </p:cNvPr>
          <p:cNvSpPr txBox="1"/>
          <p:nvPr/>
        </p:nvSpPr>
        <p:spPr>
          <a:xfrm>
            <a:off x="192947" y="239243"/>
            <a:ext cx="11526473" cy="7879080"/>
          </a:xfrm>
          <a:prstGeom prst="rect">
            <a:avLst/>
          </a:prstGeom>
          <a:noFill/>
        </p:spPr>
        <p:txBody>
          <a:bodyPr wrap="square">
            <a:spAutoFit/>
          </a:bodyPr>
          <a:lstStyle/>
          <a:p>
            <a:pPr marL="609600" indent="-609600">
              <a:buFont typeface="Wingdings" pitchFamily="2" charset="2"/>
              <a:buAutoNum type="arabicPeriod"/>
            </a:pPr>
            <a:r>
              <a:rPr lang="en-US" altLang="en-US" sz="2200" dirty="0"/>
              <a:t>Write a more complicated greeting shell script that based on time (taken from </a:t>
            </a:r>
            <a:r>
              <a:rPr lang="en-US" altLang="en-US" sz="2200" dirty="0">
                <a:latin typeface="Courier New" panose="02070309020205020404" pitchFamily="49" charset="0"/>
                <a:cs typeface="Courier New" panose="02070309020205020404" pitchFamily="49" charset="0"/>
              </a:rPr>
              <a:t>date</a:t>
            </a:r>
            <a:r>
              <a:rPr lang="en-US" altLang="en-US" sz="2200" dirty="0"/>
              <a:t>) adjusts the greeting to “</a:t>
            </a:r>
            <a:r>
              <a:rPr lang="en-US" altLang="en-US" sz="2200" i="1" dirty="0"/>
              <a:t>Good morning/afternoon/evening”</a:t>
            </a:r>
            <a:r>
              <a:rPr lang="en-US" altLang="en-US" sz="2200" dirty="0"/>
              <a:t>, etc. in </a:t>
            </a:r>
            <a:r>
              <a:rPr lang="en-US" altLang="en-US" sz="2200" dirty="0">
                <a:latin typeface="Courier New" panose="02070309020205020404" pitchFamily="49" charset="0"/>
                <a:cs typeface="Courier New" panose="02070309020205020404" pitchFamily="49" charset="0"/>
              </a:rPr>
              <a:t>if </a:t>
            </a:r>
            <a:r>
              <a:rPr lang="en-US" altLang="en-US" sz="2200" dirty="0"/>
              <a:t>statement.</a:t>
            </a:r>
          </a:p>
          <a:p>
            <a:pPr marL="609600" indent="-609600">
              <a:buFont typeface="Wingdings" pitchFamily="2" charset="2"/>
              <a:buAutoNum type="arabicPeriod"/>
            </a:pPr>
            <a:r>
              <a:rPr lang="en-US" altLang="en-US" sz="2200" dirty="0"/>
              <a:t>Modify the script so that each if statement is a separate function.</a:t>
            </a:r>
          </a:p>
          <a:p>
            <a:pPr marL="609600" indent="-609600">
              <a:buFont typeface="Wingdings" pitchFamily="2" charset="2"/>
              <a:buAutoNum type="arabicPeriod"/>
            </a:pPr>
            <a:r>
              <a:rPr lang="en-US" altLang="en-US" sz="2200" dirty="0"/>
              <a:t>Submit the job to the cluster (or just execute it from the login node). The job should:</a:t>
            </a:r>
          </a:p>
          <a:p>
            <a:pPr marL="1066800" lvl="1" indent="-324000" algn="l">
              <a:spcBef>
                <a:spcPts val="0"/>
              </a:spcBef>
              <a:buFont typeface="Wingdings" pitchFamily="2" charset="2"/>
              <a:buAutoNum type="alphaLcPeriod"/>
            </a:pPr>
            <a:r>
              <a:rPr lang="en-US" altLang="en-US" sz="2200" dirty="0"/>
              <a:t>Copy the file /apps/</a:t>
            </a:r>
            <a:r>
              <a:rPr lang="en-US" altLang="en-US" sz="2200" dirty="0" err="1"/>
              <a:t>leuven</a:t>
            </a:r>
            <a:r>
              <a:rPr lang="en-US" altLang="en-US" sz="2200" dirty="0"/>
              <a:t>/training/</a:t>
            </a:r>
            <a:r>
              <a:rPr lang="en-US" altLang="en-US" sz="2200" dirty="0" err="1"/>
              <a:t>HPC_intro</a:t>
            </a:r>
            <a:r>
              <a:rPr lang="en-US" altLang="en-US" sz="2200" dirty="0"/>
              <a:t>/</a:t>
            </a:r>
            <a:r>
              <a:rPr lang="en-US" altLang="en-US" sz="2200" dirty="0" err="1"/>
              <a:t>helloworldmpi.c</a:t>
            </a:r>
            <a:r>
              <a:rPr lang="en-US" altLang="en-US" sz="2200" dirty="0"/>
              <a:t>  into your home directory</a:t>
            </a:r>
          </a:p>
          <a:p>
            <a:pPr marL="1066800" lvl="1" indent="-324000" algn="l">
              <a:spcBef>
                <a:spcPts val="0"/>
              </a:spcBef>
              <a:buFont typeface="Wingdings" pitchFamily="2" charset="2"/>
              <a:buAutoNum type="alphaLcPeriod"/>
            </a:pPr>
            <a:r>
              <a:rPr lang="en-US" altLang="en-US" sz="2200" dirty="0"/>
              <a:t>Load the intel module</a:t>
            </a:r>
          </a:p>
          <a:p>
            <a:pPr marL="1066800" lvl="1" indent="-324000" algn="l">
              <a:spcBef>
                <a:spcPts val="0"/>
              </a:spcBef>
              <a:buFont typeface="Wingdings" pitchFamily="2" charset="2"/>
              <a:buAutoNum type="alphaLcPeriod"/>
            </a:pPr>
            <a:r>
              <a:rPr lang="en-US" altLang="en-US" sz="2200" dirty="0"/>
              <a:t>Compile the code: </a:t>
            </a:r>
            <a:r>
              <a:rPr lang="en-US" altLang="en-US" sz="2200" dirty="0" err="1">
                <a:latin typeface="Courier New" panose="02070309020205020404" pitchFamily="49" charset="0"/>
                <a:cs typeface="Courier New" panose="02070309020205020404" pitchFamily="49" charset="0"/>
              </a:rPr>
              <a:t>mpicc</a:t>
            </a:r>
            <a:r>
              <a:rPr lang="en-US" altLang="en-US" sz="2200" dirty="0">
                <a:latin typeface="Courier New" panose="02070309020205020404" pitchFamily="49" charset="0"/>
                <a:cs typeface="Courier New" panose="02070309020205020404" pitchFamily="49" charset="0"/>
              </a:rPr>
              <a:t> </a:t>
            </a:r>
            <a:r>
              <a:rPr lang="en-US" altLang="en-US" sz="2200" dirty="0" err="1">
                <a:latin typeface="Courier New" panose="02070309020205020404" pitchFamily="49" charset="0"/>
                <a:cs typeface="Courier New" panose="02070309020205020404" pitchFamily="49" charset="0"/>
              </a:rPr>
              <a:t>helloworldmpi.c</a:t>
            </a:r>
            <a:r>
              <a:rPr lang="en-US" altLang="en-US" sz="2200" dirty="0">
                <a:latin typeface="Courier New" panose="02070309020205020404" pitchFamily="49" charset="0"/>
                <a:cs typeface="Courier New" panose="02070309020205020404" pitchFamily="49" charset="0"/>
              </a:rPr>
              <a:t> -o hello.exe</a:t>
            </a:r>
          </a:p>
          <a:p>
            <a:pPr marL="1066800" lvl="1" indent="-324000" algn="l">
              <a:spcBef>
                <a:spcPts val="0"/>
              </a:spcBef>
              <a:buFont typeface="Wingdings" pitchFamily="2" charset="2"/>
              <a:buAutoNum type="alphaLcPeriod"/>
            </a:pPr>
            <a:r>
              <a:rPr lang="en-US" altLang="en-US" sz="2200" dirty="0">
                <a:latin typeface="+mj-lt"/>
                <a:cs typeface="Courier New" panose="02070309020205020404" pitchFamily="49" charset="0"/>
              </a:rPr>
              <a:t>Set the value of variable </a:t>
            </a:r>
            <a:r>
              <a:rPr lang="en-US" altLang="en-US" sz="2200" dirty="0">
                <a:latin typeface="Courier New" panose="02070309020205020404" pitchFamily="49" charset="0"/>
                <a:cs typeface="Courier New" panose="02070309020205020404" pitchFamily="49" charset="0"/>
              </a:rPr>
              <a:t>check</a:t>
            </a:r>
            <a:r>
              <a:rPr lang="en-US" altLang="en-US" sz="2200" dirty="0">
                <a:latin typeface="+mj-lt"/>
                <a:cs typeface="Courier New" panose="02070309020205020404" pitchFamily="49" charset="0"/>
              </a:rPr>
              <a:t> to 2</a:t>
            </a:r>
          </a:p>
          <a:p>
            <a:pPr marL="1066800" lvl="1" indent="-324000" algn="l">
              <a:spcBef>
                <a:spcPts val="0"/>
              </a:spcBef>
              <a:buFont typeface="Wingdings" pitchFamily="2" charset="2"/>
              <a:buAutoNum type="alphaLcPeriod"/>
            </a:pPr>
            <a:r>
              <a:rPr lang="en-US" altLang="en-US" sz="2200" dirty="0">
                <a:latin typeface="+mj-lt"/>
                <a:cs typeface="Courier New" panose="02070309020205020404" pitchFamily="49" charset="0"/>
              </a:rPr>
              <a:t>Increase it by 16</a:t>
            </a:r>
          </a:p>
          <a:p>
            <a:pPr marL="1066800" lvl="1" indent="-324000" algn="l">
              <a:spcBef>
                <a:spcPts val="0"/>
              </a:spcBef>
              <a:buFont typeface="Wingdings" pitchFamily="2" charset="2"/>
              <a:buAutoNum type="alphaLcPeriod"/>
            </a:pPr>
            <a:r>
              <a:rPr lang="en-US" altLang="en-US" sz="2200" dirty="0">
                <a:latin typeface="+mj-lt"/>
                <a:cs typeface="Courier New" panose="02070309020205020404" pitchFamily="49" charset="0"/>
              </a:rPr>
              <a:t>Initialize value of </a:t>
            </a:r>
            <a:r>
              <a:rPr lang="en-US" altLang="en-US" sz="2200" dirty="0">
                <a:latin typeface="Courier New" panose="02070309020205020404" pitchFamily="49" charset="0"/>
                <a:cs typeface="Courier New" panose="02070309020205020404" pitchFamily="49" charset="0"/>
              </a:rPr>
              <a:t>test</a:t>
            </a:r>
            <a:r>
              <a:rPr lang="en-US" altLang="en-US" sz="2200" dirty="0">
                <a:latin typeface="+mj-lt"/>
                <a:cs typeface="Courier New" panose="02070309020205020404" pitchFamily="49" charset="0"/>
              </a:rPr>
              <a:t> to 0</a:t>
            </a:r>
          </a:p>
          <a:p>
            <a:pPr marL="1066800" lvl="1" indent="-324000" algn="l">
              <a:spcBef>
                <a:spcPts val="0"/>
              </a:spcBef>
              <a:buFont typeface="Wingdings" pitchFamily="2" charset="2"/>
              <a:buAutoNum type="alphaLcPeriod"/>
            </a:pPr>
            <a:r>
              <a:rPr lang="en-US" altLang="en-US" sz="2200" dirty="0">
                <a:latin typeface="+mj-lt"/>
                <a:cs typeface="Courier New" panose="02070309020205020404" pitchFamily="49" charset="0"/>
              </a:rPr>
              <a:t>Set the random number between 1 and 20 as variable </a:t>
            </a:r>
            <a:r>
              <a:rPr lang="en-US" altLang="en-US" sz="2200" dirty="0">
                <a:latin typeface="Courier New" panose="02070309020205020404" pitchFamily="49" charset="0"/>
                <a:cs typeface="Courier New" panose="02070309020205020404" pitchFamily="49" charset="0"/>
              </a:rPr>
              <a:t>rand</a:t>
            </a:r>
          </a:p>
          <a:p>
            <a:pPr marL="1066800" lvl="1" indent="-324000" algn="l">
              <a:spcBef>
                <a:spcPts val="0"/>
              </a:spcBef>
              <a:buFont typeface="Wingdings" pitchFamily="2" charset="2"/>
              <a:buAutoNum type="alphaLcPeriod"/>
            </a:pPr>
            <a:r>
              <a:rPr lang="en-US" altLang="en-US" sz="2200" dirty="0">
                <a:latin typeface="+mj-lt"/>
                <a:cs typeface="Courier New" panose="02070309020205020404" pitchFamily="49" charset="0"/>
              </a:rPr>
              <a:t>Check in the until loop how many iterations are needed until </a:t>
            </a:r>
            <a:r>
              <a:rPr lang="en-US" altLang="en-US" sz="2200" dirty="0">
                <a:latin typeface="Courier New" panose="02070309020205020404" pitchFamily="49" charset="0"/>
                <a:cs typeface="Courier New" panose="02070309020205020404" pitchFamily="49" charset="0"/>
              </a:rPr>
              <a:t>rand</a:t>
            </a:r>
            <a:r>
              <a:rPr lang="en-US" altLang="en-US" sz="2200" dirty="0">
                <a:latin typeface="+mj-lt"/>
                <a:cs typeface="Courier New" panose="02070309020205020404" pitchFamily="49" charset="0"/>
              </a:rPr>
              <a:t> is equal to </a:t>
            </a:r>
            <a:r>
              <a:rPr lang="en-US" altLang="en-US" sz="2200" dirty="0">
                <a:latin typeface="Courier New" panose="02070309020205020404" pitchFamily="49" charset="0"/>
                <a:cs typeface="Courier New" panose="02070309020205020404" pitchFamily="49" charset="0"/>
              </a:rPr>
              <a:t>check</a:t>
            </a:r>
          </a:p>
          <a:p>
            <a:pPr marL="1066800" lvl="1" indent="-324000" algn="l">
              <a:spcBef>
                <a:spcPts val="0"/>
              </a:spcBef>
              <a:buFont typeface="Wingdings" pitchFamily="2" charset="2"/>
              <a:buAutoNum type="alphaLcPeriod"/>
            </a:pPr>
            <a:r>
              <a:rPr lang="en-US" altLang="en-US" sz="2200" dirty="0">
                <a:latin typeface="+mj-lt"/>
                <a:cs typeface="Courier New" panose="02070309020205020404" pitchFamily="49" charset="0"/>
              </a:rPr>
              <a:t>Print that information</a:t>
            </a:r>
          </a:p>
          <a:p>
            <a:pPr marL="1066800" lvl="1" indent="-324000" algn="l">
              <a:spcBef>
                <a:spcPts val="0"/>
              </a:spcBef>
              <a:buFont typeface="Wingdings" pitchFamily="2" charset="2"/>
              <a:buAutoNum type="alphaLcPeriod"/>
            </a:pPr>
            <a:r>
              <a:rPr lang="en-US" altLang="en-US" sz="2200" dirty="0">
                <a:latin typeface="+mj-lt"/>
                <a:cs typeface="Courier New" panose="02070309020205020404" pitchFamily="49" charset="0"/>
              </a:rPr>
              <a:t>Check if  ~/exercise.txt exists. If so – run the </a:t>
            </a:r>
            <a:r>
              <a:rPr lang="en-US" altLang="en-US" sz="2200" dirty="0" err="1">
                <a:latin typeface="+mj-lt"/>
                <a:cs typeface="Courier New" panose="02070309020205020404" pitchFamily="49" charset="0"/>
              </a:rPr>
              <a:t>mpi</a:t>
            </a:r>
            <a:r>
              <a:rPr lang="en-US" altLang="en-US" sz="2200" dirty="0">
                <a:latin typeface="+mj-lt"/>
                <a:cs typeface="Courier New" panose="02070309020205020404" pitchFamily="49" charset="0"/>
              </a:rPr>
              <a:t> job  saving the output to exercise.txt (</a:t>
            </a:r>
            <a:r>
              <a:rPr lang="en-US" altLang="en-US" sz="2200" dirty="0" err="1">
                <a:latin typeface="Courier New" panose="02070309020205020404" pitchFamily="49" charset="0"/>
                <a:cs typeface="Courier New" panose="02070309020205020404" pitchFamily="49" charset="0"/>
              </a:rPr>
              <a:t>mpirun</a:t>
            </a:r>
            <a:r>
              <a:rPr lang="en-US" altLang="en-US" sz="2200" dirty="0">
                <a:latin typeface="Courier New" panose="02070309020205020404" pitchFamily="49" charset="0"/>
                <a:cs typeface="Courier New" panose="02070309020205020404" pitchFamily="49" charset="0"/>
              </a:rPr>
              <a:t> -np $check ./hello.exe &gt; exercise.txt</a:t>
            </a:r>
            <a:r>
              <a:rPr lang="en-US" altLang="en-US" sz="2200" dirty="0">
                <a:latin typeface="+mj-lt"/>
                <a:cs typeface="Courier New" panose="02070309020205020404" pitchFamily="49" charset="0"/>
              </a:rPr>
              <a:t>). If not – first create the file and then run </a:t>
            </a:r>
            <a:r>
              <a:rPr lang="en-US" altLang="en-US" sz="2200" dirty="0" err="1">
                <a:latin typeface="+mj-lt"/>
                <a:cs typeface="Courier New" panose="02070309020205020404" pitchFamily="49" charset="0"/>
              </a:rPr>
              <a:t>mpi</a:t>
            </a:r>
            <a:r>
              <a:rPr lang="en-US" altLang="en-US" sz="2200" dirty="0">
                <a:latin typeface="+mj-lt"/>
                <a:cs typeface="Courier New" panose="02070309020205020404" pitchFamily="49" charset="0"/>
              </a:rPr>
              <a:t> code.</a:t>
            </a:r>
          </a:p>
          <a:p>
            <a:pPr marL="1066800" lvl="1" indent="-324000" algn="l">
              <a:spcBef>
                <a:spcPts val="0"/>
              </a:spcBef>
              <a:buFont typeface="Wingdings" pitchFamily="2" charset="2"/>
              <a:buAutoNum type="alphaLcPeriod"/>
            </a:pPr>
            <a:r>
              <a:rPr lang="en-US" altLang="en-US" sz="2200" dirty="0">
                <a:latin typeface="+mj-lt"/>
                <a:cs typeface="Courier New" panose="02070309020205020404" pitchFamily="49" charset="0"/>
              </a:rPr>
              <a:t>Read the exercise.txt file line by line, assign each line intro array </a:t>
            </a:r>
            <a:r>
              <a:rPr lang="en-US" altLang="en-US" sz="2200" dirty="0" err="1">
                <a:latin typeface="Courier New" panose="02070309020205020404" pitchFamily="49" charset="0"/>
                <a:cs typeface="Courier New" panose="02070309020205020404" pitchFamily="49" charset="0"/>
              </a:rPr>
              <a:t>arr</a:t>
            </a:r>
            <a:r>
              <a:rPr lang="en-US" altLang="en-US" sz="2200" dirty="0">
                <a:latin typeface="+mj-lt"/>
                <a:cs typeface="Courier New" panose="02070309020205020404" pitchFamily="49" charset="0"/>
              </a:rPr>
              <a:t> and print the 5</a:t>
            </a:r>
            <a:r>
              <a:rPr lang="en-US" altLang="en-US" sz="2200" baseline="30000" dirty="0">
                <a:latin typeface="+mj-lt"/>
                <a:cs typeface="Courier New" panose="02070309020205020404" pitchFamily="49" charset="0"/>
              </a:rPr>
              <a:t>th</a:t>
            </a:r>
            <a:r>
              <a:rPr lang="en-US" altLang="en-US" sz="2200" dirty="0">
                <a:latin typeface="+mj-lt"/>
                <a:cs typeface="Courier New" panose="02070309020205020404" pitchFamily="49" charset="0"/>
              </a:rPr>
              <a:t> item of </a:t>
            </a:r>
            <a:r>
              <a:rPr lang="en-US" altLang="en-US" sz="2200" dirty="0">
                <a:latin typeface="Courier New" panose="02070309020205020404" pitchFamily="49" charset="0"/>
                <a:cs typeface="Courier New" panose="02070309020205020404" pitchFamily="49" charset="0"/>
              </a:rPr>
              <a:t>arr</a:t>
            </a:r>
            <a:r>
              <a:rPr lang="en-US" altLang="en-US" sz="2200" dirty="0">
                <a:latin typeface="+mj-lt"/>
                <a:cs typeface="Courier New" panose="02070309020205020404" pitchFamily="49" charset="0"/>
              </a:rPr>
              <a:t>.</a:t>
            </a:r>
          </a:p>
          <a:p>
            <a:pPr marL="1066800" lvl="1" indent="-609600" algn="l">
              <a:buFont typeface="Wingdings" pitchFamily="2" charset="2"/>
              <a:buAutoNum type="alphaLcPeriod"/>
            </a:pPr>
            <a:endParaRPr lang="en-US" altLang="en-US" sz="2200" dirty="0">
              <a:latin typeface="+mj-lt"/>
              <a:cs typeface="Courier New" panose="02070309020205020404" pitchFamily="49" charset="0"/>
            </a:endParaRPr>
          </a:p>
          <a:p>
            <a:pPr marL="1066800" lvl="1" indent="-609600" algn="l">
              <a:buFont typeface="Wingdings" pitchFamily="2" charset="2"/>
              <a:buAutoNum type="alphaLcPeriod"/>
            </a:pPr>
            <a:endParaRPr lang="en-US" altLang="en-US" sz="2200" dirty="0">
              <a:latin typeface="+mj-lt"/>
              <a:cs typeface="Courier New" panose="02070309020205020404" pitchFamily="49" charset="0"/>
            </a:endParaRPr>
          </a:p>
          <a:p>
            <a:pPr marL="1066800" lvl="1" indent="-609600" algn="l">
              <a:buFont typeface="Wingdings" pitchFamily="2" charset="2"/>
              <a:buAutoNum type="alphaLcPeriod"/>
            </a:pPr>
            <a:endParaRPr lang="en-US" altLang="en-US" sz="2200" dirty="0">
              <a:latin typeface="+mj-lt"/>
              <a:cs typeface="Courier New" panose="02070309020205020404" pitchFamily="49" charset="0"/>
            </a:endParaRPr>
          </a:p>
          <a:p>
            <a:pPr marL="1066800" lvl="1" indent="-609600" algn="l">
              <a:buFont typeface="+mj-lt"/>
              <a:buAutoNum type="alphaLcPeriod"/>
            </a:pPr>
            <a:endParaRPr lang="en-US" altLang="en-US" sz="2200" dirty="0">
              <a:latin typeface="+mj-lt"/>
            </a:endParaRPr>
          </a:p>
          <a:p>
            <a:pPr marL="609600" indent="-609600">
              <a:buFont typeface="Wingdings" pitchFamily="2" charset="2"/>
              <a:buAutoNum type="arabicPeriod"/>
            </a:pPr>
            <a:endParaRPr lang="en-US" altLang="en-US" sz="2200" dirty="0">
              <a:latin typeface="+mj-lt"/>
            </a:endParaRPr>
          </a:p>
        </p:txBody>
      </p:sp>
    </p:spTree>
    <p:extLst>
      <p:ext uri="{BB962C8B-B14F-4D97-AF65-F5344CB8AC3E}">
        <p14:creationId xmlns:p14="http://schemas.microsoft.com/office/powerpoint/2010/main" val="123196017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668476" y="843262"/>
            <a:ext cx="898137" cy="261610"/>
          </a:xfrm>
          <a:prstGeom prst="rect">
            <a:avLst/>
          </a:prstGeom>
          <a:solidFill>
            <a:schemeClr val="accent1"/>
          </a:solidFill>
        </p:spPr>
        <p:txBody>
          <a:bodyPr wrap="square" rtlCol="0">
            <a:spAutoFit/>
          </a:bodyPr>
          <a:lstStyle/>
          <a:p>
            <a:r>
              <a:rPr lang="en-US" sz="1100" b="1" dirty="0">
                <a:solidFill>
                  <a:schemeClr val="bg1"/>
                </a:solidFill>
                <a:ea typeface="Roboto" panose="02000000000000000000" pitchFamily="2" charset="0"/>
              </a:rPr>
              <a:t>VSC</a:t>
            </a:r>
          </a:p>
        </p:txBody>
      </p:sp>
      <p:sp>
        <p:nvSpPr>
          <p:cNvPr id="9" name="TextBox 8"/>
          <p:cNvSpPr txBox="1"/>
          <p:nvPr/>
        </p:nvSpPr>
        <p:spPr>
          <a:xfrm>
            <a:off x="559533" y="1244807"/>
            <a:ext cx="4231919" cy="584775"/>
          </a:xfrm>
          <a:prstGeom prst="rect">
            <a:avLst/>
          </a:prstGeom>
          <a:noFill/>
        </p:spPr>
        <p:txBody>
          <a:bodyPr wrap="square" rtlCol="0">
            <a:spAutoFit/>
          </a:bodyPr>
          <a:lstStyle/>
          <a:p>
            <a:r>
              <a:rPr lang="en-US" sz="3200" b="1" dirty="0">
                <a:solidFill>
                  <a:schemeClr val="accent6">
                    <a:lumMod val="50000"/>
                  </a:schemeClr>
                </a:solidFill>
                <a:ea typeface="Roboto" panose="02000000000000000000" pitchFamily="2" charset="0"/>
              </a:rPr>
              <a:t>Questions</a:t>
            </a:r>
          </a:p>
        </p:txBody>
      </p:sp>
      <p:sp>
        <p:nvSpPr>
          <p:cNvPr id="10" name="Rectangle 9"/>
          <p:cNvSpPr/>
          <p:nvPr/>
        </p:nvSpPr>
        <p:spPr>
          <a:xfrm>
            <a:off x="559533" y="1877115"/>
            <a:ext cx="11719554" cy="4124206"/>
          </a:xfrm>
          <a:prstGeom prst="rect">
            <a:avLst/>
          </a:prstGeom>
        </p:spPr>
        <p:txBody>
          <a:bodyPr wrap="square">
            <a:spAutoFit/>
          </a:bodyPr>
          <a:lstStyle/>
          <a:p>
            <a:r>
              <a:rPr lang="nl-NL" altLang="en-US" sz="2200" dirty="0"/>
              <a:t>Helpdesk:</a:t>
            </a:r>
            <a:br>
              <a:rPr lang="nl-NL" altLang="en-US" sz="2200" dirty="0"/>
            </a:br>
            <a:r>
              <a:rPr lang="nl-NL" altLang="en-US" sz="2200" dirty="0">
                <a:solidFill>
                  <a:srgbClr val="DB6C30"/>
                </a:solidFill>
                <a:hlinkClick r:id="rId2">
                  <a:extLst>
                    <a:ext uri="{A12FA001-AC4F-418D-AE19-62706E023703}">
                      <ahyp:hlinkClr xmlns:ahyp="http://schemas.microsoft.com/office/drawing/2018/hyperlinkcolor" val="tx"/>
                    </a:ext>
                  </a:extLst>
                </a:hlinkClick>
              </a:rPr>
              <a:t>hpcinfo@kuleuven.be</a:t>
            </a:r>
            <a:r>
              <a:rPr lang="pl-PL" altLang="en-US" sz="2200" dirty="0">
                <a:solidFill>
                  <a:srgbClr val="DB6C30"/>
                </a:solidFill>
              </a:rPr>
              <a:t> </a:t>
            </a:r>
            <a:r>
              <a:rPr lang="pl-PL" altLang="en-US" sz="2200" dirty="0"/>
              <a:t>or </a:t>
            </a:r>
            <a:r>
              <a:rPr lang="pl-PL" altLang="en-US" sz="2200" dirty="0">
                <a:solidFill>
                  <a:srgbClr val="DB6C30"/>
                </a:solidFill>
                <a:hlinkClick r:id="rId3">
                  <a:extLst>
                    <a:ext uri="{A12FA001-AC4F-418D-AE19-62706E023703}">
                      <ahyp:hlinkClr xmlns:ahyp="http://schemas.microsoft.com/office/drawing/2018/hyperlinkcolor" val="tx"/>
                    </a:ext>
                  </a:extLst>
                </a:hlinkClick>
              </a:rPr>
              <a:t>https://admin.kuleuven.be/icts/HPCinfo_form/HPC-info-formulier</a:t>
            </a:r>
            <a:endParaRPr lang="pl-PL" altLang="en-US" sz="2200" dirty="0">
              <a:solidFill>
                <a:srgbClr val="DB6C30"/>
              </a:solidFill>
            </a:endParaRPr>
          </a:p>
          <a:p>
            <a:endParaRPr lang="nl-NL" altLang="en-US" sz="2200" dirty="0">
              <a:solidFill>
                <a:srgbClr val="DB6C30"/>
              </a:solidFill>
            </a:endParaRPr>
          </a:p>
          <a:p>
            <a:r>
              <a:rPr lang="nl-NL" altLang="en-US" sz="2200" dirty="0"/>
              <a:t>VSC web site:</a:t>
            </a:r>
            <a:br>
              <a:rPr lang="nl-NL" altLang="en-US" sz="2200" dirty="0"/>
            </a:br>
            <a:r>
              <a:rPr lang="nl-BE" altLang="en-US" sz="2200" dirty="0">
                <a:solidFill>
                  <a:srgbClr val="DB6C30"/>
                </a:solidFill>
                <a:hlinkClick r:id="rId4">
                  <a:extLst>
                    <a:ext uri="{A12FA001-AC4F-418D-AE19-62706E023703}">
                      <ahyp:hlinkClr xmlns:ahyp="http://schemas.microsoft.com/office/drawing/2018/hyperlinkcolor" val="tx"/>
                    </a:ext>
                  </a:extLst>
                </a:hlinkClick>
              </a:rPr>
              <a:t>http://www.vscentrum.be/</a:t>
            </a:r>
            <a:endParaRPr lang="nl-BE" altLang="en-US" sz="2200" dirty="0">
              <a:solidFill>
                <a:srgbClr val="DB6C30"/>
              </a:solidFill>
            </a:endParaRPr>
          </a:p>
          <a:p>
            <a:endParaRPr lang="en-US" altLang="en-US" sz="2200" dirty="0"/>
          </a:p>
          <a:p>
            <a:r>
              <a:rPr lang="en-US" altLang="en-US" sz="2200" dirty="0"/>
              <a:t>VSC documentation: </a:t>
            </a:r>
            <a:r>
              <a:rPr lang="nl-BE" sz="2000" dirty="0">
                <a:solidFill>
                  <a:srgbClr val="DB6D32"/>
                </a:solidFill>
                <a:hlinkClick r:id="rId5">
                  <a:extLst>
                    <a:ext uri="{A12FA001-AC4F-418D-AE19-62706E023703}">
                      <ahyp:hlinkClr xmlns:ahyp="http://schemas.microsoft.com/office/drawing/2018/hyperlinkcolor" val="tx"/>
                    </a:ext>
                  </a:extLst>
                </a:hlinkClick>
              </a:rPr>
              <a:t>https://docs.vscentrum.be</a:t>
            </a:r>
            <a:br>
              <a:rPr lang="nl-BE" sz="2000" dirty="0"/>
            </a:br>
            <a:endParaRPr lang="nl-BE" sz="2000" dirty="0"/>
          </a:p>
          <a:p>
            <a:r>
              <a:rPr lang="en-US" altLang="en-US" sz="2200" dirty="0"/>
              <a:t>VSC agenda: training sessions, events</a:t>
            </a:r>
          </a:p>
          <a:p>
            <a:endParaRPr lang="en-US" altLang="en-US" sz="2200" dirty="0"/>
          </a:p>
          <a:p>
            <a:r>
              <a:rPr lang="en-US" altLang="en-US" sz="2200" dirty="0"/>
              <a:t>Systems status page:</a:t>
            </a:r>
            <a:br>
              <a:rPr lang="en-US" altLang="en-US" sz="2200" dirty="0"/>
            </a:br>
            <a:r>
              <a:rPr lang="nl-BE" altLang="en-US" sz="2200" dirty="0">
                <a:solidFill>
                  <a:srgbClr val="DB6C30"/>
                </a:solidFill>
                <a:hlinkClick r:id="rId6"/>
              </a:rPr>
              <a:t>http://status.vscentrum.be</a:t>
            </a:r>
            <a:endParaRPr lang="pl-PL" altLang="en-US" sz="2200" dirty="0">
              <a:solidFill>
                <a:srgbClr val="DB6C30"/>
              </a:solidFill>
            </a:endParaRPr>
          </a:p>
        </p:txBody>
      </p:sp>
      <p:sp>
        <p:nvSpPr>
          <p:cNvPr id="24" name="Slide Number Placeholder 5">
            <a:extLst>
              <a:ext uri="{FF2B5EF4-FFF2-40B4-BE49-F238E27FC236}">
                <a16:creationId xmlns:a16="http://schemas.microsoft.com/office/drawing/2014/main" id="{5A89C74F-8936-41AF-92D5-F7BAA43574D4}"/>
              </a:ext>
            </a:extLst>
          </p:cNvPr>
          <p:cNvSpPr>
            <a:spLocks noGrp="1"/>
          </p:cNvSpPr>
          <p:nvPr>
            <p:ph type="sldNum" sz="quarter" idx="12"/>
          </p:nvPr>
        </p:nvSpPr>
        <p:spPr>
          <a:xfrm>
            <a:off x="5844850" y="6384344"/>
            <a:ext cx="502300" cy="365125"/>
          </a:xfrm>
        </p:spPr>
        <p:txBody>
          <a:bodyPr/>
          <a:lstStyle/>
          <a:p>
            <a:fld id="{A2912448-FEEC-49E8-9588-2DF1F90D57C2}" type="slidenum">
              <a:rPr lang="en-US" smtClean="0"/>
              <a:t>155</a:t>
            </a:fld>
            <a:endParaRPr lang="en-US" dirty="0"/>
          </a:p>
        </p:txBody>
      </p:sp>
    </p:spTree>
    <p:extLst>
      <p:ext uri="{BB962C8B-B14F-4D97-AF65-F5344CB8AC3E}">
        <p14:creationId xmlns:p14="http://schemas.microsoft.com/office/powerpoint/2010/main" val="1300917897"/>
      </p:ext>
    </p:extLst>
  </p:cSld>
  <p:clrMapOvr>
    <a:masterClrMapping/>
  </p:clrMapOvr>
  <p:transition spd="slow">
    <p:cover/>
  </p:transition>
</p:sld>
</file>

<file path=ppt/slides/slide1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a:extLst>
              <a:ext uri="{FF2B5EF4-FFF2-40B4-BE49-F238E27FC236}">
                <a16:creationId xmlns:a16="http://schemas.microsoft.com/office/drawing/2014/main" id="{53878808-CA78-4460-A7D4-3B2E0A3CA8C6}"/>
              </a:ext>
            </a:extLst>
          </p:cNvPr>
          <p:cNvPicPr>
            <a:picLocks noChangeAspect="1"/>
          </p:cNvPicPr>
          <p:nvPr/>
        </p:nvPicPr>
        <p:blipFill rotWithShape="1">
          <a:blip r:embed="rId2"/>
          <a:srcRect b="19"/>
          <a:stretch/>
        </p:blipFill>
        <p:spPr>
          <a:xfrm>
            <a:off x="20" y="1282"/>
            <a:ext cx="12358066" cy="6950124"/>
          </a:xfrm>
          <a:prstGeom prst="rect">
            <a:avLst/>
          </a:prstGeom>
        </p:spPr>
      </p:pic>
    </p:spTree>
    <p:extLst>
      <p:ext uri="{BB962C8B-B14F-4D97-AF65-F5344CB8AC3E}">
        <p14:creationId xmlns:p14="http://schemas.microsoft.com/office/powerpoint/2010/main" val="198725044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807" y="-72337"/>
            <a:ext cx="10515600" cy="1325563"/>
          </a:xfrm>
        </p:spPr>
        <p:txBody>
          <a:bodyPr/>
          <a:lstStyle/>
          <a:p>
            <a:r>
              <a:rPr lang="en-US" dirty="0"/>
              <a:t>VSC training</a:t>
            </a:r>
            <a:endParaRPr lang="nl-BE" dirty="0"/>
          </a:p>
        </p:txBody>
      </p:sp>
      <p:sp>
        <p:nvSpPr>
          <p:cNvPr id="3" name="Content Placeholder 2"/>
          <p:cNvSpPr>
            <a:spLocks noGrp="1"/>
          </p:cNvSpPr>
          <p:nvPr>
            <p:ph idx="1"/>
          </p:nvPr>
        </p:nvSpPr>
        <p:spPr>
          <a:xfrm>
            <a:off x="233379" y="1202318"/>
            <a:ext cx="11162456" cy="4351338"/>
          </a:xfrm>
        </p:spPr>
        <p:txBody>
          <a:bodyPr>
            <a:normAutofit lnSpcReduction="10000"/>
          </a:bodyPr>
          <a:lstStyle/>
          <a:p>
            <a:r>
              <a:rPr lang="en-US" dirty="0"/>
              <a:t>Introductory</a:t>
            </a:r>
          </a:p>
          <a:p>
            <a:endParaRPr lang="en-US" dirty="0"/>
          </a:p>
          <a:p>
            <a:endParaRPr lang="pl-PL" dirty="0"/>
          </a:p>
          <a:p>
            <a:r>
              <a:rPr lang="en-US" dirty="0"/>
              <a:t>Intermediate</a:t>
            </a:r>
          </a:p>
          <a:p>
            <a:endParaRPr lang="en-US" dirty="0"/>
          </a:p>
          <a:p>
            <a:endParaRPr lang="en-US" dirty="0"/>
          </a:p>
          <a:p>
            <a:r>
              <a:rPr lang="en-US" dirty="0"/>
              <a:t>Advanced</a:t>
            </a:r>
            <a:endParaRPr lang="pl-PL" dirty="0"/>
          </a:p>
          <a:p>
            <a:endParaRPr lang="pl-PL" dirty="0"/>
          </a:p>
          <a:p>
            <a:r>
              <a:rPr lang="en-US" dirty="0"/>
              <a:t>Specialized track</a:t>
            </a:r>
          </a:p>
        </p:txBody>
      </p:sp>
      <p:sp>
        <p:nvSpPr>
          <p:cNvPr id="15" name="Slide Number Placeholder 14"/>
          <p:cNvSpPr>
            <a:spLocks noGrp="1"/>
          </p:cNvSpPr>
          <p:nvPr>
            <p:ph type="sldNum" sz="quarter" idx="4294967295"/>
          </p:nvPr>
        </p:nvSpPr>
        <p:spPr>
          <a:xfrm>
            <a:off x="5844851" y="6384346"/>
            <a:ext cx="502300" cy="365125"/>
          </a:xfrm>
        </p:spPr>
        <p:txBody>
          <a:bodyPr/>
          <a:lstStyle/>
          <a:p>
            <a:fld id="{2266C759-6229-40DE-AD56-03C6C1B55D06}" type="slidenum">
              <a:rPr lang="nl-BE" smtClean="0"/>
              <a:pPr/>
              <a:t>157</a:t>
            </a:fld>
            <a:endParaRPr lang="nl-BE"/>
          </a:p>
        </p:txBody>
      </p:sp>
      <p:sp>
        <p:nvSpPr>
          <p:cNvPr id="4" name="TextBox 3"/>
          <p:cNvSpPr txBox="1"/>
          <p:nvPr/>
        </p:nvSpPr>
        <p:spPr>
          <a:xfrm>
            <a:off x="3263581" y="2062758"/>
            <a:ext cx="736099" cy="369332"/>
          </a:xfrm>
          <a:prstGeom prst="rect">
            <a:avLst/>
          </a:prstGeom>
          <a:noFill/>
          <a:ln>
            <a:solidFill>
              <a:schemeClr val="tx1"/>
            </a:solidFill>
          </a:ln>
        </p:spPr>
        <p:txBody>
          <a:bodyPr wrap="none" rtlCol="0">
            <a:spAutoFit/>
          </a:bodyPr>
          <a:lstStyle/>
          <a:p>
            <a:r>
              <a:rPr lang="en-US" dirty="0">
                <a:solidFill>
                  <a:schemeClr val="tx1">
                    <a:lumMod val="75000"/>
                  </a:schemeClr>
                </a:solidFill>
              </a:rPr>
              <a:t>Linux</a:t>
            </a:r>
            <a:endParaRPr lang="nl-BE" dirty="0">
              <a:solidFill>
                <a:schemeClr val="tx1">
                  <a:lumMod val="75000"/>
                </a:schemeClr>
              </a:solidFill>
            </a:endParaRPr>
          </a:p>
        </p:txBody>
      </p:sp>
      <p:sp>
        <p:nvSpPr>
          <p:cNvPr id="5" name="TextBox 4"/>
          <p:cNvSpPr txBox="1"/>
          <p:nvPr/>
        </p:nvSpPr>
        <p:spPr>
          <a:xfrm>
            <a:off x="4659768" y="2087300"/>
            <a:ext cx="1215721" cy="369332"/>
          </a:xfrm>
          <a:prstGeom prst="rect">
            <a:avLst/>
          </a:prstGeom>
          <a:solidFill>
            <a:schemeClr val="bg1"/>
          </a:solidFill>
          <a:ln>
            <a:solidFill>
              <a:schemeClr val="tx1"/>
            </a:solidFill>
          </a:ln>
        </p:spPr>
        <p:txBody>
          <a:bodyPr wrap="square" rtlCol="0">
            <a:spAutoFit/>
          </a:bodyPr>
          <a:lstStyle/>
          <a:p>
            <a:r>
              <a:rPr lang="en-US" dirty="0">
                <a:solidFill>
                  <a:schemeClr val="tx1">
                    <a:lumMod val="75000"/>
                  </a:schemeClr>
                </a:solidFill>
              </a:rPr>
              <a:t>HPC intro</a:t>
            </a:r>
            <a:endParaRPr lang="nl-BE" dirty="0">
              <a:solidFill>
                <a:schemeClr val="tx1">
                  <a:lumMod val="75000"/>
                </a:schemeClr>
              </a:solidFill>
            </a:endParaRPr>
          </a:p>
        </p:txBody>
      </p:sp>
      <p:sp>
        <p:nvSpPr>
          <p:cNvPr id="6" name="TextBox 5"/>
          <p:cNvSpPr txBox="1"/>
          <p:nvPr/>
        </p:nvSpPr>
        <p:spPr>
          <a:xfrm>
            <a:off x="7952617" y="2271966"/>
            <a:ext cx="2693255" cy="369332"/>
          </a:xfrm>
          <a:prstGeom prst="rect">
            <a:avLst/>
          </a:prstGeom>
          <a:noFill/>
          <a:ln>
            <a:solidFill>
              <a:schemeClr val="tx1"/>
            </a:solidFill>
          </a:ln>
        </p:spPr>
        <p:txBody>
          <a:bodyPr wrap="square" rtlCol="0">
            <a:spAutoFit/>
          </a:bodyPr>
          <a:lstStyle/>
          <a:p>
            <a:r>
              <a:rPr lang="en-US" dirty="0">
                <a:solidFill>
                  <a:schemeClr val="tx1">
                    <a:lumMod val="75000"/>
                  </a:schemeClr>
                </a:solidFill>
              </a:rPr>
              <a:t>Version control with Git</a:t>
            </a:r>
            <a:endParaRPr lang="nl-BE" dirty="0">
              <a:solidFill>
                <a:schemeClr val="tx1">
                  <a:lumMod val="75000"/>
                </a:schemeClr>
              </a:solidFill>
            </a:endParaRPr>
          </a:p>
        </p:txBody>
      </p:sp>
      <p:sp>
        <p:nvSpPr>
          <p:cNvPr id="7" name="TextBox 6"/>
          <p:cNvSpPr txBox="1"/>
          <p:nvPr/>
        </p:nvSpPr>
        <p:spPr>
          <a:xfrm>
            <a:off x="6241920" y="2760514"/>
            <a:ext cx="3879541" cy="1754326"/>
          </a:xfrm>
          <a:prstGeom prst="rect">
            <a:avLst/>
          </a:prstGeom>
          <a:noFill/>
          <a:ln>
            <a:solidFill>
              <a:schemeClr val="tx1"/>
            </a:solidFill>
          </a:ln>
        </p:spPr>
        <p:txBody>
          <a:bodyPr wrap="square" rtlCol="0">
            <a:spAutoFit/>
          </a:bodyPr>
          <a:lstStyle/>
          <a:p>
            <a:pPr marL="285750" indent="-285750">
              <a:buFont typeface="Arial" panose="020B0604020202020204" pitchFamily="34" charset="0"/>
              <a:buChar char="•"/>
            </a:pPr>
            <a:r>
              <a:rPr lang="en-US" dirty="0">
                <a:solidFill>
                  <a:schemeClr val="tx1">
                    <a:lumMod val="75000"/>
                  </a:schemeClr>
                </a:solidFill>
              </a:rPr>
              <a:t>Python as a second language</a:t>
            </a:r>
          </a:p>
          <a:p>
            <a:pPr marL="285750" indent="-285750">
              <a:buFont typeface="Arial" panose="020B0604020202020204" pitchFamily="34" charset="0"/>
              <a:buChar char="•"/>
            </a:pPr>
            <a:r>
              <a:rPr lang="en-US" dirty="0">
                <a:solidFill>
                  <a:schemeClr val="tx1">
                    <a:lumMod val="75000"/>
                  </a:schemeClr>
                </a:solidFill>
              </a:rPr>
              <a:t>Python: System programming</a:t>
            </a:r>
          </a:p>
          <a:p>
            <a:pPr marL="285750" indent="-285750">
              <a:buFont typeface="Arial" panose="020B0604020202020204" pitchFamily="34" charset="0"/>
              <a:buChar char="•"/>
            </a:pPr>
            <a:r>
              <a:rPr lang="en-US" dirty="0">
                <a:solidFill>
                  <a:schemeClr val="tx1">
                    <a:lumMod val="75000"/>
                  </a:schemeClr>
                </a:solidFill>
              </a:rPr>
              <a:t>Scientific Python</a:t>
            </a:r>
          </a:p>
          <a:p>
            <a:pPr marL="285750" indent="-285750">
              <a:buFont typeface="Arial" panose="020B0604020202020204" pitchFamily="34" charset="0"/>
              <a:buChar char="•"/>
            </a:pPr>
            <a:r>
              <a:rPr lang="en-US" dirty="0">
                <a:solidFill>
                  <a:schemeClr val="tx1">
                    <a:lumMod val="75000"/>
                  </a:schemeClr>
                </a:solidFill>
              </a:rPr>
              <a:t>Python for Software engineering</a:t>
            </a:r>
          </a:p>
          <a:p>
            <a:pPr marL="285750" indent="-285750">
              <a:buFont typeface="Arial" panose="020B0604020202020204" pitchFamily="34" charset="0"/>
              <a:buChar char="•"/>
            </a:pPr>
            <a:r>
              <a:rPr lang="en-US" dirty="0">
                <a:solidFill>
                  <a:schemeClr val="tx1">
                    <a:lumMod val="75000"/>
                  </a:schemeClr>
                </a:solidFill>
              </a:rPr>
              <a:t>Python for data science</a:t>
            </a:r>
          </a:p>
          <a:p>
            <a:pPr marL="285750" indent="-285750">
              <a:buFont typeface="Arial" panose="020B0604020202020204" pitchFamily="34" charset="0"/>
              <a:buChar char="•"/>
            </a:pPr>
            <a:r>
              <a:rPr lang="en-US" dirty="0">
                <a:solidFill>
                  <a:schemeClr val="tx1">
                    <a:lumMod val="75000"/>
                  </a:schemeClr>
                </a:solidFill>
              </a:rPr>
              <a:t>Python for machine learning</a:t>
            </a:r>
            <a:endParaRPr lang="nl-BE" dirty="0">
              <a:solidFill>
                <a:schemeClr val="tx1">
                  <a:lumMod val="75000"/>
                </a:schemeClr>
              </a:solidFill>
            </a:endParaRPr>
          </a:p>
        </p:txBody>
      </p:sp>
      <p:sp>
        <p:nvSpPr>
          <p:cNvPr id="8" name="TextBox 7"/>
          <p:cNvSpPr txBox="1"/>
          <p:nvPr/>
        </p:nvSpPr>
        <p:spPr>
          <a:xfrm>
            <a:off x="5336465" y="2981629"/>
            <a:ext cx="326884" cy="369332"/>
          </a:xfrm>
          <a:prstGeom prst="rect">
            <a:avLst/>
          </a:prstGeom>
          <a:noFill/>
          <a:ln>
            <a:solidFill>
              <a:schemeClr val="tx1"/>
            </a:solidFill>
          </a:ln>
        </p:spPr>
        <p:txBody>
          <a:bodyPr wrap="square" rtlCol="0">
            <a:spAutoFit/>
          </a:bodyPr>
          <a:lstStyle/>
          <a:p>
            <a:r>
              <a:rPr lang="en-US" dirty="0">
                <a:solidFill>
                  <a:schemeClr val="tx1">
                    <a:lumMod val="75000"/>
                  </a:schemeClr>
                </a:solidFill>
              </a:rPr>
              <a:t>C</a:t>
            </a:r>
          </a:p>
        </p:txBody>
      </p:sp>
      <p:sp>
        <p:nvSpPr>
          <p:cNvPr id="9" name="TextBox 8"/>
          <p:cNvSpPr txBox="1"/>
          <p:nvPr/>
        </p:nvSpPr>
        <p:spPr>
          <a:xfrm>
            <a:off x="3090841" y="1273608"/>
            <a:ext cx="2542684" cy="646331"/>
          </a:xfrm>
          <a:prstGeom prst="rect">
            <a:avLst/>
          </a:prstGeom>
          <a:noFill/>
          <a:ln>
            <a:solidFill>
              <a:schemeClr val="tx1"/>
            </a:solidFill>
          </a:ln>
        </p:spPr>
        <p:txBody>
          <a:bodyPr wrap="none" rtlCol="0">
            <a:spAutoFit/>
          </a:bodyPr>
          <a:lstStyle/>
          <a:p>
            <a:r>
              <a:rPr lang="en-US" dirty="0" err="1">
                <a:solidFill>
                  <a:schemeClr val="tx1">
                    <a:lumMod val="75000"/>
                  </a:schemeClr>
                </a:solidFill>
              </a:rPr>
              <a:t>Matlab</a:t>
            </a:r>
            <a:r>
              <a:rPr lang="en-US" dirty="0">
                <a:solidFill>
                  <a:schemeClr val="tx1">
                    <a:lumMod val="75000"/>
                  </a:schemeClr>
                </a:solidFill>
              </a:rPr>
              <a:t> (</a:t>
            </a:r>
            <a:r>
              <a:rPr lang="en-US" dirty="0" err="1">
                <a:solidFill>
                  <a:schemeClr val="tx1">
                    <a:lumMod val="75000"/>
                  </a:schemeClr>
                </a:solidFill>
              </a:rPr>
              <a:t>Supercalculator</a:t>
            </a:r>
            <a:r>
              <a:rPr lang="en-US" dirty="0">
                <a:solidFill>
                  <a:schemeClr val="tx1">
                    <a:lumMod val="75000"/>
                  </a:schemeClr>
                </a:solidFill>
              </a:rPr>
              <a:t>)</a:t>
            </a:r>
          </a:p>
          <a:p>
            <a:r>
              <a:rPr lang="en-US" dirty="0" err="1">
                <a:solidFill>
                  <a:schemeClr val="tx1">
                    <a:lumMod val="75000"/>
                  </a:schemeClr>
                </a:solidFill>
              </a:rPr>
              <a:t>Matlab</a:t>
            </a:r>
            <a:r>
              <a:rPr lang="en-US" dirty="0">
                <a:solidFill>
                  <a:schemeClr val="tx1">
                    <a:lumMod val="75000"/>
                  </a:schemeClr>
                </a:solidFill>
              </a:rPr>
              <a:t> Programming</a:t>
            </a:r>
            <a:endParaRPr lang="nl-BE" dirty="0">
              <a:solidFill>
                <a:schemeClr val="tx1">
                  <a:lumMod val="75000"/>
                </a:schemeClr>
              </a:solidFill>
            </a:endParaRPr>
          </a:p>
        </p:txBody>
      </p:sp>
      <p:sp>
        <p:nvSpPr>
          <p:cNvPr id="10" name="TextBox 9"/>
          <p:cNvSpPr txBox="1"/>
          <p:nvPr/>
        </p:nvSpPr>
        <p:spPr>
          <a:xfrm>
            <a:off x="6812029" y="4986965"/>
            <a:ext cx="986167" cy="369332"/>
          </a:xfrm>
          <a:prstGeom prst="rect">
            <a:avLst/>
          </a:prstGeom>
          <a:noFill/>
          <a:ln>
            <a:solidFill>
              <a:schemeClr val="tx1"/>
            </a:solidFill>
          </a:ln>
        </p:spPr>
        <p:txBody>
          <a:bodyPr wrap="none" rtlCol="0">
            <a:spAutoFit/>
          </a:bodyPr>
          <a:lstStyle/>
          <a:p>
            <a:r>
              <a:rPr lang="en-US" dirty="0" err="1">
                <a:solidFill>
                  <a:schemeClr val="tx1">
                    <a:lumMod val="75000"/>
                  </a:schemeClr>
                </a:solidFill>
              </a:rPr>
              <a:t>OpenMP</a:t>
            </a:r>
            <a:endParaRPr lang="nl-BE" dirty="0">
              <a:solidFill>
                <a:schemeClr val="tx1">
                  <a:lumMod val="75000"/>
                </a:schemeClr>
              </a:solidFill>
            </a:endParaRPr>
          </a:p>
        </p:txBody>
      </p:sp>
      <p:sp>
        <p:nvSpPr>
          <p:cNvPr id="11" name="TextBox 10"/>
          <p:cNvSpPr txBox="1"/>
          <p:nvPr/>
        </p:nvSpPr>
        <p:spPr>
          <a:xfrm>
            <a:off x="6115394" y="5202337"/>
            <a:ext cx="524503" cy="369332"/>
          </a:xfrm>
          <a:prstGeom prst="rect">
            <a:avLst/>
          </a:prstGeom>
          <a:noFill/>
          <a:ln>
            <a:solidFill>
              <a:schemeClr val="tx1"/>
            </a:solidFill>
          </a:ln>
        </p:spPr>
        <p:txBody>
          <a:bodyPr wrap="none" rtlCol="0">
            <a:spAutoFit/>
          </a:bodyPr>
          <a:lstStyle/>
          <a:p>
            <a:r>
              <a:rPr lang="en-US" dirty="0">
                <a:solidFill>
                  <a:schemeClr val="tx1">
                    <a:lumMod val="75000"/>
                  </a:schemeClr>
                </a:solidFill>
              </a:rPr>
              <a:t>MPI</a:t>
            </a:r>
            <a:endParaRPr lang="nl-BE" dirty="0">
              <a:solidFill>
                <a:schemeClr val="tx1">
                  <a:lumMod val="75000"/>
                </a:schemeClr>
              </a:solidFill>
            </a:endParaRPr>
          </a:p>
        </p:txBody>
      </p:sp>
      <p:cxnSp>
        <p:nvCxnSpPr>
          <p:cNvPr id="13" name="Straight Arrow Connector 12"/>
          <p:cNvCxnSpPr>
            <a:cxnSpLocks/>
            <a:endCxn id="5" idx="1"/>
          </p:cNvCxnSpPr>
          <p:nvPr/>
        </p:nvCxnSpPr>
        <p:spPr>
          <a:xfrm flipV="1">
            <a:off x="4020866" y="2271966"/>
            <a:ext cx="638902" cy="160124"/>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p:cNvCxnSpPr>
          <p:nvPr/>
        </p:nvCxnSpPr>
        <p:spPr>
          <a:xfrm>
            <a:off x="4020866" y="2456230"/>
            <a:ext cx="904954" cy="900762"/>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p:cNvCxnSpPr>
          <p:nvPr/>
        </p:nvCxnSpPr>
        <p:spPr>
          <a:xfrm>
            <a:off x="4020866" y="2438933"/>
            <a:ext cx="1315599" cy="54269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p:cNvCxnSpPr>
          <p:nvPr/>
        </p:nvCxnSpPr>
        <p:spPr>
          <a:xfrm>
            <a:off x="5145714" y="4034277"/>
            <a:ext cx="1674359" cy="93815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p:cNvCxnSpPr>
          <p:nvPr/>
        </p:nvCxnSpPr>
        <p:spPr>
          <a:xfrm>
            <a:off x="5130685" y="4077072"/>
            <a:ext cx="1043562" cy="112526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587799" y="52607"/>
            <a:ext cx="1725560" cy="1200329"/>
          </a:xfrm>
          <a:prstGeom prst="rect">
            <a:avLst/>
          </a:prstGeom>
          <a:noFill/>
          <a:ln w="19050">
            <a:solidFill>
              <a:schemeClr val="tx1"/>
            </a:solidFill>
          </a:ln>
        </p:spPr>
        <p:txBody>
          <a:bodyPr wrap="square" rtlCol="0">
            <a:spAutoFit/>
          </a:bodyPr>
          <a:lstStyle/>
          <a:p>
            <a:r>
              <a:rPr lang="en-US" dirty="0" err="1"/>
              <a:t>Infosessions</a:t>
            </a:r>
            <a:r>
              <a:rPr lang="pl-PL" dirty="0"/>
              <a:t>:</a:t>
            </a:r>
            <a:endParaRPr lang="en-US" dirty="0"/>
          </a:p>
          <a:p>
            <a:pPr marL="285750" indent="-285750">
              <a:buFont typeface="Arial" panose="020B0604020202020204" pitchFamily="34" charset="0"/>
              <a:buChar char="•"/>
            </a:pPr>
            <a:r>
              <a:rPr lang="en-US" dirty="0"/>
              <a:t>Containers</a:t>
            </a:r>
          </a:p>
          <a:p>
            <a:pPr marL="285750" indent="-285750">
              <a:buFont typeface="Arial" panose="020B0604020202020204" pitchFamily="34" charset="0"/>
              <a:buChar char="•"/>
            </a:pPr>
            <a:r>
              <a:rPr lang="en-US" dirty="0"/>
              <a:t>Notebooks</a:t>
            </a:r>
          </a:p>
          <a:p>
            <a:pPr marL="285750" indent="-285750">
              <a:buFont typeface="Arial" panose="020B0604020202020204" pitchFamily="34" charset="0"/>
              <a:buChar char="•"/>
            </a:pPr>
            <a:r>
              <a:rPr lang="en-US" dirty="0" err="1"/>
              <a:t>Jupyterhub</a:t>
            </a:r>
            <a:endParaRPr lang="en-US" dirty="0"/>
          </a:p>
        </p:txBody>
      </p:sp>
      <p:sp>
        <p:nvSpPr>
          <p:cNvPr id="18" name="TextBox 17"/>
          <p:cNvSpPr txBox="1"/>
          <p:nvPr/>
        </p:nvSpPr>
        <p:spPr>
          <a:xfrm>
            <a:off x="8081356" y="4753443"/>
            <a:ext cx="2567830" cy="369332"/>
          </a:xfrm>
          <a:prstGeom prst="rect">
            <a:avLst/>
          </a:prstGeom>
          <a:noFill/>
          <a:ln>
            <a:solidFill>
              <a:schemeClr val="tx1"/>
            </a:solidFill>
          </a:ln>
        </p:spPr>
        <p:txBody>
          <a:bodyPr wrap="square" rtlCol="0">
            <a:spAutoFit/>
          </a:bodyPr>
          <a:lstStyle/>
          <a:p>
            <a:pPr algn="ctr"/>
            <a:r>
              <a:rPr lang="pl-PL" dirty="0">
                <a:solidFill>
                  <a:schemeClr val="tx1">
                    <a:lumMod val="75000"/>
                  </a:schemeClr>
                </a:solidFill>
              </a:rPr>
              <a:t>Debugging </a:t>
            </a:r>
            <a:r>
              <a:rPr lang="pl-PL" dirty="0" err="1">
                <a:solidFill>
                  <a:schemeClr val="tx1">
                    <a:lumMod val="75000"/>
                  </a:schemeClr>
                </a:solidFill>
              </a:rPr>
              <a:t>techniques</a:t>
            </a:r>
            <a:endParaRPr lang="nl-BE" dirty="0">
              <a:solidFill>
                <a:schemeClr val="tx1">
                  <a:lumMod val="75000"/>
                </a:schemeClr>
              </a:solidFill>
            </a:endParaRPr>
          </a:p>
        </p:txBody>
      </p:sp>
      <p:sp>
        <p:nvSpPr>
          <p:cNvPr id="20" name="TextBox 19"/>
          <p:cNvSpPr txBox="1"/>
          <p:nvPr/>
        </p:nvSpPr>
        <p:spPr>
          <a:xfrm>
            <a:off x="2397602" y="3707740"/>
            <a:ext cx="2762295" cy="369332"/>
          </a:xfrm>
          <a:prstGeom prst="rect">
            <a:avLst/>
          </a:prstGeom>
          <a:noFill/>
          <a:ln>
            <a:solidFill>
              <a:schemeClr val="tx1"/>
            </a:solidFill>
          </a:ln>
        </p:spPr>
        <p:txBody>
          <a:bodyPr wrap="none" rtlCol="0">
            <a:spAutoFit/>
          </a:bodyPr>
          <a:lstStyle/>
          <a:p>
            <a:r>
              <a:rPr lang="pl-PL" dirty="0">
                <a:solidFill>
                  <a:schemeClr val="tx1">
                    <a:lumMod val="75000"/>
                  </a:schemeClr>
                </a:solidFill>
              </a:rPr>
              <a:t>Fortran for </a:t>
            </a:r>
            <a:r>
              <a:rPr lang="pl-PL" dirty="0" err="1">
                <a:solidFill>
                  <a:schemeClr val="tx1">
                    <a:lumMod val="75000"/>
                  </a:schemeClr>
                </a:solidFill>
              </a:rPr>
              <a:t>programmers</a:t>
            </a:r>
            <a:r>
              <a:rPr lang="pl-PL" dirty="0">
                <a:solidFill>
                  <a:schemeClr val="tx1">
                    <a:lumMod val="75000"/>
                  </a:schemeClr>
                </a:solidFill>
              </a:rPr>
              <a:t> </a:t>
            </a:r>
            <a:endParaRPr lang="nl-BE" dirty="0">
              <a:solidFill>
                <a:schemeClr val="tx1">
                  <a:lumMod val="75000"/>
                </a:schemeClr>
              </a:solidFill>
            </a:endParaRPr>
          </a:p>
        </p:txBody>
      </p:sp>
      <p:sp>
        <p:nvSpPr>
          <p:cNvPr id="25" name="TextBox 24"/>
          <p:cNvSpPr txBox="1"/>
          <p:nvPr/>
        </p:nvSpPr>
        <p:spPr>
          <a:xfrm>
            <a:off x="3795962" y="5593500"/>
            <a:ext cx="2699504" cy="369332"/>
          </a:xfrm>
          <a:prstGeom prst="rect">
            <a:avLst/>
          </a:prstGeom>
          <a:noFill/>
          <a:ln>
            <a:solidFill>
              <a:schemeClr val="tx1"/>
            </a:solidFill>
          </a:ln>
        </p:spPr>
        <p:txBody>
          <a:bodyPr wrap="square" rtlCol="0">
            <a:spAutoFit/>
          </a:bodyPr>
          <a:lstStyle/>
          <a:p>
            <a:pPr algn="ctr"/>
            <a:r>
              <a:rPr lang="en-US" dirty="0">
                <a:solidFill>
                  <a:schemeClr val="tx1">
                    <a:lumMod val="75000"/>
                  </a:schemeClr>
                </a:solidFill>
              </a:rPr>
              <a:t>?</a:t>
            </a:r>
            <a:endParaRPr lang="nl-BE" dirty="0">
              <a:solidFill>
                <a:schemeClr val="tx1">
                  <a:lumMod val="75000"/>
                </a:schemeClr>
              </a:solidFill>
            </a:endParaRPr>
          </a:p>
        </p:txBody>
      </p:sp>
      <p:sp>
        <p:nvSpPr>
          <p:cNvPr id="27" name="TextBox 26"/>
          <p:cNvSpPr txBox="1"/>
          <p:nvPr/>
        </p:nvSpPr>
        <p:spPr>
          <a:xfrm>
            <a:off x="2349409" y="4443764"/>
            <a:ext cx="2704587" cy="369332"/>
          </a:xfrm>
          <a:prstGeom prst="rect">
            <a:avLst/>
          </a:prstGeom>
          <a:noFill/>
          <a:ln>
            <a:solidFill>
              <a:schemeClr val="tx1"/>
            </a:solidFill>
          </a:ln>
        </p:spPr>
        <p:txBody>
          <a:bodyPr wrap="none" rtlCol="0">
            <a:spAutoFit/>
          </a:bodyPr>
          <a:lstStyle/>
          <a:p>
            <a:r>
              <a:rPr lang="en-US" dirty="0">
                <a:solidFill>
                  <a:schemeClr val="tx1">
                    <a:lumMod val="75000"/>
                  </a:schemeClr>
                </a:solidFill>
              </a:rPr>
              <a:t>High Performance Python</a:t>
            </a:r>
            <a:endParaRPr lang="nl-BE" dirty="0">
              <a:solidFill>
                <a:schemeClr val="tx1">
                  <a:lumMod val="75000"/>
                </a:schemeClr>
              </a:solidFill>
            </a:endParaRPr>
          </a:p>
        </p:txBody>
      </p:sp>
      <p:sp>
        <p:nvSpPr>
          <p:cNvPr id="16" name="Rectangle 15"/>
          <p:cNvSpPr/>
          <p:nvPr/>
        </p:nvSpPr>
        <p:spPr>
          <a:xfrm>
            <a:off x="191344" y="6452837"/>
            <a:ext cx="7201966" cy="369332"/>
          </a:xfrm>
          <a:prstGeom prst="rect">
            <a:avLst/>
          </a:prstGeom>
          <a:ln w="19050">
            <a:noFill/>
          </a:ln>
        </p:spPr>
        <p:txBody>
          <a:bodyPr wrap="square">
            <a:spAutoFit/>
          </a:bodyPr>
          <a:lstStyle/>
          <a:p>
            <a:pPr marL="342900" indent="-342900"/>
            <a:r>
              <a:rPr lang="pl-PL" altLang="en-US" b="1" dirty="0" err="1"/>
              <a:t>Stay</a:t>
            </a:r>
            <a:r>
              <a:rPr lang="pl-PL" altLang="en-US" b="1" dirty="0"/>
              <a:t> </a:t>
            </a:r>
            <a:r>
              <a:rPr lang="pl-PL" altLang="en-US" b="1" dirty="0" err="1"/>
              <a:t>up</a:t>
            </a:r>
            <a:r>
              <a:rPr lang="pl-PL" altLang="en-US" b="1" dirty="0"/>
              <a:t>-to-</a:t>
            </a:r>
            <a:r>
              <a:rPr lang="pl-PL" altLang="en-US" b="1" dirty="0" err="1"/>
              <a:t>date</a:t>
            </a:r>
            <a:r>
              <a:rPr lang="pl-PL" altLang="en-US" b="1" dirty="0"/>
              <a:t> </a:t>
            </a:r>
            <a:r>
              <a:rPr lang="pl-PL" altLang="en-US" b="1" dirty="0">
                <a:hlinkClick r:id="rId3">
                  <a:extLst>
                    <a:ext uri="{A12FA001-AC4F-418D-AE19-62706E023703}">
                      <ahyp:hlinkClr xmlns:ahyp="http://schemas.microsoft.com/office/drawing/2018/hyperlinkcolor" val="tx"/>
                    </a:ext>
                  </a:extLst>
                </a:hlinkClick>
              </a:rPr>
              <a:t>https://www.vscentrum.be/en/education-and-trainings</a:t>
            </a:r>
            <a:endParaRPr lang="pl-PL" altLang="en-US" b="1" dirty="0"/>
          </a:p>
        </p:txBody>
      </p:sp>
      <p:cxnSp>
        <p:nvCxnSpPr>
          <p:cNvPr id="28" name="Straight Arrow Connector 27"/>
          <p:cNvCxnSpPr>
            <a:cxnSpLocks/>
            <a:stCxn id="5" idx="3"/>
          </p:cNvCxnSpPr>
          <p:nvPr/>
        </p:nvCxnSpPr>
        <p:spPr>
          <a:xfrm flipV="1">
            <a:off x="5875489" y="1680086"/>
            <a:ext cx="414213" cy="59188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290622" y="1405701"/>
            <a:ext cx="1629034"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for HPC</a:t>
            </a:r>
            <a:endParaRPr lang="nl-BE" dirty="0">
              <a:solidFill>
                <a:schemeClr val="tx1">
                  <a:lumMod val="75000"/>
                </a:schemeClr>
              </a:solidFill>
            </a:endParaRPr>
          </a:p>
        </p:txBody>
      </p:sp>
      <p:cxnSp>
        <p:nvCxnSpPr>
          <p:cNvPr id="30" name="Straight Arrow Connector 29"/>
          <p:cNvCxnSpPr>
            <a:stCxn id="29" idx="3"/>
          </p:cNvCxnSpPr>
          <p:nvPr/>
        </p:nvCxnSpPr>
        <p:spPr>
          <a:xfrm flipV="1">
            <a:off x="7919657" y="1444711"/>
            <a:ext cx="306645" cy="145657"/>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8209778" y="1288066"/>
            <a:ext cx="1725560"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a:t>
            </a:r>
            <a:r>
              <a:rPr lang="pl-PL" dirty="0" err="1">
                <a:solidFill>
                  <a:schemeClr val="tx1">
                    <a:lumMod val="75000"/>
                  </a:schemeClr>
                </a:solidFill>
              </a:rPr>
              <a:t>scripting</a:t>
            </a:r>
            <a:endParaRPr lang="nl-BE" dirty="0">
              <a:solidFill>
                <a:schemeClr val="tx1">
                  <a:lumMod val="75000"/>
                </a:schemeClr>
              </a:solidFill>
            </a:endParaRPr>
          </a:p>
        </p:txBody>
      </p:sp>
      <p:cxnSp>
        <p:nvCxnSpPr>
          <p:cNvPr id="31" name="Straight Arrow Connector 30"/>
          <p:cNvCxnSpPr/>
          <p:nvPr/>
        </p:nvCxnSpPr>
        <p:spPr>
          <a:xfrm>
            <a:off x="8544274" y="1657398"/>
            <a:ext cx="223213" cy="202968"/>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8539667" y="1860366"/>
            <a:ext cx="1393728" cy="369332"/>
          </a:xfrm>
          <a:prstGeom prst="rect">
            <a:avLst/>
          </a:prstGeom>
          <a:noFill/>
          <a:ln>
            <a:solidFill>
              <a:schemeClr val="tx1"/>
            </a:solidFill>
          </a:ln>
        </p:spPr>
        <p:txBody>
          <a:bodyPr wrap="square" rtlCol="0">
            <a:spAutoFit/>
          </a:bodyPr>
          <a:lstStyle/>
          <a:p>
            <a:r>
              <a:rPr lang="pl-PL" dirty="0">
                <a:solidFill>
                  <a:schemeClr val="tx1">
                    <a:lumMod val="75000"/>
                  </a:schemeClr>
                </a:solidFill>
              </a:rPr>
              <a:t>Linux </a:t>
            </a:r>
            <a:r>
              <a:rPr lang="pl-PL" dirty="0" err="1">
                <a:solidFill>
                  <a:schemeClr val="tx1">
                    <a:lumMod val="75000"/>
                  </a:schemeClr>
                </a:solidFill>
              </a:rPr>
              <a:t>tools</a:t>
            </a:r>
            <a:endParaRPr lang="nl-BE" dirty="0">
              <a:solidFill>
                <a:schemeClr val="tx1">
                  <a:lumMod val="75000"/>
                </a:schemeClr>
              </a:solidFill>
            </a:endParaRPr>
          </a:p>
        </p:txBody>
      </p:sp>
      <p:sp>
        <p:nvSpPr>
          <p:cNvPr id="35" name="TextBox 34"/>
          <p:cNvSpPr txBox="1"/>
          <p:nvPr/>
        </p:nvSpPr>
        <p:spPr>
          <a:xfrm>
            <a:off x="6315315" y="1861097"/>
            <a:ext cx="1272484" cy="369332"/>
          </a:xfrm>
          <a:prstGeom prst="rect">
            <a:avLst/>
          </a:prstGeom>
          <a:noFill/>
          <a:ln>
            <a:solidFill>
              <a:schemeClr val="tx1"/>
            </a:solidFill>
          </a:ln>
        </p:spPr>
        <p:txBody>
          <a:bodyPr wrap="square" rtlCol="0">
            <a:spAutoFit/>
          </a:bodyPr>
          <a:lstStyle/>
          <a:p>
            <a:r>
              <a:rPr lang="pl-PL" dirty="0" err="1">
                <a:solidFill>
                  <a:schemeClr val="tx1">
                    <a:lumMod val="75000"/>
                  </a:schemeClr>
                </a:solidFill>
              </a:rPr>
              <a:t>Make</a:t>
            </a:r>
            <a:r>
              <a:rPr lang="pl-PL" dirty="0">
                <a:solidFill>
                  <a:schemeClr val="tx1">
                    <a:lumMod val="75000"/>
                  </a:schemeClr>
                </a:solidFill>
              </a:rPr>
              <a:t> </a:t>
            </a:r>
            <a:r>
              <a:rPr lang="pl-PL" dirty="0" err="1">
                <a:solidFill>
                  <a:schemeClr val="tx1">
                    <a:lumMod val="75000"/>
                  </a:schemeClr>
                </a:solidFill>
              </a:rPr>
              <a:t>intro</a:t>
            </a:r>
            <a:endParaRPr lang="nl-BE" dirty="0">
              <a:solidFill>
                <a:schemeClr val="tx1">
                  <a:lumMod val="75000"/>
                </a:schemeClr>
              </a:solidFill>
            </a:endParaRPr>
          </a:p>
        </p:txBody>
      </p:sp>
      <p:sp>
        <p:nvSpPr>
          <p:cNvPr id="36" name="TextBox 35"/>
          <p:cNvSpPr txBox="1"/>
          <p:nvPr/>
        </p:nvSpPr>
        <p:spPr>
          <a:xfrm>
            <a:off x="2137441" y="3347700"/>
            <a:ext cx="3031599" cy="369332"/>
          </a:xfrm>
          <a:prstGeom prst="rect">
            <a:avLst/>
          </a:prstGeom>
          <a:noFill/>
          <a:ln>
            <a:solidFill>
              <a:schemeClr val="tx1"/>
            </a:solidFill>
          </a:ln>
        </p:spPr>
        <p:txBody>
          <a:bodyPr wrap="none" rtlCol="0">
            <a:spAutoFit/>
          </a:bodyPr>
          <a:lstStyle/>
          <a:p>
            <a:r>
              <a:rPr lang="en-US" dirty="0">
                <a:solidFill>
                  <a:schemeClr val="tx1">
                    <a:lumMod val="75000"/>
                  </a:schemeClr>
                </a:solidFill>
              </a:rPr>
              <a:t>C++ for scientific computing</a:t>
            </a:r>
            <a:endParaRPr lang="nl-BE" dirty="0">
              <a:solidFill>
                <a:schemeClr val="tx1">
                  <a:lumMod val="75000"/>
                </a:schemeClr>
              </a:solidFill>
            </a:endParaRPr>
          </a:p>
        </p:txBody>
      </p:sp>
      <p:sp>
        <p:nvSpPr>
          <p:cNvPr id="34" name="TextBox 33"/>
          <p:cNvSpPr txBox="1"/>
          <p:nvPr/>
        </p:nvSpPr>
        <p:spPr>
          <a:xfrm>
            <a:off x="8078042" y="5197172"/>
            <a:ext cx="2567830" cy="369332"/>
          </a:xfrm>
          <a:prstGeom prst="rect">
            <a:avLst/>
          </a:prstGeom>
          <a:noFill/>
          <a:ln>
            <a:solidFill>
              <a:schemeClr val="tx1"/>
            </a:solidFill>
          </a:ln>
        </p:spPr>
        <p:txBody>
          <a:bodyPr wrap="square" rtlCol="0">
            <a:spAutoFit/>
          </a:bodyPr>
          <a:lstStyle/>
          <a:p>
            <a:pPr algn="ctr"/>
            <a:r>
              <a:rPr lang="en-US" dirty="0">
                <a:solidFill>
                  <a:schemeClr val="tx1">
                    <a:lumMod val="75000"/>
                  </a:schemeClr>
                </a:solidFill>
              </a:rPr>
              <a:t>Code optimization</a:t>
            </a:r>
            <a:endParaRPr lang="nl-BE" dirty="0">
              <a:solidFill>
                <a:schemeClr val="tx1">
                  <a:lumMod val="75000"/>
                </a:schemeClr>
              </a:solidFill>
            </a:endParaRPr>
          </a:p>
        </p:txBody>
      </p:sp>
      <p:sp>
        <p:nvSpPr>
          <p:cNvPr id="37" name="TextBox 36"/>
          <p:cNvSpPr txBox="1"/>
          <p:nvPr/>
        </p:nvSpPr>
        <p:spPr>
          <a:xfrm>
            <a:off x="10388792" y="2767750"/>
            <a:ext cx="1581178" cy="369332"/>
          </a:xfrm>
          <a:prstGeom prst="rect">
            <a:avLst/>
          </a:prstGeom>
          <a:noFill/>
          <a:ln>
            <a:solidFill>
              <a:schemeClr val="tx1"/>
            </a:solidFill>
          </a:ln>
        </p:spPr>
        <p:txBody>
          <a:bodyPr wrap="square" rtlCol="0">
            <a:spAutoFit/>
          </a:bodyPr>
          <a:lstStyle/>
          <a:p>
            <a:r>
              <a:rPr lang="en-US" dirty="0"/>
              <a:t>w</a:t>
            </a:r>
            <a:r>
              <a:rPr lang="pl-PL" dirty="0" err="1"/>
              <a:t>orker</a:t>
            </a:r>
            <a:r>
              <a:rPr lang="en-US" dirty="0"/>
              <a:t>/</a:t>
            </a:r>
            <a:r>
              <a:rPr lang="en-US" dirty="0" err="1"/>
              <a:t>atools</a:t>
            </a:r>
            <a:endParaRPr lang="en-US" dirty="0"/>
          </a:p>
        </p:txBody>
      </p:sp>
      <p:cxnSp>
        <p:nvCxnSpPr>
          <p:cNvPr id="38" name="Straight Arrow Connector 37"/>
          <p:cNvCxnSpPr/>
          <p:nvPr/>
        </p:nvCxnSpPr>
        <p:spPr>
          <a:xfrm>
            <a:off x="5879976" y="2286165"/>
            <a:ext cx="410646" cy="44795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F92DF15D-4E88-4912-997C-DC6DA02068C4}"/>
              </a:ext>
            </a:extLst>
          </p:cNvPr>
          <p:cNvSpPr/>
          <p:nvPr/>
        </p:nvSpPr>
        <p:spPr>
          <a:xfrm>
            <a:off x="205157" y="5884669"/>
            <a:ext cx="12000655" cy="369332"/>
          </a:xfrm>
          <a:prstGeom prst="rect">
            <a:avLst/>
          </a:prstGeom>
        </p:spPr>
        <p:txBody>
          <a:bodyPr wrap="square">
            <a:spAutoFit/>
          </a:bodyPr>
          <a:lstStyle/>
          <a:p>
            <a:r>
              <a:rPr lang="en-GB" dirty="0"/>
              <a:t>PRACE MOOC Defensive programming and debugging and Fortran for Programmers (announced </a:t>
            </a:r>
            <a:r>
              <a:rPr lang="en-GB"/>
              <a:t>by e-mail)</a:t>
            </a:r>
            <a:endParaRPr lang="nl-BE" dirty="0"/>
          </a:p>
        </p:txBody>
      </p:sp>
      <p:sp>
        <p:nvSpPr>
          <p:cNvPr id="40" name="TextBox 39">
            <a:extLst>
              <a:ext uri="{FF2B5EF4-FFF2-40B4-BE49-F238E27FC236}">
                <a16:creationId xmlns:a16="http://schemas.microsoft.com/office/drawing/2014/main" id="{72E96852-6B4F-47B6-8944-8FB27D2E6583}"/>
              </a:ext>
            </a:extLst>
          </p:cNvPr>
          <p:cNvSpPr txBox="1"/>
          <p:nvPr/>
        </p:nvSpPr>
        <p:spPr>
          <a:xfrm>
            <a:off x="6321763" y="2284679"/>
            <a:ext cx="1465404" cy="369332"/>
          </a:xfrm>
          <a:prstGeom prst="rect">
            <a:avLst/>
          </a:prstGeom>
          <a:noFill/>
          <a:ln>
            <a:solidFill>
              <a:schemeClr val="tx1"/>
            </a:solidFill>
          </a:ln>
        </p:spPr>
        <p:txBody>
          <a:bodyPr wrap="square" rtlCol="0">
            <a:spAutoFit/>
          </a:bodyPr>
          <a:lstStyle/>
          <a:p>
            <a:r>
              <a:rPr lang="nl-BE" dirty="0">
                <a:solidFill>
                  <a:schemeClr val="tx1">
                    <a:lumMod val="75000"/>
                  </a:schemeClr>
                </a:solidFill>
              </a:rPr>
              <a:t>C</a:t>
            </a:r>
            <a:r>
              <a:rPr lang="pl-PL" dirty="0">
                <a:solidFill>
                  <a:schemeClr val="tx1">
                    <a:lumMod val="75000"/>
                  </a:schemeClr>
                </a:solidFill>
              </a:rPr>
              <a:t>Make intro</a:t>
            </a:r>
            <a:endParaRPr lang="nl-BE" dirty="0">
              <a:solidFill>
                <a:schemeClr val="tx1">
                  <a:lumMod val="75000"/>
                </a:schemeClr>
              </a:solidFill>
            </a:endParaRPr>
          </a:p>
        </p:txBody>
      </p:sp>
    </p:spTree>
    <p:extLst>
      <p:ext uri="{BB962C8B-B14F-4D97-AF65-F5344CB8AC3E}">
        <p14:creationId xmlns:p14="http://schemas.microsoft.com/office/powerpoint/2010/main" val="3274189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38200" y="18255"/>
            <a:ext cx="10515600" cy="1325563"/>
          </a:xfrm>
        </p:spPr>
        <p:txBody>
          <a:bodyPr/>
          <a:lstStyle/>
          <a:p>
            <a:r>
              <a:rPr lang="en-US" altLang="en-US" dirty="0"/>
              <a:t>Printing/output</a:t>
            </a:r>
          </a:p>
        </p:txBody>
      </p:sp>
      <p:sp>
        <p:nvSpPr>
          <p:cNvPr id="40963" name="Rectangle 3"/>
          <p:cNvSpPr>
            <a:spLocks noGrp="1" noChangeArrowheads="1"/>
          </p:cNvSpPr>
          <p:nvPr>
            <p:ph idx="1"/>
          </p:nvPr>
        </p:nvSpPr>
        <p:spPr>
          <a:xfrm>
            <a:off x="838200" y="1343818"/>
            <a:ext cx="10515600" cy="4351338"/>
          </a:xfrm>
        </p:spPr>
        <p:txBody>
          <a:bodyPr/>
          <a:lstStyle/>
          <a:p>
            <a:pPr eaLnBrk="0" fontAlgn="base" hangingPunct="0">
              <a:spcBef>
                <a:spcPct val="0"/>
              </a:spcBef>
              <a:spcAft>
                <a:spcPct val="0"/>
              </a:spcAft>
              <a:buSzTx/>
            </a:pPr>
            <a:r>
              <a:rPr lang="en-US" dirty="0"/>
              <a:t>The default </a:t>
            </a:r>
            <a:r>
              <a:rPr lang="en-US" dirty="0" err="1"/>
              <a:t>behaviour</a:t>
            </a:r>
            <a:r>
              <a:rPr lang="en-US" dirty="0"/>
              <a:t> of </a:t>
            </a:r>
            <a:r>
              <a:rPr lang="en-US" dirty="0">
                <a:latin typeface="Courier New" panose="02070309020205020404" pitchFamily="49" charset="0"/>
                <a:cs typeface="Courier New" panose="02070309020205020404" pitchFamily="49" charset="0"/>
              </a:rPr>
              <a:t>%f</a:t>
            </a:r>
            <a:r>
              <a:rPr lang="en-US" dirty="0"/>
              <a:t> specifier is to print floating point numbers with 6 decimal places. To limit a decimal places to 2 we can specify a precision in a following manner:</a:t>
            </a:r>
            <a:r>
              <a:rPr lang="nl-BE" dirty="0">
                <a:solidFill>
                  <a:schemeClr val="tx1"/>
                </a:solidFill>
                <a:latin typeface="+mn-lt"/>
              </a:rPr>
              <a:t> </a:t>
            </a:r>
          </a:p>
          <a:p>
            <a:pPr marL="360000" lvl="1" indent="0" eaLnBrk="0" fontAlgn="base" hangingPunct="0">
              <a:spcBef>
                <a:spcPct val="0"/>
              </a:spcBef>
              <a:spcAft>
                <a:spcPct val="0"/>
              </a:spcAft>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printf</a:t>
            </a:r>
            <a:r>
              <a:rPr lang="en-US" altLang="en-US" dirty="0">
                <a:latin typeface="Courier New" panose="02070309020205020404" pitchFamily="49" charset="0"/>
                <a:cs typeface="Courier New" panose="02070309020205020404" pitchFamily="49" charset="0"/>
              </a:rPr>
              <a:t> "%.2f\n" 255 </a:t>
            </a:r>
            <a:r>
              <a:rPr lang="en-US" altLang="en-US" dirty="0">
                <a:latin typeface="+mn-lt"/>
                <a:cs typeface="Courier New" panose="02070309020205020404" pitchFamily="49" charset="0"/>
              </a:rPr>
              <a:t>-&gt; will print: </a:t>
            </a:r>
            <a:r>
              <a:rPr lang="en-US" altLang="en-US" dirty="0">
                <a:latin typeface="Courier New" panose="02070309020205020404" pitchFamily="49" charset="0"/>
                <a:cs typeface="Courier New" panose="02070309020205020404" pitchFamily="49" charset="0"/>
              </a:rPr>
              <a:t>255.00</a:t>
            </a:r>
          </a:p>
          <a:p>
            <a:pPr eaLnBrk="0" fontAlgn="base" hangingPunct="0">
              <a:spcBef>
                <a:spcPct val="0"/>
              </a:spcBef>
              <a:spcAft>
                <a:spcPct val="0"/>
              </a:spcAft>
              <a:buSzTx/>
            </a:pPr>
            <a:endParaRPr lang="en-US" dirty="0"/>
          </a:p>
          <a:p>
            <a:pPr eaLnBrk="0" fontAlgn="base" hangingPunct="0">
              <a:spcBef>
                <a:spcPct val="0"/>
              </a:spcBef>
              <a:spcAft>
                <a:spcPct val="0"/>
              </a:spcAft>
              <a:buSzTx/>
            </a:pPr>
            <a:r>
              <a:rPr lang="en-US" dirty="0"/>
              <a:t>Formatting to three places with preceding with 0, separated with tab: </a:t>
            </a:r>
          </a:p>
          <a:p>
            <a:pPr marL="360000" lvl="1" indent="0" eaLnBrk="0" fontAlgn="base" hangingPunct="0">
              <a:spcBef>
                <a:spcPct val="0"/>
              </a:spcBef>
              <a:spcAft>
                <a:spcPct val="0"/>
              </a:spcAft>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 "%03d\t" 2 3</a:t>
            </a:r>
            <a:r>
              <a:rPr lang="en-US" altLang="en-US" dirty="0">
                <a:cs typeface="Courier New" panose="02070309020205020404" pitchFamily="49" charset="0"/>
              </a:rPr>
              <a:t> -&gt; will print: </a:t>
            </a:r>
            <a:r>
              <a:rPr lang="en-US" dirty="0">
                <a:latin typeface="Courier New" panose="02070309020205020404" pitchFamily="49" charset="0"/>
                <a:cs typeface="Courier New" panose="02070309020205020404" pitchFamily="49" charset="0"/>
              </a:rPr>
              <a:t>002     003    </a:t>
            </a:r>
            <a:endParaRPr lang="en-US" altLang="en-US" dirty="0">
              <a:latin typeface="Courier New" panose="02070309020205020404" pitchFamily="49" charset="0"/>
              <a:cs typeface="Courier New" panose="02070309020205020404" pitchFamily="49" charset="0"/>
            </a:endParaRPr>
          </a:p>
          <a:p>
            <a:endParaRPr lang="en-US" altLang="en-US" dirty="0">
              <a:latin typeface="+mn-lt"/>
            </a:endParaRPr>
          </a:p>
          <a:p>
            <a:endParaRPr lang="en-US" altLang="en-US" dirty="0">
              <a:latin typeface="+mn-lt"/>
            </a:endParaRPr>
          </a:p>
        </p:txBody>
      </p:sp>
    </p:spTree>
    <p:extLst>
      <p:ext uri="{BB962C8B-B14F-4D97-AF65-F5344CB8AC3E}">
        <p14:creationId xmlns:p14="http://schemas.microsoft.com/office/powerpoint/2010/main" val="3134921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38200" y="0"/>
            <a:ext cx="10515600" cy="1325563"/>
          </a:xfrm>
        </p:spPr>
        <p:txBody>
          <a:bodyPr/>
          <a:lstStyle/>
          <a:p>
            <a:r>
              <a:rPr lang="en-US" altLang="en-US" dirty="0"/>
              <a:t>Printing/output</a:t>
            </a:r>
          </a:p>
        </p:txBody>
      </p:sp>
      <p:sp>
        <p:nvSpPr>
          <p:cNvPr id="40963" name="Rectangle 3"/>
          <p:cNvSpPr>
            <a:spLocks noGrp="1" noChangeArrowheads="1"/>
          </p:cNvSpPr>
          <p:nvPr>
            <p:ph idx="1"/>
          </p:nvPr>
        </p:nvSpPr>
        <p:spPr>
          <a:xfrm>
            <a:off x="838200" y="1253331"/>
            <a:ext cx="10515600" cy="4351338"/>
          </a:xfrm>
        </p:spPr>
        <p:txBody>
          <a:bodyPr/>
          <a:lstStyle/>
          <a:p>
            <a:pPr eaLnBrk="0" fontAlgn="base" hangingPunct="0">
              <a:spcBef>
                <a:spcPct val="0"/>
              </a:spcBef>
              <a:spcAft>
                <a:spcPct val="0"/>
              </a:spcAft>
              <a:buSzTx/>
            </a:pPr>
            <a:r>
              <a:rPr lang="en-US" dirty="0"/>
              <a:t>How to create a table with multiple items?</a:t>
            </a:r>
          </a:p>
          <a:p>
            <a:pPr eaLnBrk="0" fontAlgn="base" hangingPunct="0">
              <a:spcBef>
                <a:spcPct val="0"/>
              </a:spcBef>
              <a:spcAft>
                <a:spcPct val="0"/>
              </a:spcAft>
              <a:buSzTx/>
            </a:pPr>
            <a:r>
              <a:rPr lang="en-US" altLang="en-US" dirty="0">
                <a:latin typeface="+mn-lt"/>
              </a:rPr>
              <a:t>Definition of formats:</a:t>
            </a:r>
          </a:p>
          <a:p>
            <a:pPr eaLnBrk="0" fontAlgn="base" hangingPunct="0">
              <a:spcBef>
                <a:spcPct val="0"/>
              </a:spcBef>
              <a:spcAft>
                <a:spcPct val="0"/>
              </a:spcAft>
              <a:buSzTx/>
            </a:pPr>
            <a:endParaRPr lang="en-US" altLang="en-US" dirty="0">
              <a:latin typeface="+mn-lt"/>
            </a:endParaRPr>
          </a:p>
          <a:p>
            <a:pPr marL="0" indent="0" eaLnBrk="0" fontAlgn="base" hangingPunct="0">
              <a:spcBef>
                <a:spcPct val="0"/>
              </a:spcBef>
              <a:spcAft>
                <a:spcPct val="0"/>
              </a:spcAft>
              <a:buNone/>
            </a:pPr>
            <a:r>
              <a:rPr lang="nl-BE" altLang="nl-BE" sz="2000" dirty="0">
                <a:latin typeface="Courier New" panose="02070309020205020404" pitchFamily="49" charset="0"/>
                <a:cs typeface="Courier New" panose="02070309020205020404" pitchFamily="49" charset="0"/>
              </a:rPr>
              <a:t>header="\n %-10s %8s %10s %11s\n" </a:t>
            </a:r>
          </a:p>
          <a:p>
            <a:pPr marL="0" indent="0" eaLnBrk="0" fontAlgn="base" hangingPunct="0">
              <a:spcBef>
                <a:spcPct val="0"/>
              </a:spcBef>
              <a:spcAft>
                <a:spcPct val="0"/>
              </a:spcAft>
              <a:buNone/>
            </a:pPr>
            <a:r>
              <a:rPr lang="nl-BE" altLang="nl-BE" sz="2000" dirty="0">
                <a:latin typeface="Courier New" panose="02070309020205020404" pitchFamily="49" charset="0"/>
                <a:cs typeface="Courier New" panose="02070309020205020404" pitchFamily="49" charset="0"/>
              </a:rPr>
              <a:t>format=" %-10s %08d %10s %11.2f\n" </a:t>
            </a:r>
          </a:p>
          <a:p>
            <a:pPr marL="0" indent="0" eaLnBrk="0" fontAlgn="base" hangingPunct="0">
              <a:spcBef>
                <a:spcPct val="0"/>
              </a:spcBef>
              <a:spcAft>
                <a:spcPct val="0"/>
              </a:spcAft>
              <a:buNone/>
            </a:pPr>
            <a:endParaRPr lang="nl-BE" altLang="nl-BE" sz="2000" dirty="0">
              <a:latin typeface="Courier New" panose="02070309020205020404" pitchFamily="49" charset="0"/>
              <a:cs typeface="Courier New" panose="02070309020205020404" pitchFamily="49" charset="0"/>
            </a:endParaRPr>
          </a:p>
          <a:p>
            <a:pPr eaLnBrk="0" fontAlgn="base" hangingPunct="0">
              <a:spcBef>
                <a:spcPct val="0"/>
              </a:spcBef>
              <a:spcAft>
                <a:spcPct val="0"/>
              </a:spcAft>
              <a:buSzTx/>
            </a:pPr>
            <a:r>
              <a:rPr lang="nl-BE" altLang="nl-BE" dirty="0" err="1">
                <a:solidFill>
                  <a:schemeClr val="tx1"/>
                </a:solidFill>
                <a:latin typeface="+mn-lt"/>
                <a:cs typeface="Courier New" panose="02070309020205020404" pitchFamily="49" charset="0"/>
              </a:rPr>
              <a:t>Values</a:t>
            </a:r>
            <a:r>
              <a:rPr lang="nl-BE" altLang="nl-BE" dirty="0">
                <a:solidFill>
                  <a:schemeClr val="tx1"/>
                </a:solidFill>
                <a:latin typeface="+mn-lt"/>
                <a:cs typeface="Courier New" panose="02070309020205020404" pitchFamily="49" charset="0"/>
              </a:rPr>
              <a:t> </a:t>
            </a:r>
            <a:r>
              <a:rPr lang="nl-BE" altLang="nl-BE" dirty="0" err="1">
                <a:solidFill>
                  <a:schemeClr val="tx1"/>
                </a:solidFill>
                <a:latin typeface="+mn-lt"/>
                <a:cs typeface="Courier New" panose="02070309020205020404" pitchFamily="49" charset="0"/>
              </a:rPr>
              <a:t>to</a:t>
            </a:r>
            <a:r>
              <a:rPr lang="nl-BE" altLang="nl-BE" dirty="0">
                <a:solidFill>
                  <a:schemeClr val="tx1"/>
                </a:solidFill>
                <a:latin typeface="+mn-lt"/>
                <a:cs typeface="Courier New" panose="02070309020205020404" pitchFamily="49" charset="0"/>
              </a:rPr>
              <a:t> print:</a:t>
            </a:r>
          </a:p>
          <a:p>
            <a:pPr marL="0" indent="0" eaLnBrk="0" fontAlgn="base" hangingPunct="0">
              <a:spcBef>
                <a:spcPct val="0"/>
              </a:spcBef>
              <a:spcAft>
                <a:spcPct val="0"/>
              </a:spcAft>
              <a:buNone/>
            </a:pPr>
            <a:endParaRPr lang="en-US" altLang="en-US" sz="2000" dirty="0">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sz="2000" dirty="0" err="1">
                <a:latin typeface="Courier New" panose="02070309020205020404" pitchFamily="49" charset="0"/>
                <a:cs typeface="Courier New" panose="02070309020205020404" pitchFamily="49" charset="0"/>
              </a:rPr>
              <a:t>printf</a:t>
            </a:r>
            <a:r>
              <a:rPr lang="en-US" altLang="en-US" sz="2000" dirty="0">
                <a:latin typeface="Courier New" panose="02070309020205020404" pitchFamily="49" charset="0"/>
                <a:cs typeface="Courier New" panose="02070309020205020404" pitchFamily="49" charset="0"/>
              </a:rPr>
              <a:t> "$header" "ITEM NAME" "ITEM ID" "COLOR" "PRICE";</a:t>
            </a:r>
            <a:r>
              <a:rPr lang="en-US" altLang="en-US" sz="2000" dirty="0" err="1">
                <a:latin typeface="Courier New" panose="02070309020205020404" pitchFamily="49" charset="0"/>
                <a:cs typeface="Courier New" panose="02070309020205020404" pitchFamily="49" charset="0"/>
              </a:rPr>
              <a:t>printf</a:t>
            </a:r>
            <a:r>
              <a:rPr lang="en-US" altLang="en-US" sz="2000" dirty="0">
                <a:latin typeface="Courier New" panose="02070309020205020404" pitchFamily="49" charset="0"/>
                <a:cs typeface="Courier New" panose="02070309020205020404" pitchFamily="49" charset="0"/>
              </a:rPr>
              <a:t> "$format"  Triangle 13 red 20 Oval 204449 "dark blue" 65.656 Square 3145 orange .7</a:t>
            </a:r>
          </a:p>
          <a:p>
            <a:pPr eaLnBrk="0" fontAlgn="base" hangingPunct="0">
              <a:spcBef>
                <a:spcPct val="0"/>
              </a:spcBef>
              <a:spcAft>
                <a:spcPct val="0"/>
              </a:spcAft>
              <a:buSzTx/>
            </a:pPr>
            <a:endParaRPr lang="en-US" altLang="en-US" dirty="0">
              <a:latin typeface="+mn-lt"/>
            </a:endParaRPr>
          </a:p>
        </p:txBody>
      </p:sp>
      <p:pic>
        <p:nvPicPr>
          <p:cNvPr id="4" name="Picture 3"/>
          <p:cNvPicPr>
            <a:picLocks noChangeAspect="1"/>
          </p:cNvPicPr>
          <p:nvPr/>
        </p:nvPicPr>
        <p:blipFill rotWithShape="1">
          <a:blip r:embed="rId3"/>
          <a:srcRect t="7428" r="3212" b="53691"/>
          <a:stretch/>
        </p:blipFill>
        <p:spPr>
          <a:xfrm>
            <a:off x="1154303" y="4950000"/>
            <a:ext cx="7144795" cy="1710859"/>
          </a:xfrm>
          <a:prstGeom prst="rect">
            <a:avLst/>
          </a:prstGeom>
        </p:spPr>
      </p:pic>
      <p:sp>
        <p:nvSpPr>
          <p:cNvPr id="2" name="Rectangle 1">
            <a:extLst>
              <a:ext uri="{FF2B5EF4-FFF2-40B4-BE49-F238E27FC236}">
                <a16:creationId xmlns:a16="http://schemas.microsoft.com/office/drawing/2014/main" id="{9E53A7D6-F2BD-0AA9-2302-C9F329F49664}"/>
              </a:ext>
            </a:extLst>
          </p:cNvPr>
          <p:cNvSpPr/>
          <p:nvPr/>
        </p:nvSpPr>
        <p:spPr>
          <a:xfrm>
            <a:off x="1375211" y="5000334"/>
            <a:ext cx="663313"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 name="Rectangle 2">
            <a:extLst>
              <a:ext uri="{FF2B5EF4-FFF2-40B4-BE49-F238E27FC236}">
                <a16:creationId xmlns:a16="http://schemas.microsoft.com/office/drawing/2014/main" id="{FB1FB542-49EB-9A70-34B4-AF425D48B58A}"/>
              </a:ext>
            </a:extLst>
          </p:cNvPr>
          <p:cNvSpPr/>
          <p:nvPr/>
        </p:nvSpPr>
        <p:spPr>
          <a:xfrm>
            <a:off x="1375210" y="5184396"/>
            <a:ext cx="663313"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6" name="Rectangle 5">
            <a:extLst>
              <a:ext uri="{FF2B5EF4-FFF2-40B4-BE49-F238E27FC236}">
                <a16:creationId xmlns:a16="http://schemas.microsoft.com/office/drawing/2014/main" id="{9F88BFEE-2D34-3381-5EAD-404737A5A852}"/>
              </a:ext>
            </a:extLst>
          </p:cNvPr>
          <p:cNvSpPr/>
          <p:nvPr/>
        </p:nvSpPr>
        <p:spPr>
          <a:xfrm>
            <a:off x="1375210" y="5347490"/>
            <a:ext cx="663313"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4190624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0432" y="0"/>
            <a:ext cx="10515600" cy="1325563"/>
          </a:xfrm>
        </p:spPr>
        <p:txBody>
          <a:bodyPr/>
          <a:lstStyle/>
          <a:p>
            <a:r>
              <a:rPr lang="nl-BE" dirty="0" err="1">
                <a:solidFill>
                  <a:schemeClr val="tx1"/>
                </a:solidFill>
              </a:rPr>
              <a:t>Sequences</a:t>
            </a:r>
            <a:endParaRPr lang="nl-BE" dirty="0">
              <a:solidFill>
                <a:schemeClr val="tx1"/>
              </a:solidFill>
            </a:endParaRPr>
          </a:p>
        </p:txBody>
      </p:sp>
      <p:sp>
        <p:nvSpPr>
          <p:cNvPr id="3" name="Content Placeholder 2"/>
          <p:cNvSpPr>
            <a:spLocks noGrp="1"/>
          </p:cNvSpPr>
          <p:nvPr>
            <p:ph idx="1"/>
          </p:nvPr>
        </p:nvSpPr>
        <p:spPr>
          <a:xfrm>
            <a:off x="910431" y="1325563"/>
            <a:ext cx="11001935" cy="4428000"/>
          </a:xfrm>
        </p:spPr>
        <p:txBody>
          <a:bodyPr/>
          <a:lstStyle/>
          <a:p>
            <a:pPr>
              <a:tabLst>
                <a:tab pos="1254125" algn="l"/>
              </a:tabLst>
              <a:defRPr/>
            </a:pPr>
            <a:r>
              <a:rPr lang="nl-BE" altLang="en-US" sz="1900" dirty="0" err="1">
                <a:latin typeface="Courier New" panose="02070309020205020404" pitchFamily="49" charset="0"/>
                <a:cs typeface="Courier New" panose="02070309020205020404" pitchFamily="49" charset="0"/>
              </a:rPr>
              <a:t>seq</a:t>
            </a:r>
            <a:r>
              <a:rPr lang="nl-BE" altLang="en-US" sz="1900" dirty="0">
                <a:latin typeface="Courier New" panose="02070309020205020404" pitchFamily="49" charset="0"/>
                <a:cs typeface="Courier New" panose="02070309020205020404" pitchFamily="49" charset="0"/>
              </a:rPr>
              <a:t> </a:t>
            </a:r>
            <a:r>
              <a:rPr lang="nl-BE" altLang="en-US" sz="1900" dirty="0"/>
              <a:t>- </a:t>
            </a:r>
            <a:r>
              <a:rPr lang="nl-BE" altLang="en-US" sz="1900" dirty="0" err="1"/>
              <a:t>to</a:t>
            </a:r>
            <a:r>
              <a:rPr lang="nl-BE" altLang="en-US" sz="1900" dirty="0"/>
              <a:t> print </a:t>
            </a:r>
            <a:r>
              <a:rPr lang="nl-BE" altLang="en-US" sz="1900" dirty="0" err="1"/>
              <a:t>sequence</a:t>
            </a:r>
            <a:r>
              <a:rPr lang="nl-BE" altLang="en-US" sz="1900" dirty="0"/>
              <a:t> of </a:t>
            </a:r>
            <a:r>
              <a:rPr lang="nl-BE" altLang="en-US" sz="1900" dirty="0" err="1"/>
              <a:t>numbers</a:t>
            </a:r>
            <a:endParaRPr lang="nl-BE" altLang="nl-BE" sz="1900" dirty="0">
              <a:latin typeface="Courier New" panose="02070309020205020404" pitchFamily="49" charset="0"/>
              <a:cs typeface="Courier New" panose="02070309020205020404" pitchFamily="49" charset="0"/>
            </a:endParaRPr>
          </a:p>
          <a:p>
            <a:pPr lvl="1">
              <a:tabLst>
                <a:tab pos="1254125" algn="l"/>
              </a:tabLst>
              <a:defRPr/>
            </a:pPr>
            <a:r>
              <a:rPr lang="en-US" altLang="en-US" sz="1900" dirty="0" err="1">
                <a:latin typeface="Courier New" panose="02070309020205020404" pitchFamily="49" charset="0"/>
                <a:cs typeface="Courier New" panose="02070309020205020404" pitchFamily="49" charset="0"/>
              </a:rPr>
              <a:t>seq</a:t>
            </a:r>
            <a:r>
              <a:rPr lang="en-US" altLang="en-US" sz="1900" dirty="0">
                <a:latin typeface="Courier New" panose="02070309020205020404" pitchFamily="49" charset="0"/>
                <a:cs typeface="Courier New" panose="02070309020205020404" pitchFamily="49" charset="0"/>
              </a:rPr>
              <a:t> [OPTION]... FIRST INCREMENT LAST</a:t>
            </a:r>
            <a:endParaRPr lang="pl-PL" altLang="en-US" sz="1900" dirty="0">
              <a:latin typeface="Courier New" panose="02070309020205020404" pitchFamily="49" charset="0"/>
              <a:cs typeface="Courier New" panose="02070309020205020404" pitchFamily="49" charset="0"/>
            </a:endParaRPr>
          </a:p>
          <a:p>
            <a:pPr>
              <a:buFont typeface="Arial" charset="0"/>
              <a:buChar char="•"/>
              <a:defRPr/>
            </a:pPr>
            <a:r>
              <a:rPr lang="en-US" sz="1900" dirty="0">
                <a:latin typeface="Courier New" panose="02070309020205020404" pitchFamily="49" charset="0"/>
                <a:cs typeface="Courier New" panose="02070309020205020404" pitchFamily="49" charset="0"/>
              </a:rPr>
              <a:t>-f, --format=FORMAT </a:t>
            </a:r>
            <a:r>
              <a:rPr lang="en-US" sz="1900" dirty="0"/>
              <a:t>(use </a:t>
            </a:r>
            <a:r>
              <a:rPr lang="en-US" sz="1900" dirty="0" err="1"/>
              <a:t>printf</a:t>
            </a:r>
            <a:r>
              <a:rPr lang="en-US" sz="1900" dirty="0"/>
              <a:t> style floating-point FORMAT)</a:t>
            </a:r>
          </a:p>
          <a:p>
            <a:pPr>
              <a:buFont typeface="Arial" charset="0"/>
              <a:buChar char="•"/>
              <a:defRPr/>
            </a:pPr>
            <a:r>
              <a:rPr lang="en-US" sz="1900" dirty="0">
                <a:latin typeface="Courier New" panose="02070309020205020404" pitchFamily="49" charset="0"/>
                <a:cs typeface="Courier New" panose="02070309020205020404" pitchFamily="49" charset="0"/>
              </a:rPr>
              <a:t>-s, --separator=STRING </a:t>
            </a:r>
            <a:r>
              <a:rPr lang="en-US" sz="1900" dirty="0"/>
              <a:t>(use STRING to separate numbers, default: \n)</a:t>
            </a:r>
          </a:p>
          <a:p>
            <a:pPr>
              <a:buFont typeface="Arial" charset="0"/>
              <a:buChar char="•"/>
              <a:defRPr/>
            </a:pPr>
            <a:r>
              <a:rPr lang="en-US" sz="1900" dirty="0">
                <a:latin typeface="Courier New" panose="02070309020205020404" pitchFamily="49" charset="0"/>
                <a:cs typeface="Courier New" panose="02070309020205020404" pitchFamily="49" charset="0"/>
              </a:rPr>
              <a:t>-w</a:t>
            </a:r>
            <a:r>
              <a:rPr lang="en-US" sz="1900" dirty="0"/>
              <a:t>, --equal-width</a:t>
            </a:r>
          </a:p>
          <a:p>
            <a:pPr>
              <a:buFont typeface="Arial" charset="0"/>
              <a:buChar char="•"/>
              <a:defRPr/>
            </a:pPr>
            <a:endParaRPr lang="en-US" sz="1900" dirty="0"/>
          </a:p>
          <a:p>
            <a:pPr>
              <a:buFont typeface="Arial" charset="0"/>
              <a:buChar char="•"/>
              <a:defRPr/>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seq</a:t>
            </a:r>
            <a:r>
              <a:rPr lang="en-US" sz="1900" dirty="0">
                <a:latin typeface="Courier New" panose="02070309020205020404" pitchFamily="49" charset="0"/>
                <a:cs typeface="Courier New" panose="02070309020205020404" pitchFamily="49" charset="0"/>
              </a:rPr>
              <a:t> 1 10 </a:t>
            </a:r>
            <a:r>
              <a:rPr lang="en-US" sz="1900" dirty="0"/>
              <a:t>-&gt; prints sequence of numbers between 1 and 10 in new lines</a:t>
            </a:r>
          </a:p>
          <a:p>
            <a:pPr>
              <a:buFont typeface="Arial" charset="0"/>
              <a:buChar char="•"/>
              <a:defRPr/>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seq</a:t>
            </a:r>
            <a:r>
              <a:rPr lang="en-US" sz="1900" dirty="0">
                <a:latin typeface="Courier New" panose="02070309020205020404" pitchFamily="49" charset="0"/>
                <a:cs typeface="Courier New" panose="02070309020205020404" pitchFamily="49" charset="0"/>
              </a:rPr>
              <a:t> 1 2 10 </a:t>
            </a:r>
            <a:r>
              <a:rPr lang="en-US" sz="1900" dirty="0"/>
              <a:t>-&gt; prints every other number between 1 and 10</a:t>
            </a:r>
          </a:p>
          <a:p>
            <a:pPr>
              <a:buFont typeface="Arial" charset="0"/>
              <a:buChar char="•"/>
              <a:defRPr/>
            </a:pPr>
            <a:r>
              <a:rPr lang="en-US" sz="1900" dirty="0">
                <a:latin typeface="Courier New" panose="02070309020205020404" pitchFamily="49" charset="0"/>
                <a:cs typeface="Courier New" panose="02070309020205020404" pitchFamily="49" charset="0"/>
              </a:rPr>
              <a:t>$ seq -s "," -w 10 -1 1 </a:t>
            </a:r>
            <a:r>
              <a:rPr lang="en-US" sz="1900" dirty="0"/>
              <a:t>-&gt; prints decreasing numbers from 10 to 1, separated with “,” and each number in 2 digits decimal representation</a:t>
            </a:r>
          </a:p>
          <a:p>
            <a:pPr>
              <a:buFont typeface="Arial" charset="0"/>
              <a:buChar char="•"/>
              <a:defRPr/>
            </a:pPr>
            <a:r>
              <a:rPr lang="en-US" sz="1900" dirty="0">
                <a:latin typeface="Courier New" panose="02070309020205020404" pitchFamily="49" charset="0"/>
                <a:cs typeface="Courier New" panose="02070309020205020404" pitchFamily="49" charset="0"/>
              </a:rPr>
              <a:t>$ </a:t>
            </a:r>
            <a:r>
              <a:rPr lang="en-US" sz="1900" dirty="0" err="1">
                <a:latin typeface="Courier New" panose="02070309020205020404" pitchFamily="49" charset="0"/>
                <a:cs typeface="Courier New" panose="02070309020205020404" pitchFamily="49" charset="0"/>
              </a:rPr>
              <a:t>seq</a:t>
            </a:r>
            <a:r>
              <a:rPr lang="en-US" sz="1900" dirty="0">
                <a:latin typeface="Courier New" panose="02070309020205020404" pitchFamily="49" charset="0"/>
                <a:cs typeface="Courier New" panose="02070309020205020404" pitchFamily="49" charset="0"/>
              </a:rPr>
              <a:t> -s " " -f "%4.2f" 1 10 </a:t>
            </a:r>
            <a:r>
              <a:rPr lang="en-US" sz="1900" dirty="0"/>
              <a:t>-&gt; prints sequence of numbers between 1 and 10, separated with space, with 2 digits precision</a:t>
            </a:r>
          </a:p>
          <a:p>
            <a:pPr>
              <a:buFont typeface="Arial" charset="0"/>
              <a:buChar char="•"/>
              <a:defRPr/>
            </a:pPr>
            <a:endParaRPr lang="en-US" sz="1900" dirty="0"/>
          </a:p>
          <a:p>
            <a:pPr lvl="1">
              <a:buFont typeface="Arial" charset="0"/>
              <a:buChar char="•"/>
              <a:defRPr/>
            </a:pPr>
            <a:endParaRPr lang="en-US" sz="1900" dirty="0"/>
          </a:p>
          <a:p>
            <a:endParaRPr lang="en-US" sz="1900" dirty="0"/>
          </a:p>
          <a:p>
            <a:endParaRPr lang="en-US" sz="19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18</a:t>
            </a:fld>
            <a:endParaRPr lang="nl-NL"/>
          </a:p>
        </p:txBody>
      </p:sp>
    </p:spTree>
    <p:extLst>
      <p:ext uri="{BB962C8B-B14F-4D97-AF65-F5344CB8AC3E}">
        <p14:creationId xmlns:p14="http://schemas.microsoft.com/office/powerpoint/2010/main" val="557652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nl-BE" dirty="0" err="1">
                <a:solidFill>
                  <a:schemeClr val="tx1"/>
                </a:solidFill>
              </a:rPr>
              <a:t>Sequences</a:t>
            </a:r>
            <a:endParaRPr lang="nl-BE" dirty="0">
              <a:solidFill>
                <a:schemeClr val="tx1"/>
              </a:solidFill>
            </a:endParaRPr>
          </a:p>
        </p:txBody>
      </p:sp>
      <p:sp>
        <p:nvSpPr>
          <p:cNvPr id="4" name="Slide Number Placeholder 3"/>
          <p:cNvSpPr>
            <a:spLocks noGrp="1"/>
          </p:cNvSpPr>
          <p:nvPr>
            <p:ph type="sldNum" sz="quarter" idx="12"/>
          </p:nvPr>
        </p:nvSpPr>
        <p:spPr/>
        <p:txBody>
          <a:bodyPr/>
          <a:lstStyle/>
          <a:p>
            <a:fld id="{78CD8E6A-08C9-49B9-A7D5-27A98AD8C28F}" type="slidenum">
              <a:rPr lang="nl-NL" smtClean="0"/>
              <a:pPr/>
              <a:t>19</a:t>
            </a:fld>
            <a:endParaRPr lang="nl-NL"/>
          </a:p>
        </p:txBody>
      </p:sp>
      <p:pic>
        <p:nvPicPr>
          <p:cNvPr id="6" name="Picture 5"/>
          <p:cNvPicPr>
            <a:picLocks noChangeAspect="1"/>
          </p:cNvPicPr>
          <p:nvPr/>
        </p:nvPicPr>
        <p:blipFill rotWithShape="1">
          <a:blip r:embed="rId2"/>
          <a:srcRect t="4349" r="2796" b="47068"/>
          <a:stretch/>
        </p:blipFill>
        <p:spPr>
          <a:xfrm>
            <a:off x="981820" y="1429496"/>
            <a:ext cx="8984301" cy="5020639"/>
          </a:xfrm>
          <a:prstGeom prst="rect">
            <a:avLst/>
          </a:prstGeom>
        </p:spPr>
      </p:pic>
      <p:sp>
        <p:nvSpPr>
          <p:cNvPr id="7" name="Rectangle 6">
            <a:extLst>
              <a:ext uri="{FF2B5EF4-FFF2-40B4-BE49-F238E27FC236}">
                <a16:creationId xmlns:a16="http://schemas.microsoft.com/office/drawing/2014/main" id="{3C0176FA-5D20-DB35-FD65-25C58D738802}"/>
              </a:ext>
            </a:extLst>
          </p:cNvPr>
          <p:cNvSpPr/>
          <p:nvPr/>
        </p:nvSpPr>
        <p:spPr>
          <a:xfrm>
            <a:off x="1207431" y="5017112"/>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tangle 7">
            <a:extLst>
              <a:ext uri="{FF2B5EF4-FFF2-40B4-BE49-F238E27FC236}">
                <a16:creationId xmlns:a16="http://schemas.microsoft.com/office/drawing/2014/main" id="{7CB32BC8-6A22-89F7-64D3-765A6A6A587F}"/>
              </a:ext>
            </a:extLst>
          </p:cNvPr>
          <p:cNvSpPr/>
          <p:nvPr/>
        </p:nvSpPr>
        <p:spPr>
          <a:xfrm>
            <a:off x="1207431" y="5428504"/>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tangle 8">
            <a:extLst>
              <a:ext uri="{FF2B5EF4-FFF2-40B4-BE49-F238E27FC236}">
                <a16:creationId xmlns:a16="http://schemas.microsoft.com/office/drawing/2014/main" id="{F00BC63E-D5F8-6676-D752-C990D7E05F16}"/>
              </a:ext>
            </a:extLst>
          </p:cNvPr>
          <p:cNvSpPr/>
          <p:nvPr/>
        </p:nvSpPr>
        <p:spPr>
          <a:xfrm>
            <a:off x="1207431" y="5864066"/>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tangle 9">
            <a:extLst>
              <a:ext uri="{FF2B5EF4-FFF2-40B4-BE49-F238E27FC236}">
                <a16:creationId xmlns:a16="http://schemas.microsoft.com/office/drawing/2014/main" id="{18E6BEF5-4A35-820A-7DD6-D59F512AE89C}"/>
              </a:ext>
            </a:extLst>
          </p:cNvPr>
          <p:cNvSpPr/>
          <p:nvPr/>
        </p:nvSpPr>
        <p:spPr>
          <a:xfrm>
            <a:off x="1207431" y="3789309"/>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tangle 10">
            <a:extLst>
              <a:ext uri="{FF2B5EF4-FFF2-40B4-BE49-F238E27FC236}">
                <a16:creationId xmlns:a16="http://schemas.microsoft.com/office/drawing/2014/main" id="{996AAA1C-6D27-CC79-655F-2F70275B4A9E}"/>
              </a:ext>
            </a:extLst>
          </p:cNvPr>
          <p:cNvSpPr/>
          <p:nvPr/>
        </p:nvSpPr>
        <p:spPr>
          <a:xfrm>
            <a:off x="1207431" y="1468091"/>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3632858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000" y="24436"/>
            <a:ext cx="10515600" cy="1325563"/>
          </a:xfrm>
        </p:spPr>
        <p:txBody>
          <a:bodyPr/>
          <a:lstStyle/>
          <a:p>
            <a:r>
              <a:rPr lang="en-US" dirty="0">
                <a:solidFill>
                  <a:schemeClr val="tx1"/>
                </a:solidFill>
              </a:rPr>
              <a:t>Overview</a:t>
            </a:r>
          </a:p>
        </p:txBody>
      </p:sp>
      <p:sp>
        <p:nvSpPr>
          <p:cNvPr id="3" name="Content Placeholder 2"/>
          <p:cNvSpPr>
            <a:spLocks noGrp="1"/>
          </p:cNvSpPr>
          <p:nvPr>
            <p:ph idx="1"/>
          </p:nvPr>
        </p:nvSpPr>
        <p:spPr/>
        <p:txBody>
          <a:bodyPr/>
          <a:lstStyle/>
          <a:p>
            <a:r>
              <a:rPr lang="en-US" sz="2200" dirty="0"/>
              <a:t>I/O, pipes, redirections</a:t>
            </a:r>
          </a:p>
          <a:p>
            <a:r>
              <a:rPr lang="en-US" sz="2200" dirty="0"/>
              <a:t>Scripts (bash)</a:t>
            </a:r>
          </a:p>
          <a:p>
            <a:r>
              <a:rPr lang="en-US" sz="2200" dirty="0"/>
              <a:t>Variables and quotes</a:t>
            </a:r>
          </a:p>
          <a:p>
            <a:r>
              <a:rPr lang="en-US" sz="2200" dirty="0"/>
              <a:t>Expressions</a:t>
            </a:r>
          </a:p>
          <a:p>
            <a:r>
              <a:rPr lang="en-US" sz="2200" dirty="0"/>
              <a:t>Loops</a:t>
            </a:r>
          </a:p>
          <a:p>
            <a:r>
              <a:rPr lang="en-US" sz="2200" dirty="0"/>
              <a:t>Arrays</a:t>
            </a:r>
            <a:endParaRPr lang="pl-PL" sz="2200" dirty="0"/>
          </a:p>
          <a:p>
            <a:r>
              <a:rPr lang="en-US" sz="2200" dirty="0"/>
              <a:t>Some useful commands/features</a:t>
            </a:r>
          </a:p>
          <a:p>
            <a:endParaRPr lang="en-US" sz="2200" dirty="0"/>
          </a:p>
          <a:p>
            <a:r>
              <a:rPr lang="en-US" sz="2200" dirty="0"/>
              <a:t>Hands-on: script out of control </a:t>
            </a:r>
            <a:r>
              <a:rPr lang="en-US" sz="2200" dirty="0">
                <a:latin typeface="Courier New" panose="02070309020205020404" pitchFamily="49" charset="0"/>
                <a:cs typeface="Courier New" panose="02070309020205020404" pitchFamily="49" charset="0"/>
              </a:rPr>
              <a:t>-&gt;</a:t>
            </a:r>
            <a:r>
              <a:rPr lang="en-US" sz="2200" dirty="0"/>
              <a:t> press </a:t>
            </a:r>
            <a:r>
              <a:rPr lang="en-US" sz="2200" b="1" dirty="0" err="1">
                <a:solidFill>
                  <a:srgbClr val="FF0000"/>
                </a:solidFill>
                <a:latin typeface="Courier New" panose="02070309020205020404" pitchFamily="49" charset="0"/>
                <a:cs typeface="Courier New" panose="02070309020205020404" pitchFamily="49" charset="0"/>
              </a:rPr>
              <a:t>Ctrl+C</a:t>
            </a:r>
            <a:r>
              <a:rPr lang="en-US" sz="2200" dirty="0"/>
              <a:t> to terminate</a:t>
            </a:r>
          </a:p>
          <a:p>
            <a:endParaRPr lang="en-US" sz="22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2</a:t>
            </a:fld>
            <a:endParaRPr lang="nl-NL" dirty="0"/>
          </a:p>
        </p:txBody>
      </p:sp>
    </p:spTree>
    <p:extLst>
      <p:ext uri="{BB962C8B-B14F-4D97-AF65-F5344CB8AC3E}">
        <p14:creationId xmlns:p14="http://schemas.microsoft.com/office/powerpoint/2010/main" val="218477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77" y="0"/>
            <a:ext cx="10515600" cy="1325563"/>
          </a:xfrm>
        </p:spPr>
        <p:txBody>
          <a:bodyPr>
            <a:normAutofit/>
          </a:bodyPr>
          <a:lstStyle/>
          <a:p>
            <a:r>
              <a:rPr lang="nl-BE" dirty="0">
                <a:solidFill>
                  <a:schemeClr val="tx1"/>
                </a:solidFill>
              </a:rPr>
              <a:t>Reverse string</a:t>
            </a:r>
          </a:p>
        </p:txBody>
      </p:sp>
      <p:sp>
        <p:nvSpPr>
          <p:cNvPr id="3" name="Content Placeholder 2"/>
          <p:cNvSpPr>
            <a:spLocks noGrp="1"/>
          </p:cNvSpPr>
          <p:nvPr>
            <p:ph idx="1"/>
          </p:nvPr>
        </p:nvSpPr>
        <p:spPr>
          <a:xfrm>
            <a:off x="965043" y="1215000"/>
            <a:ext cx="8208464" cy="4428000"/>
          </a:xfrm>
        </p:spPr>
        <p:txBody>
          <a:bodyPr/>
          <a:lstStyle/>
          <a:p>
            <a:pPr>
              <a:tabLst>
                <a:tab pos="1254125" algn="l"/>
              </a:tabLst>
              <a:defRPr/>
            </a:pPr>
            <a:r>
              <a:rPr lang="nl-BE" altLang="en-US" sz="2000" dirty="0" err="1">
                <a:latin typeface="Courier New" panose="02070309020205020404" pitchFamily="49" charset="0"/>
                <a:cs typeface="Courier New" panose="02070309020205020404" pitchFamily="49" charset="0"/>
              </a:rPr>
              <a:t>rev</a:t>
            </a:r>
            <a:r>
              <a:rPr lang="nl-BE" altLang="en-US" sz="2000" dirty="0"/>
              <a:t> - </a:t>
            </a:r>
            <a:r>
              <a:rPr lang="en-US" altLang="en-US" sz="2000" dirty="0"/>
              <a:t> reverse lines of a file or files or a string</a:t>
            </a:r>
          </a:p>
          <a:p>
            <a:pPr>
              <a:tabLst>
                <a:tab pos="1254125" algn="l"/>
              </a:tabLst>
              <a:defRPr/>
            </a:pPr>
            <a:endParaRPr lang="en-US" altLang="en-US" sz="2000" dirty="0">
              <a:latin typeface="Courier New" panose="02070309020205020404" pitchFamily="49" charset="0"/>
              <a:cs typeface="Courier New" panose="02070309020205020404" pitchFamily="49" charset="0"/>
            </a:endParaRPr>
          </a:p>
          <a:p>
            <a:pPr>
              <a:tabLst>
                <a:tab pos="1254125" algn="l"/>
              </a:tabLst>
              <a:defRPr/>
            </a:pPr>
            <a:endParaRPr lang="en-US" altLang="en-US" sz="2000" dirty="0">
              <a:latin typeface="Courier New" panose="02070309020205020404" pitchFamily="49" charset="0"/>
              <a:cs typeface="Courier New" panose="02070309020205020404" pitchFamily="49" charset="0"/>
            </a:endParaRPr>
          </a:p>
          <a:p>
            <a:pPr>
              <a:tabLst>
                <a:tab pos="1254125" algn="l"/>
              </a:tabLst>
              <a:defRPr/>
            </a:pPr>
            <a:endParaRPr lang="en-US" altLang="en-US" sz="2000" dirty="0">
              <a:latin typeface="Courier New" panose="02070309020205020404" pitchFamily="49" charset="0"/>
              <a:cs typeface="Courier New" panose="02070309020205020404" pitchFamily="49" charset="0"/>
            </a:endParaRPr>
          </a:p>
          <a:p>
            <a:pPr>
              <a:tabLst>
                <a:tab pos="1254125" algn="l"/>
              </a:tabLst>
              <a:defRPr/>
            </a:pPr>
            <a:endParaRPr lang="en-US" altLang="en-US" sz="2000" dirty="0">
              <a:latin typeface="Courier New" panose="02070309020205020404" pitchFamily="49" charset="0"/>
              <a:cs typeface="Courier New" panose="02070309020205020404" pitchFamily="49" charset="0"/>
            </a:endParaRPr>
          </a:p>
          <a:p>
            <a:pPr>
              <a:tabLst>
                <a:tab pos="1254125" algn="l"/>
              </a:tabLst>
              <a:defRPr/>
            </a:pPr>
            <a:r>
              <a:rPr lang="en-US" altLang="en-US" sz="2000" dirty="0">
                <a:latin typeface="Courier New" panose="02070309020205020404" pitchFamily="49" charset="0"/>
                <a:cs typeface="Courier New" panose="02070309020205020404" pitchFamily="49" charset="0"/>
              </a:rPr>
              <a:t>tac </a:t>
            </a:r>
            <a:r>
              <a:rPr lang="en-US" altLang="en-US" sz="2000" dirty="0"/>
              <a:t>– print files in reverse</a:t>
            </a:r>
          </a:p>
          <a:p>
            <a:pPr>
              <a:tabLst>
                <a:tab pos="1254125" algn="l"/>
              </a:tabLst>
              <a:defRPr/>
            </a:pPr>
            <a:endParaRPr lang="en-US" altLang="en-US" sz="2000" dirty="0"/>
          </a:p>
          <a:p>
            <a:pPr>
              <a:tabLst>
                <a:tab pos="1254125" algn="l"/>
              </a:tabLst>
              <a:defRPr/>
            </a:pPr>
            <a:endParaRPr lang="en-US" altLang="en-US" sz="2000" dirty="0"/>
          </a:p>
          <a:p>
            <a:pPr>
              <a:tabLst>
                <a:tab pos="1254125" algn="l"/>
              </a:tabLst>
              <a:defRPr/>
            </a:pPr>
            <a:endParaRPr lang="pl-PL" altLang="en-US" sz="2000" dirty="0">
              <a:latin typeface="Courier New" panose="02070309020205020404" pitchFamily="49" charset="0"/>
              <a:cs typeface="Courier New" panose="02070309020205020404" pitchFamily="49" charset="0"/>
            </a:endParaRPr>
          </a:p>
          <a:p>
            <a:pPr>
              <a:tabLst>
                <a:tab pos="1254125" algn="l"/>
              </a:tabLst>
              <a:defRPr/>
            </a:pPr>
            <a:endParaRPr lang="en-US" altLang="en-US" sz="2000" dirty="0">
              <a:solidFill>
                <a:schemeClr val="tx2"/>
              </a:solidFill>
              <a:latin typeface="Courier"/>
            </a:endParaRPr>
          </a:p>
          <a:p>
            <a:pPr>
              <a:buFont typeface="Arial" charset="0"/>
              <a:buChar char="•"/>
              <a:defRPr/>
            </a:pPr>
            <a:endParaRPr lang="en-US" sz="2000" dirty="0"/>
          </a:p>
          <a:p>
            <a:pPr lvl="1">
              <a:buFont typeface="Arial" charset="0"/>
              <a:buChar char="•"/>
              <a:defRPr/>
            </a:pPr>
            <a:endParaRPr lang="en-US" sz="2000" dirty="0"/>
          </a:p>
          <a:p>
            <a:endParaRPr lang="en-US" sz="2000" dirty="0"/>
          </a:p>
          <a:p>
            <a:endParaRPr lang="en-US" sz="20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20</a:t>
            </a:fld>
            <a:endParaRPr lang="nl-NL"/>
          </a:p>
        </p:txBody>
      </p:sp>
      <p:pic>
        <p:nvPicPr>
          <p:cNvPr id="5" name="Picture 4"/>
          <p:cNvPicPr>
            <a:picLocks noChangeAspect="1"/>
          </p:cNvPicPr>
          <p:nvPr/>
        </p:nvPicPr>
        <p:blipFill rotWithShape="1">
          <a:blip r:embed="rId2"/>
          <a:srcRect l="-2281" t="7795" r="2281" b="62092"/>
          <a:stretch/>
        </p:blipFill>
        <p:spPr>
          <a:xfrm>
            <a:off x="1024097" y="1663064"/>
            <a:ext cx="7791595" cy="1291994"/>
          </a:xfrm>
          <a:prstGeom prst="rect">
            <a:avLst/>
          </a:prstGeom>
        </p:spPr>
      </p:pic>
      <p:pic>
        <p:nvPicPr>
          <p:cNvPr id="6" name="Picture 5"/>
          <p:cNvPicPr>
            <a:picLocks noChangeAspect="1"/>
          </p:cNvPicPr>
          <p:nvPr/>
        </p:nvPicPr>
        <p:blipFill rotWithShape="1">
          <a:blip r:embed="rId3"/>
          <a:srcRect l="-2853" t="8866" r="2853" b="25716"/>
          <a:stretch/>
        </p:blipFill>
        <p:spPr>
          <a:xfrm>
            <a:off x="1024097" y="3619221"/>
            <a:ext cx="7791595" cy="2806745"/>
          </a:xfrm>
          <a:prstGeom prst="rect">
            <a:avLst/>
          </a:prstGeom>
        </p:spPr>
      </p:pic>
      <p:sp>
        <p:nvSpPr>
          <p:cNvPr id="7" name="Rectangle 6">
            <a:extLst>
              <a:ext uri="{FF2B5EF4-FFF2-40B4-BE49-F238E27FC236}">
                <a16:creationId xmlns:a16="http://schemas.microsoft.com/office/drawing/2014/main" id="{DB680F3C-8A7B-76F3-B037-9F5C55E6147F}"/>
              </a:ext>
            </a:extLst>
          </p:cNvPr>
          <p:cNvSpPr/>
          <p:nvPr/>
        </p:nvSpPr>
        <p:spPr>
          <a:xfrm>
            <a:off x="1308099" y="4882889"/>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tangle 7">
            <a:extLst>
              <a:ext uri="{FF2B5EF4-FFF2-40B4-BE49-F238E27FC236}">
                <a16:creationId xmlns:a16="http://schemas.microsoft.com/office/drawing/2014/main" id="{0C78996B-9C79-6D84-07D3-67AB26A86DE5}"/>
              </a:ext>
            </a:extLst>
          </p:cNvPr>
          <p:cNvSpPr/>
          <p:nvPr/>
        </p:nvSpPr>
        <p:spPr>
          <a:xfrm>
            <a:off x="1320391" y="6085590"/>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tangle 8">
            <a:extLst>
              <a:ext uri="{FF2B5EF4-FFF2-40B4-BE49-F238E27FC236}">
                <a16:creationId xmlns:a16="http://schemas.microsoft.com/office/drawing/2014/main" id="{86BE29EB-088F-966A-DA01-C4246885B1E4}"/>
              </a:ext>
            </a:extLst>
          </p:cNvPr>
          <p:cNvSpPr/>
          <p:nvPr/>
        </p:nvSpPr>
        <p:spPr>
          <a:xfrm>
            <a:off x="1320391" y="3619221"/>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tangle 9">
            <a:extLst>
              <a:ext uri="{FF2B5EF4-FFF2-40B4-BE49-F238E27FC236}">
                <a16:creationId xmlns:a16="http://schemas.microsoft.com/office/drawing/2014/main" id="{D903EE55-DEED-4D4A-773D-BBBE9162D2C1}"/>
              </a:ext>
            </a:extLst>
          </p:cNvPr>
          <p:cNvSpPr/>
          <p:nvPr/>
        </p:nvSpPr>
        <p:spPr>
          <a:xfrm>
            <a:off x="1308099" y="2589231"/>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tangle 10">
            <a:extLst>
              <a:ext uri="{FF2B5EF4-FFF2-40B4-BE49-F238E27FC236}">
                <a16:creationId xmlns:a16="http://schemas.microsoft.com/office/drawing/2014/main" id="{05EED778-2A72-9B0A-612A-305444C080AB}"/>
              </a:ext>
            </a:extLst>
          </p:cNvPr>
          <p:cNvSpPr/>
          <p:nvPr/>
        </p:nvSpPr>
        <p:spPr>
          <a:xfrm>
            <a:off x="1308099" y="2223404"/>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 name="Rectangle 11">
            <a:extLst>
              <a:ext uri="{FF2B5EF4-FFF2-40B4-BE49-F238E27FC236}">
                <a16:creationId xmlns:a16="http://schemas.microsoft.com/office/drawing/2014/main" id="{6B7CD9AA-9660-56F9-304C-5CDB63D46C6E}"/>
              </a:ext>
            </a:extLst>
          </p:cNvPr>
          <p:cNvSpPr/>
          <p:nvPr/>
        </p:nvSpPr>
        <p:spPr>
          <a:xfrm>
            <a:off x="1290738" y="1894417"/>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3" name="Rectangle 12">
            <a:extLst>
              <a:ext uri="{FF2B5EF4-FFF2-40B4-BE49-F238E27FC236}">
                <a16:creationId xmlns:a16="http://schemas.microsoft.com/office/drawing/2014/main" id="{1D63A4D1-2436-3AC0-5841-BF8BED42FB71}"/>
              </a:ext>
            </a:extLst>
          </p:cNvPr>
          <p:cNvSpPr/>
          <p:nvPr/>
        </p:nvSpPr>
        <p:spPr>
          <a:xfrm>
            <a:off x="1288991" y="1720724"/>
            <a:ext cx="898206" cy="150506"/>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6005369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21</a:t>
            </a:fld>
            <a:endParaRPr lang="nl-NL"/>
          </a:p>
        </p:txBody>
      </p:sp>
      <p:sp>
        <p:nvSpPr>
          <p:cNvPr id="5" name="Picture Placeholder 4">
            <a:extLst>
              <a:ext uri="{FF2B5EF4-FFF2-40B4-BE49-F238E27FC236}">
                <a16:creationId xmlns:a16="http://schemas.microsoft.com/office/drawing/2014/main" id="{DF48A8B8-2A09-4DDB-99D6-D7305516B62F}"/>
              </a:ext>
            </a:extLst>
          </p:cNvPr>
          <p:cNvSpPr>
            <a:spLocks noGrp="1"/>
          </p:cNvSpPr>
          <p:nvPr>
            <p:ph type="pic" sz="quarter" idx="13"/>
          </p:nvPr>
        </p:nvSpPr>
        <p:spPr/>
      </p:sp>
      <p:sp>
        <p:nvSpPr>
          <p:cNvPr id="4" name="Title 3"/>
          <p:cNvSpPr>
            <a:spLocks noGrp="1"/>
          </p:cNvSpPr>
          <p:nvPr>
            <p:ph type="title" idx="4294967295"/>
          </p:nvPr>
        </p:nvSpPr>
        <p:spPr>
          <a:xfrm>
            <a:off x="5400675" y="2303463"/>
            <a:ext cx="6791325" cy="1800225"/>
          </a:xfrm>
        </p:spPr>
        <p:txBody>
          <a:bodyPr/>
          <a:lstStyle/>
          <a:p>
            <a:r>
              <a:rPr lang="pl-PL" dirty="0"/>
              <a:t>Bash scripts</a:t>
            </a:r>
            <a:endParaRPr lang="nl-BE" dirty="0"/>
          </a:p>
        </p:txBody>
      </p:sp>
    </p:spTree>
    <p:extLst>
      <p:ext uri="{BB962C8B-B14F-4D97-AF65-F5344CB8AC3E}">
        <p14:creationId xmlns:p14="http://schemas.microsoft.com/office/powerpoint/2010/main" val="24167714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3"/>
          <p:cNvSpPr>
            <a:spLocks noGrp="1" noChangeArrowheads="1"/>
          </p:cNvSpPr>
          <p:nvPr>
            <p:ph type="body" idx="1"/>
          </p:nvPr>
        </p:nvSpPr>
        <p:spPr>
          <a:xfrm>
            <a:off x="930479" y="1264642"/>
            <a:ext cx="8443913" cy="4621213"/>
          </a:xfrm>
        </p:spPr>
        <p:txBody>
          <a:bodyPr/>
          <a:lstStyle/>
          <a:p>
            <a:pPr>
              <a:lnSpc>
                <a:spcPct val="80000"/>
              </a:lnSpc>
            </a:pPr>
            <a:r>
              <a:rPr lang="en-US" altLang="en-US" dirty="0"/>
              <a:t>Pros</a:t>
            </a:r>
          </a:p>
          <a:p>
            <a:pPr lvl="1">
              <a:lnSpc>
                <a:spcPct val="80000"/>
              </a:lnSpc>
            </a:pPr>
            <a:r>
              <a:rPr lang="en-US" altLang="en-US" dirty="0"/>
              <a:t>File processing</a:t>
            </a:r>
          </a:p>
          <a:p>
            <a:pPr lvl="1">
              <a:lnSpc>
                <a:spcPct val="80000"/>
              </a:lnSpc>
            </a:pPr>
            <a:r>
              <a:rPr lang="en-US" altLang="en-US" dirty="0"/>
              <a:t>Glue together compelling, customized testing utilities </a:t>
            </a:r>
          </a:p>
          <a:p>
            <a:pPr lvl="1">
              <a:lnSpc>
                <a:spcPct val="80000"/>
              </a:lnSpc>
            </a:pPr>
            <a:r>
              <a:rPr lang="en-US" altLang="en-US" dirty="0"/>
              <a:t>Create powerful, tailor-made manufacturing tools </a:t>
            </a:r>
          </a:p>
          <a:p>
            <a:pPr lvl="1">
              <a:lnSpc>
                <a:spcPct val="80000"/>
              </a:lnSpc>
            </a:pPr>
            <a:r>
              <a:rPr lang="en-US" altLang="en-US" dirty="0"/>
              <a:t>Cross-platform support </a:t>
            </a:r>
          </a:p>
          <a:p>
            <a:pPr lvl="1">
              <a:lnSpc>
                <a:spcPct val="80000"/>
              </a:lnSpc>
            </a:pPr>
            <a:r>
              <a:rPr lang="en-US" altLang="en-US" dirty="0"/>
              <a:t>Custom testing and debugging </a:t>
            </a:r>
          </a:p>
          <a:p>
            <a:pPr lvl="1">
              <a:lnSpc>
                <a:spcPct val="80000"/>
              </a:lnSpc>
            </a:pPr>
            <a:endParaRPr lang="en-US" altLang="en-US" dirty="0"/>
          </a:p>
          <a:p>
            <a:pPr>
              <a:lnSpc>
                <a:spcPct val="80000"/>
              </a:lnSpc>
            </a:pPr>
            <a:r>
              <a:rPr lang="en-US" altLang="en-US" dirty="0"/>
              <a:t>Cons</a:t>
            </a:r>
          </a:p>
          <a:p>
            <a:pPr lvl="1">
              <a:lnSpc>
                <a:spcPct val="80000"/>
              </a:lnSpc>
            </a:pPr>
            <a:r>
              <a:rPr lang="en-US" altLang="en-US" dirty="0"/>
              <a:t>Performance slowdown</a:t>
            </a:r>
          </a:p>
          <a:p>
            <a:pPr lvl="1">
              <a:lnSpc>
                <a:spcPct val="80000"/>
              </a:lnSpc>
            </a:pPr>
            <a:r>
              <a:rPr lang="en-US" altLang="en-US" dirty="0"/>
              <a:t>Accurate scientific computing</a:t>
            </a:r>
          </a:p>
        </p:txBody>
      </p:sp>
      <p:sp>
        <p:nvSpPr>
          <p:cNvPr id="2" name="Title 1"/>
          <p:cNvSpPr>
            <a:spLocks noGrp="1"/>
          </p:cNvSpPr>
          <p:nvPr>
            <p:ph type="title"/>
          </p:nvPr>
        </p:nvSpPr>
        <p:spPr>
          <a:xfrm>
            <a:off x="745921" y="0"/>
            <a:ext cx="10515600" cy="1325563"/>
          </a:xfrm>
        </p:spPr>
        <p:txBody>
          <a:bodyPr/>
          <a:lstStyle/>
          <a:p>
            <a:r>
              <a:rPr lang="pl-PL" dirty="0"/>
              <a:t>To </a:t>
            </a:r>
            <a:r>
              <a:rPr lang="pl-PL" dirty="0" err="1"/>
              <a:t>Script</a:t>
            </a:r>
            <a:r>
              <a:rPr lang="pl-PL" dirty="0"/>
              <a:t> </a:t>
            </a:r>
            <a:r>
              <a:rPr lang="pl-PL" dirty="0" err="1"/>
              <a:t>or</a:t>
            </a:r>
            <a:r>
              <a:rPr lang="pl-PL" dirty="0"/>
              <a:t> not to </a:t>
            </a:r>
            <a:r>
              <a:rPr lang="pl-PL" dirty="0" err="1"/>
              <a:t>Script</a:t>
            </a:r>
            <a:endParaRPr lang="en-US" dirty="0"/>
          </a:p>
        </p:txBody>
      </p:sp>
    </p:spTree>
    <p:extLst>
      <p:ext uri="{BB962C8B-B14F-4D97-AF65-F5344CB8AC3E}">
        <p14:creationId xmlns:p14="http://schemas.microsoft.com/office/powerpoint/2010/main" val="3074401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a:xfrm>
            <a:off x="838200" y="18255"/>
            <a:ext cx="10515600" cy="1325563"/>
          </a:xfrm>
        </p:spPr>
        <p:txBody>
          <a:bodyPr/>
          <a:lstStyle/>
          <a:p>
            <a:r>
              <a:rPr lang="en-US" altLang="en-US" dirty="0"/>
              <a:t>So Many Commands…</a:t>
            </a:r>
          </a:p>
        </p:txBody>
      </p:sp>
      <p:sp>
        <p:nvSpPr>
          <p:cNvPr id="546819" name="Rectangle 3"/>
          <p:cNvSpPr>
            <a:spLocks noGrp="1" noChangeArrowheads="1"/>
          </p:cNvSpPr>
          <p:nvPr>
            <p:ph type="body" idx="1"/>
          </p:nvPr>
        </p:nvSpPr>
        <p:spPr/>
        <p:txBody>
          <a:bodyPr/>
          <a:lstStyle/>
          <a:p>
            <a:r>
              <a:rPr lang="en-US" altLang="en-US" dirty="0"/>
              <a:t>Unix has a lot of commands, but there is no way it has everything</a:t>
            </a:r>
          </a:p>
          <a:p>
            <a:r>
              <a:rPr lang="en-US" altLang="en-US" dirty="0"/>
              <a:t>What do you do if no command exists that does what you want?</a:t>
            </a:r>
          </a:p>
          <a:p>
            <a:pPr lvl="1"/>
            <a:r>
              <a:rPr lang="en-US" altLang="en-US" dirty="0"/>
              <a:t>Build it yourself!</a:t>
            </a:r>
          </a:p>
          <a:p>
            <a:pPr lvl="1"/>
            <a:r>
              <a:rPr lang="en-US" altLang="en-US" dirty="0"/>
              <a:t>The shell itself is actually a programming language</a:t>
            </a:r>
          </a:p>
          <a:p>
            <a:pPr lvl="1"/>
            <a:r>
              <a:rPr lang="en-US" altLang="en-US" dirty="0"/>
              <a:t>A shell program consists of a sequential list of commands</a:t>
            </a:r>
          </a:p>
          <a:p>
            <a:pPr lvl="1"/>
            <a:r>
              <a:rPr lang="en-US" altLang="en-US" dirty="0"/>
              <a:t>Think of it as a listing of programs to run in order</a:t>
            </a:r>
            <a:r>
              <a:rPr lang="pl-PL" altLang="en-US" dirty="0"/>
              <a:t> (</a:t>
            </a:r>
            <a:r>
              <a:rPr lang="pl-PL" altLang="en-US" dirty="0" err="1"/>
              <a:t>interpreted</a:t>
            </a:r>
            <a:r>
              <a:rPr lang="pl-PL" altLang="en-US" dirty="0"/>
              <a:t> </a:t>
            </a:r>
            <a:r>
              <a:rPr lang="pl-PL" altLang="en-US" dirty="0" err="1"/>
              <a:t>language</a:t>
            </a:r>
            <a:r>
              <a:rPr lang="pl-PL" altLang="en-US" dirty="0"/>
              <a:t>)</a:t>
            </a:r>
            <a:endParaRPr lang="en-US" altLang="en-US" dirty="0"/>
          </a:p>
        </p:txBody>
      </p:sp>
    </p:spTree>
    <p:extLst>
      <p:ext uri="{BB962C8B-B14F-4D97-AF65-F5344CB8AC3E}">
        <p14:creationId xmlns:p14="http://schemas.microsoft.com/office/powerpoint/2010/main" val="1945045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a:xfrm>
            <a:off x="838200" y="-12307"/>
            <a:ext cx="10515600" cy="1325563"/>
          </a:xfrm>
        </p:spPr>
        <p:txBody>
          <a:bodyPr/>
          <a:lstStyle/>
          <a:p>
            <a:r>
              <a:rPr lang="en-US" altLang="en-US" dirty="0"/>
              <a:t>Sequential…</a:t>
            </a:r>
          </a:p>
        </p:txBody>
      </p:sp>
      <p:sp>
        <p:nvSpPr>
          <p:cNvPr id="546819" name="Rectangle 3"/>
          <p:cNvSpPr>
            <a:spLocks noGrp="1" noChangeArrowheads="1"/>
          </p:cNvSpPr>
          <p:nvPr>
            <p:ph type="body" idx="1"/>
          </p:nvPr>
        </p:nvSpPr>
        <p:spPr/>
        <p:txBody>
          <a:bodyPr/>
          <a:lstStyle/>
          <a:p>
            <a:pPr lvl="1"/>
            <a:r>
              <a:rPr lang="en-US" altLang="en-US" dirty="0"/>
              <a:t>A shell program consists of a sequential list of commands</a:t>
            </a:r>
          </a:p>
          <a:p>
            <a:pPr lvl="1"/>
            <a:r>
              <a:rPr lang="en-US" altLang="en-US" dirty="0"/>
              <a:t>-&gt; bash script on HPC cluster will run sequentially</a:t>
            </a:r>
          </a:p>
          <a:p>
            <a:pPr lvl="1"/>
            <a:endParaRPr lang="en-US" altLang="en-US" dirty="0"/>
          </a:p>
          <a:p>
            <a:pPr marL="359637" lvl="1" indent="0">
              <a:buNone/>
            </a:pPr>
            <a:endParaRPr lang="en-US" altLang="en-US" dirty="0"/>
          </a:p>
        </p:txBody>
      </p:sp>
      <p:sp>
        <p:nvSpPr>
          <p:cNvPr id="2" name="TextBox 1"/>
          <p:cNvSpPr txBox="1"/>
          <p:nvPr/>
        </p:nvSpPr>
        <p:spPr>
          <a:xfrm>
            <a:off x="2064000" y="3140969"/>
            <a:ext cx="2664296" cy="3139321"/>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#!/bin/bash</a:t>
            </a:r>
          </a:p>
          <a:p>
            <a:r>
              <a:rPr lang="en-US" dirty="0" err="1">
                <a:latin typeface="Courier New" panose="02070309020205020404" pitchFamily="49" charset="0"/>
                <a:cs typeface="Courier New" panose="02070309020205020404" pitchFamily="49" charset="0"/>
              </a:rPr>
              <a:t>My_program</a:t>
            </a:r>
            <a:r>
              <a:rPr lang="en-US" dirty="0">
                <a:latin typeface="Courier New" panose="02070309020205020404" pitchFamily="49" charset="0"/>
                <a:cs typeface="Courier New" panose="02070309020205020404" pitchFamily="49" charset="0"/>
              </a:rPr>
              <a:t> 1</a:t>
            </a:r>
          </a:p>
          <a:p>
            <a:r>
              <a:rPr lang="en-US" dirty="0" err="1">
                <a:latin typeface="Courier New" panose="02070309020205020404" pitchFamily="49" charset="0"/>
                <a:cs typeface="Courier New" panose="02070309020205020404" pitchFamily="49" charset="0"/>
              </a:rPr>
              <a:t>My_program</a:t>
            </a:r>
            <a:r>
              <a:rPr lang="en-US" dirty="0">
                <a:latin typeface="Courier New" panose="02070309020205020404" pitchFamily="49" charset="0"/>
                <a:cs typeface="Courier New" panose="02070309020205020404" pitchFamily="49" charset="0"/>
              </a:rPr>
              <a:t> 2</a:t>
            </a:r>
          </a:p>
          <a:p>
            <a:r>
              <a:rPr lang="en-US" dirty="0" err="1">
                <a:latin typeface="Courier New" panose="02070309020205020404" pitchFamily="49" charset="0"/>
                <a:cs typeface="Courier New" panose="02070309020205020404" pitchFamily="49" charset="0"/>
              </a:rPr>
              <a:t>My_program</a:t>
            </a:r>
            <a:r>
              <a:rPr lang="en-US" dirty="0">
                <a:latin typeface="Courier New" panose="02070309020205020404" pitchFamily="49" charset="0"/>
                <a:cs typeface="Courier New" panose="02070309020205020404" pitchFamily="49" charset="0"/>
              </a:rPr>
              <a:t> 3</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My_program</a:t>
            </a:r>
            <a:r>
              <a:rPr lang="en-US" dirty="0">
                <a:latin typeface="Courier New" panose="02070309020205020404" pitchFamily="49" charset="0"/>
                <a:cs typeface="Courier New" panose="02070309020205020404" pitchFamily="49" charset="0"/>
              </a:rPr>
              <a:t> 20</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nl-BE" dirty="0">
              <a:latin typeface="Courier New" panose="02070309020205020404" pitchFamily="49" charset="0"/>
              <a:cs typeface="Courier New" panose="02070309020205020404" pitchFamily="49" charset="0"/>
            </a:endParaRPr>
          </a:p>
        </p:txBody>
      </p:sp>
      <p:sp>
        <p:nvSpPr>
          <p:cNvPr id="113" name="Slide Number Placeholder 5"/>
          <p:cNvSpPr>
            <a:spLocks noGrp="1"/>
          </p:cNvSpPr>
          <p:nvPr>
            <p:ph type="sldNum" sz="quarter" idx="12"/>
          </p:nvPr>
        </p:nvSpPr>
        <p:spPr>
          <a:xfrm>
            <a:off x="9727424" y="6678402"/>
            <a:ext cx="936000" cy="288000"/>
          </a:xfrm>
        </p:spPr>
        <p:txBody>
          <a:bodyPr/>
          <a:lstStyle/>
          <a:p>
            <a:fld id="{F35D8031-C8E5-48F8-A3B6-81643B27A3AF}" type="slidenum">
              <a:rPr lang="nl-BE" smtClean="0"/>
              <a:pPr/>
              <a:t>24</a:t>
            </a:fld>
            <a:endParaRPr lang="nl-BE" dirty="0"/>
          </a:p>
        </p:txBody>
      </p:sp>
      <p:grpSp>
        <p:nvGrpSpPr>
          <p:cNvPr id="54" name="Group 53"/>
          <p:cNvGrpSpPr/>
          <p:nvPr/>
        </p:nvGrpSpPr>
        <p:grpSpPr>
          <a:xfrm>
            <a:off x="5056830" y="2838568"/>
            <a:ext cx="5341171" cy="2526635"/>
            <a:chOff x="239136" y="1341115"/>
            <a:chExt cx="8756376" cy="5544616"/>
          </a:xfrm>
        </p:grpSpPr>
        <p:sp>
          <p:nvSpPr>
            <p:cNvPr id="56" name="Rectangle 55"/>
            <p:cNvSpPr/>
            <p:nvPr/>
          </p:nvSpPr>
          <p:spPr>
            <a:xfrm>
              <a:off x="1002624" y="1688034"/>
              <a:ext cx="7200800" cy="4608859"/>
            </a:xfrm>
            <a:prstGeom prst="rect">
              <a:avLst/>
            </a:prstGeom>
            <a:solidFill>
              <a:srgbClr val="116E8A">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239136" y="2480469"/>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59" name="Rectangle 58"/>
            <p:cNvSpPr/>
            <p:nvPr/>
          </p:nvSpPr>
          <p:spPr>
            <a:xfrm>
              <a:off x="239136" y="3416573"/>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0" name="Rectangle 59"/>
            <p:cNvSpPr/>
            <p:nvPr/>
          </p:nvSpPr>
          <p:spPr>
            <a:xfrm>
              <a:off x="239136" y="4352677"/>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2" name="Rectangle 61"/>
            <p:cNvSpPr/>
            <p:nvPr/>
          </p:nvSpPr>
          <p:spPr>
            <a:xfrm>
              <a:off x="239136" y="5288781"/>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3" name="Rectangle 62"/>
            <p:cNvSpPr/>
            <p:nvPr/>
          </p:nvSpPr>
          <p:spPr>
            <a:xfrm>
              <a:off x="7987400" y="2480469"/>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5" name="Rectangle 64"/>
            <p:cNvSpPr/>
            <p:nvPr/>
          </p:nvSpPr>
          <p:spPr>
            <a:xfrm>
              <a:off x="7987400" y="3416573"/>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6" name="Rectangle 65"/>
            <p:cNvSpPr/>
            <p:nvPr/>
          </p:nvSpPr>
          <p:spPr>
            <a:xfrm>
              <a:off x="7987400" y="4352677"/>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9" name="Rectangle 68"/>
            <p:cNvSpPr/>
            <p:nvPr/>
          </p:nvSpPr>
          <p:spPr>
            <a:xfrm>
              <a:off x="7987400" y="5288781"/>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71" name="Rectangle 70"/>
            <p:cNvSpPr/>
            <p:nvPr/>
          </p:nvSpPr>
          <p:spPr>
            <a:xfrm>
              <a:off x="4098648" y="3200549"/>
              <a:ext cx="1008432" cy="5040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QPI</a:t>
              </a:r>
            </a:p>
          </p:txBody>
        </p:sp>
        <p:sp>
          <p:nvSpPr>
            <p:cNvPr id="72" name="Rectangle 71"/>
            <p:cNvSpPr/>
            <p:nvPr/>
          </p:nvSpPr>
          <p:spPr>
            <a:xfrm>
              <a:off x="4098648" y="3992637"/>
              <a:ext cx="1008432" cy="5040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QPI</a:t>
              </a:r>
            </a:p>
          </p:txBody>
        </p:sp>
        <p:sp>
          <p:nvSpPr>
            <p:cNvPr id="75" name="Rectangle 74"/>
            <p:cNvSpPr>
              <a:spLocks noChangeAspect="1"/>
            </p:cNvSpPr>
            <p:nvPr/>
          </p:nvSpPr>
          <p:spPr>
            <a:xfrm>
              <a:off x="3234872" y="3999839"/>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core0</a:t>
              </a:r>
            </a:p>
          </p:txBody>
        </p:sp>
        <p:sp>
          <p:nvSpPr>
            <p:cNvPr id="76" name="Rectangle 75"/>
            <p:cNvSpPr>
              <a:spLocks noChangeAspect="1"/>
            </p:cNvSpPr>
            <p:nvPr/>
          </p:nvSpPr>
          <p:spPr>
            <a:xfrm>
              <a:off x="3234872" y="3711807"/>
              <a:ext cx="360000" cy="28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L1</a:t>
              </a:r>
            </a:p>
          </p:txBody>
        </p:sp>
        <p:sp>
          <p:nvSpPr>
            <p:cNvPr id="77" name="Rectangle 76"/>
            <p:cNvSpPr>
              <a:spLocks noChangeAspect="1"/>
            </p:cNvSpPr>
            <p:nvPr/>
          </p:nvSpPr>
          <p:spPr>
            <a:xfrm>
              <a:off x="3594952" y="3711807"/>
              <a:ext cx="360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L2</a:t>
              </a:r>
            </a:p>
          </p:txBody>
        </p:sp>
        <p:sp>
          <p:nvSpPr>
            <p:cNvPr id="78" name="TextBox 77"/>
            <p:cNvSpPr txBox="1"/>
            <p:nvPr/>
          </p:nvSpPr>
          <p:spPr>
            <a:xfrm>
              <a:off x="1974792" y="1341115"/>
              <a:ext cx="1692128" cy="1418352"/>
            </a:xfrm>
            <a:prstGeom prst="rect">
              <a:avLst/>
            </a:prstGeom>
            <a:noFill/>
          </p:spPr>
          <p:txBody>
            <a:bodyPr wrap="square" rtlCol="0">
              <a:spAutoFit/>
            </a:bodyPr>
            <a:lstStyle/>
            <a:p>
              <a:pPr algn="ctr"/>
              <a:r>
                <a:rPr lang="en-US" dirty="0"/>
                <a:t>Socket 0</a:t>
              </a:r>
            </a:p>
            <a:p>
              <a:endParaRPr lang="en-US" dirty="0"/>
            </a:p>
          </p:txBody>
        </p:sp>
        <p:sp>
          <p:nvSpPr>
            <p:cNvPr id="79" name="TextBox 78"/>
            <p:cNvSpPr txBox="1"/>
            <p:nvPr/>
          </p:nvSpPr>
          <p:spPr>
            <a:xfrm>
              <a:off x="5701336" y="1341115"/>
              <a:ext cx="1692128" cy="1418352"/>
            </a:xfrm>
            <a:prstGeom prst="rect">
              <a:avLst/>
            </a:prstGeom>
            <a:noFill/>
          </p:spPr>
          <p:txBody>
            <a:bodyPr wrap="square" rtlCol="0">
              <a:spAutoFit/>
            </a:bodyPr>
            <a:lstStyle/>
            <a:p>
              <a:pPr algn="ctr"/>
              <a:r>
                <a:rPr lang="en-US" dirty="0"/>
                <a:t>Socket 1</a:t>
              </a:r>
            </a:p>
            <a:p>
              <a:endParaRPr lang="en-US" dirty="0"/>
            </a:p>
          </p:txBody>
        </p:sp>
        <p:sp>
          <p:nvSpPr>
            <p:cNvPr id="80" name="Rectangle 79"/>
            <p:cNvSpPr/>
            <p:nvPr/>
          </p:nvSpPr>
          <p:spPr>
            <a:xfrm>
              <a:off x="1218648" y="1976413"/>
              <a:ext cx="2880000" cy="410445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370776" y="2192437"/>
              <a:ext cx="720080" cy="36724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L3</a:t>
              </a:r>
            </a:p>
          </p:txBody>
        </p:sp>
        <p:sp>
          <p:nvSpPr>
            <p:cNvPr id="82" name="Rectangle 81"/>
            <p:cNvSpPr>
              <a:spLocks noChangeAspect="1"/>
            </p:cNvSpPr>
            <p:nvPr/>
          </p:nvSpPr>
          <p:spPr>
            <a:xfrm>
              <a:off x="1362664" y="2480468"/>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0</a:t>
              </a:r>
            </a:p>
          </p:txBody>
        </p:sp>
        <p:sp>
          <p:nvSpPr>
            <p:cNvPr id="83" name="Rectangle 82"/>
            <p:cNvSpPr>
              <a:spLocks noChangeAspect="1"/>
            </p:cNvSpPr>
            <p:nvPr/>
          </p:nvSpPr>
          <p:spPr>
            <a:xfrm>
              <a:off x="1362664" y="3240153"/>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a:t>
              </a:r>
            </a:p>
          </p:txBody>
        </p:sp>
        <p:sp>
          <p:nvSpPr>
            <p:cNvPr id="85" name="Rectangle 84"/>
            <p:cNvSpPr>
              <a:spLocks noChangeAspect="1"/>
            </p:cNvSpPr>
            <p:nvPr/>
          </p:nvSpPr>
          <p:spPr>
            <a:xfrm>
              <a:off x="1362664" y="3999838"/>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2</a:t>
              </a:r>
            </a:p>
          </p:txBody>
        </p:sp>
        <p:sp>
          <p:nvSpPr>
            <p:cNvPr id="86" name="Rectangle 85"/>
            <p:cNvSpPr>
              <a:spLocks noChangeAspect="1"/>
            </p:cNvSpPr>
            <p:nvPr/>
          </p:nvSpPr>
          <p:spPr>
            <a:xfrm>
              <a:off x="1362664" y="4759523"/>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3</a:t>
              </a:r>
            </a:p>
          </p:txBody>
        </p:sp>
        <p:sp>
          <p:nvSpPr>
            <p:cNvPr id="88" name="Rectangle 87"/>
            <p:cNvSpPr>
              <a:spLocks noChangeAspect="1"/>
            </p:cNvSpPr>
            <p:nvPr/>
          </p:nvSpPr>
          <p:spPr>
            <a:xfrm>
              <a:off x="1362664" y="5519206"/>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4</a:t>
              </a:r>
            </a:p>
          </p:txBody>
        </p:sp>
        <p:sp>
          <p:nvSpPr>
            <p:cNvPr id="89" name="Rectangle 88"/>
            <p:cNvSpPr>
              <a:spLocks noChangeAspect="1"/>
            </p:cNvSpPr>
            <p:nvPr/>
          </p:nvSpPr>
          <p:spPr>
            <a:xfrm>
              <a:off x="3234872" y="2480468"/>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5</a:t>
              </a:r>
            </a:p>
          </p:txBody>
        </p:sp>
        <p:sp>
          <p:nvSpPr>
            <p:cNvPr id="91" name="Rectangle 90"/>
            <p:cNvSpPr>
              <a:spLocks noChangeAspect="1"/>
            </p:cNvSpPr>
            <p:nvPr/>
          </p:nvSpPr>
          <p:spPr>
            <a:xfrm>
              <a:off x="3234872" y="3240153"/>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6</a:t>
              </a:r>
            </a:p>
          </p:txBody>
        </p:sp>
        <p:sp>
          <p:nvSpPr>
            <p:cNvPr id="92" name="Rectangle 91"/>
            <p:cNvSpPr>
              <a:spLocks noChangeAspect="1"/>
            </p:cNvSpPr>
            <p:nvPr/>
          </p:nvSpPr>
          <p:spPr>
            <a:xfrm>
              <a:off x="3234872" y="4759523"/>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8</a:t>
              </a:r>
            </a:p>
          </p:txBody>
        </p:sp>
        <p:sp>
          <p:nvSpPr>
            <p:cNvPr id="94" name="Rectangle 93"/>
            <p:cNvSpPr>
              <a:spLocks noChangeAspect="1"/>
            </p:cNvSpPr>
            <p:nvPr/>
          </p:nvSpPr>
          <p:spPr>
            <a:xfrm>
              <a:off x="3234872" y="5519206"/>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9</a:t>
              </a:r>
            </a:p>
          </p:txBody>
        </p:sp>
        <p:sp>
          <p:nvSpPr>
            <p:cNvPr id="95" name="Rectangle 94"/>
            <p:cNvSpPr>
              <a:spLocks noChangeAspect="1"/>
            </p:cNvSpPr>
            <p:nvPr/>
          </p:nvSpPr>
          <p:spPr>
            <a:xfrm>
              <a:off x="3234872" y="3999838"/>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7</a:t>
              </a:r>
            </a:p>
          </p:txBody>
        </p:sp>
        <p:grpSp>
          <p:nvGrpSpPr>
            <p:cNvPr id="97" name="Group 96"/>
            <p:cNvGrpSpPr/>
            <p:nvPr/>
          </p:nvGrpSpPr>
          <p:grpSpPr>
            <a:xfrm>
              <a:off x="5107400" y="1976413"/>
              <a:ext cx="2880000" cy="4104456"/>
              <a:chOff x="1187624" y="1556792"/>
              <a:chExt cx="2880000" cy="4104456"/>
            </a:xfrm>
          </p:grpSpPr>
          <p:sp>
            <p:nvSpPr>
              <p:cNvPr id="103" name="Rectangle 102"/>
              <p:cNvSpPr/>
              <p:nvPr/>
            </p:nvSpPr>
            <p:spPr>
              <a:xfrm>
                <a:off x="1187624" y="1556792"/>
                <a:ext cx="2880000" cy="410445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2339752" y="1772816"/>
                <a:ext cx="720080" cy="36724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L3</a:t>
                </a:r>
              </a:p>
            </p:txBody>
          </p:sp>
          <p:sp>
            <p:nvSpPr>
              <p:cNvPr id="106" name="Rectangle 105"/>
              <p:cNvSpPr>
                <a:spLocks noChangeAspect="1"/>
              </p:cNvSpPr>
              <p:nvPr/>
            </p:nvSpPr>
            <p:spPr>
              <a:xfrm>
                <a:off x="1331640" y="2060847"/>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10</a:t>
                </a:r>
              </a:p>
            </p:txBody>
          </p:sp>
          <p:sp>
            <p:nvSpPr>
              <p:cNvPr id="107" name="Rectangle 106"/>
              <p:cNvSpPr>
                <a:spLocks noChangeAspect="1"/>
              </p:cNvSpPr>
              <p:nvPr/>
            </p:nvSpPr>
            <p:spPr>
              <a:xfrm>
                <a:off x="1331640" y="2820532"/>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11</a:t>
                </a:r>
              </a:p>
            </p:txBody>
          </p:sp>
          <p:sp>
            <p:nvSpPr>
              <p:cNvPr id="109" name="Rectangle 108"/>
              <p:cNvSpPr>
                <a:spLocks noChangeAspect="1"/>
              </p:cNvSpPr>
              <p:nvPr/>
            </p:nvSpPr>
            <p:spPr>
              <a:xfrm>
                <a:off x="1331640" y="3580217"/>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12</a:t>
                </a:r>
              </a:p>
            </p:txBody>
          </p:sp>
          <p:sp>
            <p:nvSpPr>
              <p:cNvPr id="110" name="Rectangle 109"/>
              <p:cNvSpPr>
                <a:spLocks noChangeAspect="1"/>
              </p:cNvSpPr>
              <p:nvPr/>
            </p:nvSpPr>
            <p:spPr>
              <a:xfrm>
                <a:off x="1331640" y="4339902"/>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13</a:t>
                </a:r>
              </a:p>
            </p:txBody>
          </p:sp>
          <p:sp>
            <p:nvSpPr>
              <p:cNvPr id="114" name="Rectangle 113"/>
              <p:cNvSpPr>
                <a:spLocks noChangeAspect="1"/>
              </p:cNvSpPr>
              <p:nvPr/>
            </p:nvSpPr>
            <p:spPr>
              <a:xfrm>
                <a:off x="1331640" y="5099585"/>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14</a:t>
                </a:r>
              </a:p>
            </p:txBody>
          </p:sp>
          <p:sp>
            <p:nvSpPr>
              <p:cNvPr id="115" name="Rectangle 114"/>
              <p:cNvSpPr>
                <a:spLocks noChangeAspect="1"/>
              </p:cNvSpPr>
              <p:nvPr/>
            </p:nvSpPr>
            <p:spPr>
              <a:xfrm>
                <a:off x="3203848" y="2060847"/>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15</a:t>
                </a:r>
              </a:p>
            </p:txBody>
          </p:sp>
          <p:sp>
            <p:nvSpPr>
              <p:cNvPr id="116" name="Rectangle 115"/>
              <p:cNvSpPr>
                <a:spLocks noChangeAspect="1"/>
              </p:cNvSpPr>
              <p:nvPr/>
            </p:nvSpPr>
            <p:spPr>
              <a:xfrm>
                <a:off x="3203848" y="2820532"/>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16</a:t>
                </a:r>
              </a:p>
            </p:txBody>
          </p:sp>
          <p:sp>
            <p:nvSpPr>
              <p:cNvPr id="117" name="Rectangle 116"/>
              <p:cNvSpPr>
                <a:spLocks noChangeAspect="1"/>
              </p:cNvSpPr>
              <p:nvPr/>
            </p:nvSpPr>
            <p:spPr>
              <a:xfrm>
                <a:off x="3203848" y="4339902"/>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18</a:t>
                </a:r>
              </a:p>
            </p:txBody>
          </p:sp>
          <p:sp>
            <p:nvSpPr>
              <p:cNvPr id="118" name="Rectangle 117"/>
              <p:cNvSpPr>
                <a:spLocks noChangeAspect="1"/>
              </p:cNvSpPr>
              <p:nvPr/>
            </p:nvSpPr>
            <p:spPr>
              <a:xfrm>
                <a:off x="3203848" y="5099585"/>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19</a:t>
                </a:r>
              </a:p>
            </p:txBody>
          </p:sp>
        </p:grpSp>
        <p:sp>
          <p:nvSpPr>
            <p:cNvPr id="98" name="Rectangle 97"/>
            <p:cNvSpPr>
              <a:spLocks noChangeAspect="1"/>
            </p:cNvSpPr>
            <p:nvPr/>
          </p:nvSpPr>
          <p:spPr>
            <a:xfrm>
              <a:off x="7110481" y="3993975"/>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17</a:t>
              </a:r>
            </a:p>
          </p:txBody>
        </p:sp>
        <p:sp>
          <p:nvSpPr>
            <p:cNvPr id="100" name="Rectangle 99"/>
            <p:cNvSpPr/>
            <p:nvPr/>
          </p:nvSpPr>
          <p:spPr>
            <a:xfrm>
              <a:off x="1578688" y="6150550"/>
              <a:ext cx="396104" cy="73285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IB</a:t>
              </a:r>
            </a:p>
          </p:txBody>
        </p:sp>
        <p:sp>
          <p:nvSpPr>
            <p:cNvPr id="101" name="Rectangle 100"/>
            <p:cNvSpPr/>
            <p:nvPr/>
          </p:nvSpPr>
          <p:spPr>
            <a:xfrm>
              <a:off x="2226760" y="6152877"/>
              <a:ext cx="431888" cy="73285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I/O</a:t>
              </a:r>
            </a:p>
          </p:txBody>
        </p:sp>
      </p:grpSp>
      <p:cxnSp>
        <p:nvCxnSpPr>
          <p:cNvPr id="4" name="Straight Arrow Connector 3"/>
          <p:cNvCxnSpPr>
            <a:endCxn id="82" idx="2"/>
          </p:cNvCxnSpPr>
          <p:nvPr/>
        </p:nvCxnSpPr>
        <p:spPr>
          <a:xfrm flipV="1">
            <a:off x="3759160" y="3515265"/>
            <a:ext cx="2202585" cy="97540"/>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flipV="1">
            <a:off x="3792146" y="3778614"/>
            <a:ext cx="2169598" cy="87742"/>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flipV="1">
            <a:off x="3792146" y="4125174"/>
            <a:ext cx="2081776" cy="33702"/>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V="1">
            <a:off x="3957336" y="4834286"/>
            <a:ext cx="5451033" cy="120568"/>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546820" name="Straight Connector 546819"/>
          <p:cNvCxnSpPr/>
          <p:nvPr/>
        </p:nvCxnSpPr>
        <p:spPr>
          <a:xfrm>
            <a:off x="3792147" y="3128068"/>
            <a:ext cx="1084799" cy="223713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3869175" y="3092344"/>
            <a:ext cx="1037739" cy="223713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954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46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p:cNvSpPr>
            <a:spLocks noGrp="1" noChangeArrowheads="1"/>
          </p:cNvSpPr>
          <p:nvPr>
            <p:ph type="title"/>
          </p:nvPr>
        </p:nvSpPr>
        <p:spPr>
          <a:xfrm>
            <a:off x="838200" y="0"/>
            <a:ext cx="10515600" cy="1325563"/>
          </a:xfrm>
        </p:spPr>
        <p:txBody>
          <a:bodyPr/>
          <a:lstStyle/>
          <a:p>
            <a:r>
              <a:rPr lang="en-US" altLang="en-US" dirty="0"/>
              <a:t>Sequential…</a:t>
            </a:r>
          </a:p>
        </p:txBody>
      </p:sp>
      <p:sp>
        <p:nvSpPr>
          <p:cNvPr id="546819" name="Rectangle 3"/>
          <p:cNvSpPr>
            <a:spLocks noGrp="1" noChangeArrowheads="1"/>
          </p:cNvSpPr>
          <p:nvPr>
            <p:ph type="body" idx="1"/>
          </p:nvPr>
        </p:nvSpPr>
        <p:spPr/>
        <p:txBody>
          <a:bodyPr/>
          <a:lstStyle/>
          <a:p>
            <a:pPr lvl="1"/>
            <a:r>
              <a:rPr lang="en-US" altLang="en-US" dirty="0"/>
              <a:t>A shell program consists of a sequential list of commands</a:t>
            </a:r>
          </a:p>
          <a:p>
            <a:pPr lvl="1"/>
            <a:r>
              <a:rPr lang="en-US" altLang="en-US" dirty="0"/>
              <a:t>-&gt; bash script on HPC cluster will run sequentially</a:t>
            </a:r>
          </a:p>
          <a:p>
            <a:pPr lvl="1"/>
            <a:endParaRPr lang="en-US" altLang="en-US" dirty="0"/>
          </a:p>
          <a:p>
            <a:pPr marL="359637" lvl="1" indent="0">
              <a:buNone/>
            </a:pPr>
            <a:endParaRPr lang="en-US" altLang="en-US" dirty="0"/>
          </a:p>
        </p:txBody>
      </p:sp>
      <p:sp>
        <p:nvSpPr>
          <p:cNvPr id="2" name="TextBox 1"/>
          <p:cNvSpPr txBox="1"/>
          <p:nvPr/>
        </p:nvSpPr>
        <p:spPr>
          <a:xfrm>
            <a:off x="2064000" y="3140969"/>
            <a:ext cx="2664296" cy="3139321"/>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#!/bin/bash</a:t>
            </a:r>
          </a:p>
          <a:p>
            <a:r>
              <a:rPr lang="en-US" dirty="0" err="1">
                <a:latin typeface="Courier New" panose="02070309020205020404" pitchFamily="49" charset="0"/>
                <a:cs typeface="Courier New" panose="02070309020205020404" pitchFamily="49" charset="0"/>
              </a:rPr>
              <a:t>My_program</a:t>
            </a:r>
            <a:r>
              <a:rPr lang="en-US" dirty="0">
                <a:latin typeface="Courier New" panose="02070309020205020404" pitchFamily="49" charset="0"/>
                <a:cs typeface="Courier New" panose="02070309020205020404" pitchFamily="49" charset="0"/>
              </a:rPr>
              <a:t> 1</a:t>
            </a:r>
          </a:p>
          <a:p>
            <a:r>
              <a:rPr lang="en-US" dirty="0" err="1">
                <a:latin typeface="Courier New" panose="02070309020205020404" pitchFamily="49" charset="0"/>
                <a:cs typeface="Courier New" panose="02070309020205020404" pitchFamily="49" charset="0"/>
              </a:rPr>
              <a:t>My_program</a:t>
            </a:r>
            <a:r>
              <a:rPr lang="en-US" dirty="0">
                <a:latin typeface="Courier New" panose="02070309020205020404" pitchFamily="49" charset="0"/>
                <a:cs typeface="Courier New" panose="02070309020205020404" pitchFamily="49" charset="0"/>
              </a:rPr>
              <a:t> 2</a:t>
            </a:r>
          </a:p>
          <a:p>
            <a:r>
              <a:rPr lang="en-US" dirty="0" err="1">
                <a:latin typeface="Courier New" panose="02070309020205020404" pitchFamily="49" charset="0"/>
                <a:cs typeface="Courier New" panose="02070309020205020404" pitchFamily="49" charset="0"/>
              </a:rPr>
              <a:t>My_program</a:t>
            </a:r>
            <a:r>
              <a:rPr lang="en-US" dirty="0">
                <a:latin typeface="Courier New" panose="02070309020205020404" pitchFamily="49" charset="0"/>
                <a:cs typeface="Courier New" panose="02070309020205020404" pitchFamily="49" charset="0"/>
              </a:rPr>
              <a:t> 3</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err="1">
                <a:latin typeface="Courier New" panose="02070309020205020404" pitchFamily="49" charset="0"/>
                <a:cs typeface="Courier New" panose="02070309020205020404" pitchFamily="49" charset="0"/>
              </a:rPr>
              <a:t>My_program</a:t>
            </a:r>
            <a:r>
              <a:rPr lang="en-US" dirty="0">
                <a:latin typeface="Courier New" panose="02070309020205020404" pitchFamily="49" charset="0"/>
                <a:cs typeface="Courier New" panose="02070309020205020404" pitchFamily="49" charset="0"/>
              </a:rPr>
              <a:t> 20</a:t>
            </a: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endParaRPr lang="nl-BE" dirty="0">
              <a:latin typeface="Courier New" panose="02070309020205020404" pitchFamily="49" charset="0"/>
              <a:cs typeface="Courier New" panose="02070309020205020404" pitchFamily="49" charset="0"/>
            </a:endParaRPr>
          </a:p>
        </p:txBody>
      </p:sp>
      <p:sp>
        <p:nvSpPr>
          <p:cNvPr id="113" name="Slide Number Placeholder 5"/>
          <p:cNvSpPr>
            <a:spLocks noGrp="1"/>
          </p:cNvSpPr>
          <p:nvPr>
            <p:ph type="sldNum" sz="quarter" idx="12"/>
          </p:nvPr>
        </p:nvSpPr>
        <p:spPr>
          <a:xfrm>
            <a:off x="9727424" y="6678402"/>
            <a:ext cx="936000" cy="288000"/>
          </a:xfrm>
        </p:spPr>
        <p:txBody>
          <a:bodyPr/>
          <a:lstStyle/>
          <a:p>
            <a:fld id="{F35D8031-C8E5-48F8-A3B6-81643B27A3AF}" type="slidenum">
              <a:rPr lang="nl-BE" smtClean="0"/>
              <a:pPr/>
              <a:t>25</a:t>
            </a:fld>
            <a:endParaRPr lang="nl-BE" dirty="0"/>
          </a:p>
        </p:txBody>
      </p:sp>
      <p:grpSp>
        <p:nvGrpSpPr>
          <p:cNvPr id="54" name="Group 53"/>
          <p:cNvGrpSpPr/>
          <p:nvPr/>
        </p:nvGrpSpPr>
        <p:grpSpPr>
          <a:xfrm>
            <a:off x="5056830" y="2838568"/>
            <a:ext cx="5341171" cy="2526635"/>
            <a:chOff x="239136" y="1341115"/>
            <a:chExt cx="8756376" cy="5544616"/>
          </a:xfrm>
        </p:grpSpPr>
        <p:sp>
          <p:nvSpPr>
            <p:cNvPr id="56" name="Rectangle 55"/>
            <p:cNvSpPr/>
            <p:nvPr/>
          </p:nvSpPr>
          <p:spPr>
            <a:xfrm>
              <a:off x="1002624" y="1688034"/>
              <a:ext cx="7200800" cy="4608859"/>
            </a:xfrm>
            <a:prstGeom prst="rect">
              <a:avLst/>
            </a:prstGeom>
            <a:solidFill>
              <a:srgbClr val="116E8A">
                <a:alpha val="3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239136" y="2480469"/>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59" name="Rectangle 58"/>
            <p:cNvSpPr/>
            <p:nvPr/>
          </p:nvSpPr>
          <p:spPr>
            <a:xfrm>
              <a:off x="239136" y="3416573"/>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0" name="Rectangle 59"/>
            <p:cNvSpPr/>
            <p:nvPr/>
          </p:nvSpPr>
          <p:spPr>
            <a:xfrm>
              <a:off x="239136" y="4352677"/>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2" name="Rectangle 61"/>
            <p:cNvSpPr/>
            <p:nvPr/>
          </p:nvSpPr>
          <p:spPr>
            <a:xfrm>
              <a:off x="239136" y="5288781"/>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3" name="Rectangle 62"/>
            <p:cNvSpPr/>
            <p:nvPr/>
          </p:nvSpPr>
          <p:spPr>
            <a:xfrm>
              <a:off x="7987400" y="2480469"/>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5" name="Rectangle 64"/>
            <p:cNvSpPr/>
            <p:nvPr/>
          </p:nvSpPr>
          <p:spPr>
            <a:xfrm>
              <a:off x="7987400" y="3416573"/>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6" name="Rectangle 65"/>
            <p:cNvSpPr/>
            <p:nvPr/>
          </p:nvSpPr>
          <p:spPr>
            <a:xfrm>
              <a:off x="7987400" y="4352677"/>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69" name="Rectangle 68"/>
            <p:cNvSpPr/>
            <p:nvPr/>
          </p:nvSpPr>
          <p:spPr>
            <a:xfrm>
              <a:off x="7987400" y="5288781"/>
              <a:ext cx="1008112" cy="504056"/>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DDR</a:t>
              </a:r>
            </a:p>
          </p:txBody>
        </p:sp>
        <p:sp>
          <p:nvSpPr>
            <p:cNvPr id="71" name="Rectangle 70"/>
            <p:cNvSpPr/>
            <p:nvPr/>
          </p:nvSpPr>
          <p:spPr>
            <a:xfrm>
              <a:off x="4098648" y="3200549"/>
              <a:ext cx="1008432" cy="5040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QPI</a:t>
              </a:r>
            </a:p>
          </p:txBody>
        </p:sp>
        <p:sp>
          <p:nvSpPr>
            <p:cNvPr id="72" name="Rectangle 71"/>
            <p:cNvSpPr/>
            <p:nvPr/>
          </p:nvSpPr>
          <p:spPr>
            <a:xfrm>
              <a:off x="4098648" y="3992637"/>
              <a:ext cx="1008432" cy="50405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QPI</a:t>
              </a:r>
            </a:p>
          </p:txBody>
        </p:sp>
        <p:sp>
          <p:nvSpPr>
            <p:cNvPr id="75" name="Rectangle 74"/>
            <p:cNvSpPr>
              <a:spLocks noChangeAspect="1"/>
            </p:cNvSpPr>
            <p:nvPr/>
          </p:nvSpPr>
          <p:spPr>
            <a:xfrm>
              <a:off x="3234872" y="3999839"/>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core0</a:t>
              </a:r>
            </a:p>
          </p:txBody>
        </p:sp>
        <p:sp>
          <p:nvSpPr>
            <p:cNvPr id="76" name="Rectangle 75"/>
            <p:cNvSpPr>
              <a:spLocks noChangeAspect="1"/>
            </p:cNvSpPr>
            <p:nvPr/>
          </p:nvSpPr>
          <p:spPr>
            <a:xfrm>
              <a:off x="3234872" y="3711807"/>
              <a:ext cx="360000" cy="28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L1</a:t>
              </a:r>
            </a:p>
          </p:txBody>
        </p:sp>
        <p:sp>
          <p:nvSpPr>
            <p:cNvPr id="77" name="Rectangle 76"/>
            <p:cNvSpPr>
              <a:spLocks noChangeAspect="1"/>
            </p:cNvSpPr>
            <p:nvPr/>
          </p:nvSpPr>
          <p:spPr>
            <a:xfrm>
              <a:off x="3594952" y="3711807"/>
              <a:ext cx="360000" cy="28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L2</a:t>
              </a:r>
            </a:p>
          </p:txBody>
        </p:sp>
        <p:sp>
          <p:nvSpPr>
            <p:cNvPr id="78" name="TextBox 77"/>
            <p:cNvSpPr txBox="1"/>
            <p:nvPr/>
          </p:nvSpPr>
          <p:spPr>
            <a:xfrm>
              <a:off x="1974792" y="1341115"/>
              <a:ext cx="1692128" cy="1418352"/>
            </a:xfrm>
            <a:prstGeom prst="rect">
              <a:avLst/>
            </a:prstGeom>
            <a:noFill/>
          </p:spPr>
          <p:txBody>
            <a:bodyPr wrap="square" rtlCol="0">
              <a:spAutoFit/>
            </a:bodyPr>
            <a:lstStyle/>
            <a:p>
              <a:pPr algn="ctr"/>
              <a:r>
                <a:rPr lang="en-US" dirty="0"/>
                <a:t>Socket 0</a:t>
              </a:r>
            </a:p>
            <a:p>
              <a:endParaRPr lang="en-US" dirty="0"/>
            </a:p>
          </p:txBody>
        </p:sp>
        <p:sp>
          <p:nvSpPr>
            <p:cNvPr id="79" name="TextBox 78"/>
            <p:cNvSpPr txBox="1"/>
            <p:nvPr/>
          </p:nvSpPr>
          <p:spPr>
            <a:xfrm>
              <a:off x="5701336" y="1341115"/>
              <a:ext cx="1692128" cy="1418352"/>
            </a:xfrm>
            <a:prstGeom prst="rect">
              <a:avLst/>
            </a:prstGeom>
            <a:noFill/>
          </p:spPr>
          <p:txBody>
            <a:bodyPr wrap="square" rtlCol="0">
              <a:spAutoFit/>
            </a:bodyPr>
            <a:lstStyle/>
            <a:p>
              <a:pPr algn="ctr"/>
              <a:r>
                <a:rPr lang="en-US" dirty="0"/>
                <a:t>Socket 1</a:t>
              </a:r>
            </a:p>
            <a:p>
              <a:endParaRPr lang="en-US" dirty="0"/>
            </a:p>
          </p:txBody>
        </p:sp>
        <p:sp>
          <p:nvSpPr>
            <p:cNvPr id="80" name="Rectangle 79"/>
            <p:cNvSpPr/>
            <p:nvPr/>
          </p:nvSpPr>
          <p:spPr>
            <a:xfrm>
              <a:off x="1218648" y="1976413"/>
              <a:ext cx="2880000" cy="410445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370776" y="2192437"/>
              <a:ext cx="720080" cy="36724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L3</a:t>
              </a:r>
            </a:p>
          </p:txBody>
        </p:sp>
        <p:sp>
          <p:nvSpPr>
            <p:cNvPr id="82" name="Rectangle 81"/>
            <p:cNvSpPr>
              <a:spLocks noChangeAspect="1"/>
            </p:cNvSpPr>
            <p:nvPr/>
          </p:nvSpPr>
          <p:spPr>
            <a:xfrm>
              <a:off x="1362664" y="2480468"/>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0</a:t>
              </a:r>
            </a:p>
          </p:txBody>
        </p:sp>
        <p:sp>
          <p:nvSpPr>
            <p:cNvPr id="83" name="Rectangle 82"/>
            <p:cNvSpPr>
              <a:spLocks noChangeAspect="1"/>
            </p:cNvSpPr>
            <p:nvPr/>
          </p:nvSpPr>
          <p:spPr>
            <a:xfrm>
              <a:off x="1362664" y="3240153"/>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a:t>
              </a:r>
            </a:p>
          </p:txBody>
        </p:sp>
        <p:sp>
          <p:nvSpPr>
            <p:cNvPr id="85" name="Rectangle 84"/>
            <p:cNvSpPr>
              <a:spLocks noChangeAspect="1"/>
            </p:cNvSpPr>
            <p:nvPr/>
          </p:nvSpPr>
          <p:spPr>
            <a:xfrm>
              <a:off x="1362664" y="3999838"/>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2</a:t>
              </a:r>
            </a:p>
          </p:txBody>
        </p:sp>
        <p:sp>
          <p:nvSpPr>
            <p:cNvPr id="86" name="Rectangle 85"/>
            <p:cNvSpPr>
              <a:spLocks noChangeAspect="1"/>
            </p:cNvSpPr>
            <p:nvPr/>
          </p:nvSpPr>
          <p:spPr>
            <a:xfrm>
              <a:off x="1362664" y="4759523"/>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3</a:t>
              </a:r>
            </a:p>
          </p:txBody>
        </p:sp>
        <p:sp>
          <p:nvSpPr>
            <p:cNvPr id="88" name="Rectangle 87"/>
            <p:cNvSpPr>
              <a:spLocks noChangeAspect="1"/>
            </p:cNvSpPr>
            <p:nvPr/>
          </p:nvSpPr>
          <p:spPr>
            <a:xfrm>
              <a:off x="1362664" y="5519206"/>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4</a:t>
              </a:r>
            </a:p>
          </p:txBody>
        </p:sp>
        <p:sp>
          <p:nvSpPr>
            <p:cNvPr id="89" name="Rectangle 88"/>
            <p:cNvSpPr>
              <a:spLocks noChangeAspect="1"/>
            </p:cNvSpPr>
            <p:nvPr/>
          </p:nvSpPr>
          <p:spPr>
            <a:xfrm>
              <a:off x="3234872" y="2480468"/>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5</a:t>
              </a:r>
            </a:p>
          </p:txBody>
        </p:sp>
        <p:sp>
          <p:nvSpPr>
            <p:cNvPr id="91" name="Rectangle 90"/>
            <p:cNvSpPr>
              <a:spLocks noChangeAspect="1"/>
            </p:cNvSpPr>
            <p:nvPr/>
          </p:nvSpPr>
          <p:spPr>
            <a:xfrm>
              <a:off x="3234872" y="3240153"/>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6</a:t>
              </a:r>
            </a:p>
          </p:txBody>
        </p:sp>
        <p:sp>
          <p:nvSpPr>
            <p:cNvPr id="92" name="Rectangle 91"/>
            <p:cNvSpPr>
              <a:spLocks noChangeAspect="1"/>
            </p:cNvSpPr>
            <p:nvPr/>
          </p:nvSpPr>
          <p:spPr>
            <a:xfrm>
              <a:off x="3234872" y="4759523"/>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8</a:t>
              </a:r>
            </a:p>
          </p:txBody>
        </p:sp>
        <p:sp>
          <p:nvSpPr>
            <p:cNvPr id="94" name="Rectangle 93"/>
            <p:cNvSpPr>
              <a:spLocks noChangeAspect="1"/>
            </p:cNvSpPr>
            <p:nvPr/>
          </p:nvSpPr>
          <p:spPr>
            <a:xfrm>
              <a:off x="3234872" y="5519206"/>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9</a:t>
              </a:r>
            </a:p>
          </p:txBody>
        </p:sp>
        <p:sp>
          <p:nvSpPr>
            <p:cNvPr id="95" name="Rectangle 94"/>
            <p:cNvSpPr>
              <a:spLocks noChangeAspect="1"/>
            </p:cNvSpPr>
            <p:nvPr/>
          </p:nvSpPr>
          <p:spPr>
            <a:xfrm>
              <a:off x="3234872" y="3999838"/>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7</a:t>
              </a:r>
            </a:p>
          </p:txBody>
        </p:sp>
        <p:grpSp>
          <p:nvGrpSpPr>
            <p:cNvPr id="97" name="Group 96"/>
            <p:cNvGrpSpPr/>
            <p:nvPr/>
          </p:nvGrpSpPr>
          <p:grpSpPr>
            <a:xfrm>
              <a:off x="5107400" y="1976413"/>
              <a:ext cx="2880000" cy="4104456"/>
              <a:chOff x="1187624" y="1556792"/>
              <a:chExt cx="2880000" cy="4104456"/>
            </a:xfrm>
          </p:grpSpPr>
          <p:sp>
            <p:nvSpPr>
              <p:cNvPr id="103" name="Rectangle 102"/>
              <p:cNvSpPr/>
              <p:nvPr/>
            </p:nvSpPr>
            <p:spPr>
              <a:xfrm>
                <a:off x="1187624" y="1556792"/>
                <a:ext cx="2880000" cy="410445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2339752" y="1772816"/>
                <a:ext cx="720080" cy="3672408"/>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L3</a:t>
                </a:r>
              </a:p>
            </p:txBody>
          </p:sp>
          <p:sp>
            <p:nvSpPr>
              <p:cNvPr id="106" name="Rectangle 105"/>
              <p:cNvSpPr>
                <a:spLocks noChangeAspect="1"/>
              </p:cNvSpPr>
              <p:nvPr/>
            </p:nvSpPr>
            <p:spPr>
              <a:xfrm>
                <a:off x="1331640" y="2060847"/>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10</a:t>
                </a:r>
              </a:p>
            </p:txBody>
          </p:sp>
          <p:sp>
            <p:nvSpPr>
              <p:cNvPr id="107" name="Rectangle 106"/>
              <p:cNvSpPr>
                <a:spLocks noChangeAspect="1"/>
              </p:cNvSpPr>
              <p:nvPr/>
            </p:nvSpPr>
            <p:spPr>
              <a:xfrm>
                <a:off x="1331640" y="2820532"/>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11</a:t>
                </a:r>
              </a:p>
            </p:txBody>
          </p:sp>
          <p:sp>
            <p:nvSpPr>
              <p:cNvPr id="109" name="Rectangle 108"/>
              <p:cNvSpPr>
                <a:spLocks noChangeAspect="1"/>
              </p:cNvSpPr>
              <p:nvPr/>
            </p:nvSpPr>
            <p:spPr>
              <a:xfrm>
                <a:off x="1331640" y="3580217"/>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12</a:t>
                </a:r>
              </a:p>
            </p:txBody>
          </p:sp>
          <p:sp>
            <p:nvSpPr>
              <p:cNvPr id="110" name="Rectangle 109"/>
              <p:cNvSpPr>
                <a:spLocks noChangeAspect="1"/>
              </p:cNvSpPr>
              <p:nvPr/>
            </p:nvSpPr>
            <p:spPr>
              <a:xfrm>
                <a:off x="1331640" y="4339902"/>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13</a:t>
                </a:r>
              </a:p>
            </p:txBody>
          </p:sp>
          <p:sp>
            <p:nvSpPr>
              <p:cNvPr id="114" name="Rectangle 113"/>
              <p:cNvSpPr>
                <a:spLocks noChangeAspect="1"/>
              </p:cNvSpPr>
              <p:nvPr/>
            </p:nvSpPr>
            <p:spPr>
              <a:xfrm>
                <a:off x="1331640" y="5099585"/>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14</a:t>
                </a:r>
              </a:p>
            </p:txBody>
          </p:sp>
          <p:sp>
            <p:nvSpPr>
              <p:cNvPr id="115" name="Rectangle 114"/>
              <p:cNvSpPr>
                <a:spLocks noChangeAspect="1"/>
              </p:cNvSpPr>
              <p:nvPr/>
            </p:nvSpPr>
            <p:spPr>
              <a:xfrm>
                <a:off x="3203848" y="2060847"/>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15</a:t>
                </a:r>
              </a:p>
            </p:txBody>
          </p:sp>
          <p:sp>
            <p:nvSpPr>
              <p:cNvPr id="116" name="Rectangle 115"/>
              <p:cNvSpPr>
                <a:spLocks noChangeAspect="1"/>
              </p:cNvSpPr>
              <p:nvPr/>
            </p:nvSpPr>
            <p:spPr>
              <a:xfrm>
                <a:off x="3203848" y="2820532"/>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16</a:t>
                </a:r>
              </a:p>
            </p:txBody>
          </p:sp>
          <p:sp>
            <p:nvSpPr>
              <p:cNvPr id="117" name="Rectangle 116"/>
              <p:cNvSpPr>
                <a:spLocks noChangeAspect="1"/>
              </p:cNvSpPr>
              <p:nvPr/>
            </p:nvSpPr>
            <p:spPr>
              <a:xfrm>
                <a:off x="3203848" y="4339902"/>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18</a:t>
                </a:r>
              </a:p>
            </p:txBody>
          </p:sp>
          <p:sp>
            <p:nvSpPr>
              <p:cNvPr id="118" name="Rectangle 117"/>
              <p:cNvSpPr>
                <a:spLocks noChangeAspect="1"/>
              </p:cNvSpPr>
              <p:nvPr/>
            </p:nvSpPr>
            <p:spPr>
              <a:xfrm>
                <a:off x="3203848" y="5099585"/>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19</a:t>
                </a:r>
              </a:p>
            </p:txBody>
          </p:sp>
        </p:grpSp>
        <p:sp>
          <p:nvSpPr>
            <p:cNvPr id="98" name="Rectangle 97"/>
            <p:cNvSpPr>
              <a:spLocks noChangeAspect="1"/>
            </p:cNvSpPr>
            <p:nvPr/>
          </p:nvSpPr>
          <p:spPr>
            <a:xfrm>
              <a:off x="7110481" y="3993975"/>
              <a:ext cx="720000" cy="345638"/>
            </a:xfrm>
            <a:prstGeom prst="rect">
              <a:avLst/>
            </a:prstGeom>
            <a:solidFill>
              <a:srgbClr val="E8B6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t>17</a:t>
              </a:r>
            </a:p>
          </p:txBody>
        </p:sp>
        <p:sp>
          <p:nvSpPr>
            <p:cNvPr id="100" name="Rectangle 99"/>
            <p:cNvSpPr/>
            <p:nvPr/>
          </p:nvSpPr>
          <p:spPr>
            <a:xfrm>
              <a:off x="1578688" y="6150550"/>
              <a:ext cx="396104" cy="73285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a:t>IB</a:t>
              </a:r>
            </a:p>
          </p:txBody>
        </p:sp>
        <p:sp>
          <p:nvSpPr>
            <p:cNvPr id="101" name="Rectangle 100"/>
            <p:cNvSpPr/>
            <p:nvPr/>
          </p:nvSpPr>
          <p:spPr>
            <a:xfrm>
              <a:off x="2226760" y="6152877"/>
              <a:ext cx="431888" cy="732854"/>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I/O</a:t>
              </a:r>
            </a:p>
          </p:txBody>
        </p:sp>
      </p:grpSp>
      <p:cxnSp>
        <p:nvCxnSpPr>
          <p:cNvPr id="4" name="Straight Arrow Connector 3"/>
          <p:cNvCxnSpPr>
            <a:endCxn id="82" idx="2"/>
          </p:cNvCxnSpPr>
          <p:nvPr/>
        </p:nvCxnSpPr>
        <p:spPr>
          <a:xfrm flipV="1">
            <a:off x="3759160" y="3515265"/>
            <a:ext cx="2202585" cy="97540"/>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endCxn id="82" idx="2"/>
          </p:cNvCxnSpPr>
          <p:nvPr/>
        </p:nvCxnSpPr>
        <p:spPr>
          <a:xfrm flipV="1">
            <a:off x="3792146" y="3515266"/>
            <a:ext cx="2169598" cy="351091"/>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endCxn id="82" idx="2"/>
          </p:cNvCxnSpPr>
          <p:nvPr/>
        </p:nvCxnSpPr>
        <p:spPr>
          <a:xfrm flipV="1">
            <a:off x="3792146" y="3515266"/>
            <a:ext cx="2169598" cy="643611"/>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endCxn id="82" idx="2"/>
          </p:cNvCxnSpPr>
          <p:nvPr/>
        </p:nvCxnSpPr>
        <p:spPr>
          <a:xfrm flipV="1">
            <a:off x="3957336" y="3515266"/>
            <a:ext cx="2004409" cy="1439589"/>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H="1">
            <a:off x="3719736" y="3594320"/>
            <a:ext cx="2185680" cy="122712"/>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3765584" y="3568305"/>
            <a:ext cx="2175042" cy="370743"/>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82" idx="2"/>
          </p:cNvCxnSpPr>
          <p:nvPr/>
        </p:nvCxnSpPr>
        <p:spPr>
          <a:xfrm flipH="1">
            <a:off x="3813228" y="3515266"/>
            <a:ext cx="2148516" cy="698945"/>
          </a:xfrm>
          <a:prstGeom prst="straightConnector1">
            <a:avLst/>
          </a:prstGeom>
          <a:ln w="25400">
            <a:solidFill>
              <a:schemeClr val="accent1"/>
            </a:solidFill>
            <a:prstDash val="solid"/>
            <a:headEnd type="none"/>
            <a:tailEnd type="triangle" w="med" len="lg"/>
          </a:ln>
        </p:spPr>
        <p:style>
          <a:lnRef idx="1">
            <a:schemeClr val="accent1"/>
          </a:lnRef>
          <a:fillRef idx="0">
            <a:schemeClr val="accent1"/>
          </a:fillRef>
          <a:effectRef idx="0">
            <a:schemeClr val="accent1"/>
          </a:effectRef>
          <a:fontRef idx="minor">
            <a:schemeClr val="tx1"/>
          </a:fontRef>
        </p:style>
      </p:cxnSp>
      <p:sp>
        <p:nvSpPr>
          <p:cNvPr id="5" name="Cloud Callout 4"/>
          <p:cNvSpPr/>
          <p:nvPr/>
        </p:nvSpPr>
        <p:spPr>
          <a:xfrm rot="11052568">
            <a:off x="2866481" y="5152703"/>
            <a:ext cx="1798209" cy="1201999"/>
          </a:xfrm>
          <a:prstGeom prst="cloudCallout">
            <a:avLst>
              <a:gd name="adj1" fmla="val -34801"/>
              <a:gd name="adj2" fmla="val 88689"/>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TextBox 5"/>
          <p:cNvSpPr txBox="1"/>
          <p:nvPr/>
        </p:nvSpPr>
        <p:spPr>
          <a:xfrm>
            <a:off x="3143673" y="5301826"/>
            <a:ext cx="1490699" cy="646331"/>
          </a:xfrm>
          <a:prstGeom prst="rect">
            <a:avLst/>
          </a:prstGeom>
          <a:noFill/>
        </p:spPr>
        <p:txBody>
          <a:bodyPr wrap="square" rtlCol="0">
            <a:spAutoFit/>
          </a:bodyPr>
          <a:lstStyle/>
          <a:p>
            <a:r>
              <a:rPr lang="nl-BE" dirty="0" err="1"/>
              <a:t>Use</a:t>
            </a:r>
            <a:r>
              <a:rPr lang="nl-BE" dirty="0"/>
              <a:t> </a:t>
            </a:r>
            <a:r>
              <a:rPr lang="nl-BE" dirty="0" err="1"/>
              <a:t>worker</a:t>
            </a:r>
            <a:r>
              <a:rPr lang="nl-BE" dirty="0"/>
              <a:t> on </a:t>
            </a:r>
            <a:r>
              <a:rPr lang="nl-BE" dirty="0" err="1"/>
              <a:t>the</a:t>
            </a:r>
            <a:r>
              <a:rPr lang="nl-BE" dirty="0"/>
              <a:t> cluster</a:t>
            </a:r>
          </a:p>
        </p:txBody>
      </p:sp>
    </p:spTree>
    <p:extLst>
      <p:ext uri="{BB962C8B-B14F-4D97-AF65-F5344CB8AC3E}">
        <p14:creationId xmlns:p14="http://schemas.microsoft.com/office/powerpoint/2010/main" val="1026535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
                                        </p:tgtEl>
                                        <p:attrNameLst>
                                          <p:attrName>style.visibility</p:attrName>
                                        </p:attrNameLst>
                                      </p:cBhvr>
                                      <p:to>
                                        <p:strVal val="visible"/>
                                      </p:to>
                                    </p:set>
                                  </p:childTnLst>
                                  <p:subTnLst>
                                    <p:set>
                                      <p:cBhvr override="childStyle">
                                        <p:cTn dur="1" fill="hold" display="0" masterRel="nextClick" afterEffect="1"/>
                                        <p:tgtEl>
                                          <p:spTgt spid="6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9"/>
                                        </p:tgtEl>
                                        <p:attrNameLst>
                                          <p:attrName>style.visibility</p:attrName>
                                        </p:attrNameLst>
                                      </p:cBhvr>
                                      <p:to>
                                        <p:strVal val="visible"/>
                                      </p:to>
                                    </p:set>
                                  </p:childTnLst>
                                  <p:subTnLst>
                                    <p:set>
                                      <p:cBhvr override="childStyle">
                                        <p:cTn dur="1" fill="hold" display="0" masterRel="nextClick" afterEffect="1"/>
                                        <p:tgtEl>
                                          <p:spTgt spid="119"/>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
                                        </p:tgtEl>
                                        <p:attrNameLst>
                                          <p:attrName>style.visibility</p:attrName>
                                        </p:attrNameLst>
                                      </p:cBhvr>
                                      <p:to>
                                        <p:strVal val="visible"/>
                                      </p:to>
                                    </p:se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0"/>
                                        </p:tgtEl>
                                        <p:attrNameLst>
                                          <p:attrName>style.visibility</p:attrName>
                                        </p:attrNameLst>
                                      </p:cBhvr>
                                      <p:to>
                                        <p:strVal val="visible"/>
                                      </p:to>
                                    </p:set>
                                  </p:childTnLst>
                                  <p:subTnLst>
                                    <p:set>
                                      <p:cBhvr override="childStyle">
                                        <p:cTn dur="1" fill="hold" display="0" masterRel="nextClick" afterEffect="1"/>
                                        <p:tgtEl>
                                          <p:spTgt spid="12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
                                        </p:tgtEl>
                                        <p:attrNameLst>
                                          <p:attrName>style.visibility</p:attrName>
                                        </p:attrNameLst>
                                      </p:cBhvr>
                                      <p:to>
                                        <p:strVal val="visible"/>
                                      </p:to>
                                    </p:set>
                                  </p:childTnLst>
                                  <p:subTnLst>
                                    <p:set>
                                      <p:cBhvr override="childStyle">
                                        <p:cTn dur="1" fill="hold" display="0" masterRel="nextClick" afterEffect="1"/>
                                        <p:tgtEl>
                                          <p:spTgt spid="67"/>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629173" y="1122344"/>
            <a:ext cx="11450973" cy="5010008"/>
          </a:xfrm>
          <a:ln/>
        </p:spPr>
        <p:txBody>
          <a:bodyPr/>
          <a:lstStyle/>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Resource-intensive tasks, especially where speed is a factor (sorting, hashing, etc.)</a:t>
            </a:r>
            <a:r>
              <a:rPr lang="ar-SA" altLang="nl-BE" sz="2200" dirty="0"/>
              <a:t>‏</a:t>
            </a:r>
            <a:endParaRPr lang="en-GB" altLang="nl-BE" sz="2200" dirty="0"/>
          </a:p>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Procedures involving heavy-duty math operations, especially floating point arithmetic arbitrary precision calculations, or complex numbers</a:t>
            </a:r>
          </a:p>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Cross-platform portability required</a:t>
            </a:r>
          </a:p>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Complex applications, where structured programming is a necessity (need type-checking of variables, function prototypes, etc.)</a:t>
            </a:r>
            <a:r>
              <a:rPr lang="ar-SA" altLang="nl-BE" sz="2200" dirty="0"/>
              <a:t>‏</a:t>
            </a:r>
            <a:endParaRPr lang="en-GB" altLang="nl-BE" sz="2200" dirty="0"/>
          </a:p>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Project consists of subcomponents with interlocking dependencies</a:t>
            </a:r>
          </a:p>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Extensive file operations required (Bash is limited to serial file access, and that only in a particularly clumsy and inefficient line-by-line fashion)</a:t>
            </a:r>
            <a:r>
              <a:rPr lang="ar-SA" altLang="nl-BE" sz="2200" dirty="0"/>
              <a:t>‏</a:t>
            </a:r>
            <a:endParaRPr lang="en-GB" altLang="nl-BE" sz="2200" dirty="0"/>
          </a:p>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Need native support for multi-dimensional arrays or data structures, such as linked lists or trees</a:t>
            </a:r>
          </a:p>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Need to generate or manipulate graphics or GUIs</a:t>
            </a:r>
          </a:p>
          <a:p>
            <a:pPr>
              <a:lnSpc>
                <a:spcPct val="83000"/>
              </a:lnSpc>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200" dirty="0"/>
              <a:t>Need direct access to system hardware or port or socket I/O</a:t>
            </a:r>
          </a:p>
        </p:txBody>
      </p:sp>
      <p:sp>
        <p:nvSpPr>
          <p:cNvPr id="2" name="Slide Number Placeholder 1"/>
          <p:cNvSpPr>
            <a:spLocks noGrp="1"/>
          </p:cNvSpPr>
          <p:nvPr>
            <p:ph type="sldNum" sz="quarter" idx="12"/>
          </p:nvPr>
        </p:nvSpPr>
        <p:spPr/>
        <p:txBody>
          <a:bodyPr/>
          <a:lstStyle/>
          <a:p>
            <a:fld id="{F35D8031-C8E5-48F8-A3B6-81643B27A3AF}" type="slidenum">
              <a:rPr lang="nl-BE" smtClean="0"/>
              <a:pPr/>
              <a:t>26</a:t>
            </a:fld>
            <a:endParaRPr lang="nl-BE" dirty="0"/>
          </a:p>
        </p:txBody>
      </p:sp>
      <p:sp>
        <p:nvSpPr>
          <p:cNvPr id="3" name="Rectangle 2">
            <a:extLst>
              <a:ext uri="{FF2B5EF4-FFF2-40B4-BE49-F238E27FC236}">
                <a16:creationId xmlns:a16="http://schemas.microsoft.com/office/drawing/2014/main" id="{8FBDDB80-6AE7-4649-D4AE-6E2A82A5570F}"/>
              </a:ext>
            </a:extLst>
          </p:cNvPr>
          <p:cNvSpPr txBox="1">
            <a:spLocks noChangeArrowheads="1"/>
          </p:cNvSpPr>
          <p:nvPr/>
        </p:nvSpPr>
        <p:spPr>
          <a:xfrm>
            <a:off x="83820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baseline="0">
                <a:solidFill>
                  <a:srgbClr val="52BDEC"/>
                </a:solidFill>
                <a:latin typeface="+mj-lt"/>
                <a:ea typeface="+mj-ea"/>
                <a:cs typeface="+mj-cs"/>
              </a:defRPr>
            </a:lvl1pPr>
          </a:lstStyle>
          <a:p>
            <a:r>
              <a:rPr lang="en-US" altLang="en-US" dirty="0">
                <a:solidFill>
                  <a:schemeClr val="tx1"/>
                </a:solidFill>
              </a:rPr>
              <a:t>When Not to Use Bash?</a:t>
            </a:r>
          </a:p>
        </p:txBody>
      </p:sp>
    </p:spTree>
    <p:extLst>
      <p:ext uri="{BB962C8B-B14F-4D97-AF65-F5344CB8AC3E}">
        <p14:creationId xmlns:p14="http://schemas.microsoft.com/office/powerpoint/2010/main" val="3399426419"/>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a:xfrm>
            <a:off x="838200" y="21176"/>
            <a:ext cx="10515600" cy="1325563"/>
          </a:xfrm>
        </p:spPr>
        <p:txBody>
          <a:bodyPr/>
          <a:lstStyle/>
          <a:p>
            <a:r>
              <a:rPr lang="en-US" altLang="en-US" dirty="0"/>
              <a:t>First Thing: Comments</a:t>
            </a:r>
          </a:p>
        </p:txBody>
      </p:sp>
      <p:sp>
        <p:nvSpPr>
          <p:cNvPr id="569347" name="Rectangle 3"/>
          <p:cNvSpPr>
            <a:spLocks noGrp="1" noChangeArrowheads="1"/>
          </p:cNvSpPr>
          <p:nvPr>
            <p:ph type="body" idx="1"/>
          </p:nvPr>
        </p:nvSpPr>
        <p:spPr>
          <a:xfrm>
            <a:off x="838200" y="1346739"/>
            <a:ext cx="10515600" cy="4351338"/>
          </a:xfrm>
        </p:spPr>
        <p:txBody>
          <a:bodyPr/>
          <a:lstStyle/>
          <a:p>
            <a:pPr>
              <a:lnSpc>
                <a:spcPct val="90000"/>
              </a:lnSpc>
            </a:pPr>
            <a:r>
              <a:rPr lang="en-US" altLang="en-US" dirty="0"/>
              <a:t>A comment line in a shell script starts with the </a:t>
            </a:r>
            <a:r>
              <a:rPr lang="en-US" altLang="en-US" dirty="0">
                <a:latin typeface="Courier New" panose="02070309020205020404" pitchFamily="49" charset="0"/>
                <a:cs typeface="Courier New" panose="02070309020205020404" pitchFamily="49" charset="0"/>
              </a:rPr>
              <a:t>#</a:t>
            </a:r>
            <a:r>
              <a:rPr lang="en-US" altLang="en-US" dirty="0"/>
              <a:t> symbol</a:t>
            </a:r>
          </a:p>
          <a:p>
            <a:pPr>
              <a:lnSpc>
                <a:spcPct val="90000"/>
              </a:lnSpc>
            </a:pPr>
            <a:r>
              <a:rPr lang="en-US" altLang="en-US" dirty="0"/>
              <a:t>Example:</a:t>
            </a:r>
          </a:p>
          <a:p>
            <a:pPr lvl="1">
              <a:lnSpc>
                <a:spcPct val="90000"/>
              </a:lnSpc>
            </a:pPr>
            <a:r>
              <a:rPr lang="en-US" altLang="en-US" dirty="0">
                <a:latin typeface="Courier New" panose="02070309020205020404" pitchFamily="49" charset="0"/>
                <a:cs typeface="Courier New" panose="02070309020205020404" pitchFamily="49" charset="0"/>
              </a:rPr>
              <a:t>#</a:t>
            </a:r>
            <a:r>
              <a:rPr lang="pl-PL" altLang="en-US" dirty="0">
                <a:latin typeface="Courier New" panose="02070309020205020404" pitchFamily="49" charset="0"/>
                <a:cs typeface="Courier New" panose="02070309020205020404" pitchFamily="49" charset="0"/>
              </a:rPr>
              <a:t> </a:t>
            </a:r>
            <a:r>
              <a:rPr lang="en-US" altLang="en-US" dirty="0">
                <a:latin typeface="Courier New" panose="02070309020205020404" pitchFamily="49" charset="0"/>
                <a:cs typeface="Courier New" panose="02070309020205020404" pitchFamily="49" charset="0"/>
              </a:rPr>
              <a:t>This is a comment</a:t>
            </a:r>
          </a:p>
          <a:p>
            <a:pPr>
              <a:lnSpc>
                <a:spcPct val="90000"/>
              </a:lnSpc>
            </a:pPr>
            <a:r>
              <a:rPr lang="en-US" altLang="en-US" dirty="0"/>
              <a:t>Comments are not processed and are only there to help people read your program</a:t>
            </a:r>
          </a:p>
          <a:p>
            <a:pPr>
              <a:lnSpc>
                <a:spcPct val="90000"/>
              </a:lnSpc>
            </a:pPr>
            <a:r>
              <a:rPr lang="en-US" altLang="en-US" dirty="0"/>
              <a:t>Use them to explain your code</a:t>
            </a:r>
          </a:p>
          <a:p>
            <a:pPr>
              <a:lnSpc>
                <a:spcPct val="90000"/>
              </a:lnSpc>
            </a:pPr>
            <a:r>
              <a:rPr lang="en-US" altLang="en-US" dirty="0"/>
              <a:t>A comment may be in the middle of a line, e.g.</a:t>
            </a:r>
            <a:br>
              <a:rPr lang="en-US" altLang="en-US" dirty="0"/>
            </a:br>
            <a:r>
              <a:rPr lang="en-US" altLang="en-US" dirty="0">
                <a:latin typeface="Courier New" panose="02070309020205020404" pitchFamily="49" charset="0"/>
                <a:cs typeface="Courier New" panose="02070309020205020404" pitchFamily="49" charset="0"/>
              </a:rPr>
              <a:t>Name=‘John Smith’</a:t>
            </a:r>
            <a:r>
              <a:rPr lang="pl-PL" altLang="en-US" dirty="0">
                <a:latin typeface="Courier New" panose="02070309020205020404" pitchFamily="49" charset="0"/>
                <a:cs typeface="Courier New" panose="02070309020205020404" pitchFamily="49" charset="0"/>
              </a:rPr>
              <a:t> </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FirstName</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LastName</a:t>
            </a:r>
            <a:endParaRPr lang="en-US" altLang="en-US" dirty="0">
              <a:latin typeface="Courier New" panose="02070309020205020404" pitchFamily="49" charset="0"/>
              <a:cs typeface="Courier New" panose="02070309020205020404" pitchFamily="49" charset="0"/>
            </a:endParaRPr>
          </a:p>
          <a:p>
            <a:pPr marL="0" indent="0">
              <a:buNone/>
            </a:pPr>
            <a:endParaRPr lang="en-US" altLang="en-US" dirty="0"/>
          </a:p>
        </p:txBody>
      </p:sp>
    </p:spTree>
    <p:extLst>
      <p:ext uri="{BB962C8B-B14F-4D97-AF65-F5344CB8AC3E}">
        <p14:creationId xmlns:p14="http://schemas.microsoft.com/office/powerpoint/2010/main" val="2074158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1129639" y="0"/>
            <a:ext cx="7806240" cy="1143360"/>
          </a:xfrm>
          <a:ln/>
        </p:spPr>
        <p:txBody>
          <a:bodyPr>
            <a:normAutofit fontScale="90000"/>
          </a:bodyPr>
          <a:lstStyle/>
          <a:p>
            <a:pPr>
              <a:lnSpc>
                <a:spcPct val="102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br>
              <a:rPr lang="en-GB" altLang="nl-BE" dirty="0">
                <a:solidFill>
                  <a:schemeClr val="tx1"/>
                </a:solidFill>
              </a:rPr>
            </a:br>
            <a:r>
              <a:rPr lang="en-GB" altLang="nl-BE" dirty="0">
                <a:solidFill>
                  <a:schemeClr val="tx1"/>
                </a:solidFill>
              </a:rPr>
              <a:t>Using the Shell</a:t>
            </a:r>
            <a:br>
              <a:rPr lang="en-GB" altLang="nl-BE" dirty="0">
                <a:solidFill>
                  <a:schemeClr val="tx1"/>
                </a:solidFill>
              </a:rPr>
            </a:br>
            <a:endParaRPr lang="en-GB" altLang="nl-BE" sz="2540" dirty="0">
              <a:solidFill>
                <a:schemeClr val="tx1"/>
              </a:solidFill>
            </a:endParaRPr>
          </a:p>
        </p:txBody>
      </p:sp>
      <p:sp>
        <p:nvSpPr>
          <p:cNvPr id="12290" name="Rectangle 2"/>
          <p:cNvSpPr>
            <a:spLocks noGrp="1" noChangeArrowheads="1"/>
          </p:cNvSpPr>
          <p:nvPr>
            <p:ph type="body" idx="1"/>
          </p:nvPr>
        </p:nvSpPr>
        <p:spPr>
          <a:xfrm>
            <a:off x="1297419" y="1336470"/>
            <a:ext cx="7806240" cy="4322880"/>
          </a:xfrm>
          <a:ln/>
        </p:spPr>
        <p:txBody>
          <a:bodyPr/>
          <a:lstStyle/>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800" dirty="0">
                <a:solidFill>
                  <a:schemeClr val="tx1"/>
                </a:solidFill>
              </a:rPr>
              <a:t>In a file </a:t>
            </a: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pl-PL" altLang="nl-BE" dirty="0"/>
              <a:t>W</a:t>
            </a:r>
            <a:r>
              <a:rPr lang="en-GB" altLang="nl-BE" dirty="0"/>
              <a:t>e can execute those commands in the order in which they appear in the file:</a:t>
            </a: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pl-PL" altLang="nl-BE" dirty="0">
                <a:latin typeface="Courier New" panose="02070309020205020404" pitchFamily="49" charset="0"/>
              </a:rPr>
              <a:t>$</a:t>
            </a:r>
            <a:r>
              <a:rPr lang="en-GB" altLang="nl-BE" dirty="0">
                <a:latin typeface="Courier New" panose="02070309020205020404" pitchFamily="49" charset="0"/>
              </a:rPr>
              <a:t> bash </a:t>
            </a:r>
            <a:r>
              <a:rPr lang="en-GB" altLang="nl-BE" dirty="0" err="1">
                <a:latin typeface="Courier New" panose="02070309020205020404" pitchFamily="49" charset="0"/>
              </a:rPr>
              <a:t>newscript</a:t>
            </a:r>
            <a:endParaRPr lang="en-GB" altLang="nl-BE" dirty="0">
              <a:latin typeface="Courier New" panose="02070309020205020404" pitchFamily="49" charset="0"/>
            </a:endParaRP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pl-PL" altLang="nl-BE" dirty="0">
                <a:latin typeface="Courier New" panose="02070309020205020404" pitchFamily="49" charset="0"/>
              </a:rPr>
              <a:t>$</a:t>
            </a:r>
            <a:r>
              <a:rPr lang="en-GB" altLang="nl-BE" dirty="0">
                <a:latin typeface="Courier New" panose="02070309020205020404" pitchFamily="49" charset="0"/>
              </a:rPr>
              <a:t> s</a:t>
            </a:r>
            <a:r>
              <a:rPr lang="pl-PL" altLang="nl-BE" dirty="0" err="1">
                <a:latin typeface="Courier New" panose="02070309020205020404" pitchFamily="49" charset="0"/>
              </a:rPr>
              <a:t>ource</a:t>
            </a:r>
            <a:r>
              <a:rPr lang="en-GB" altLang="nl-BE" dirty="0">
                <a:latin typeface="Courier New" panose="02070309020205020404" pitchFamily="49" charset="0"/>
              </a:rPr>
              <a:t> </a:t>
            </a:r>
            <a:r>
              <a:rPr lang="en-GB" altLang="nl-BE" dirty="0" err="1">
                <a:latin typeface="Courier New" panose="02070309020205020404" pitchFamily="49" charset="0"/>
              </a:rPr>
              <a:t>newscript</a:t>
            </a:r>
            <a:endParaRPr lang="en-GB" altLang="nl-BE" dirty="0">
              <a:latin typeface="Courier New" panose="02070309020205020404" pitchFamily="49" charset="0"/>
            </a:endParaRP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pl-PL" altLang="nl-BE" dirty="0">
                <a:latin typeface="Courier New" panose="02070309020205020404" pitchFamily="49" charset="0"/>
              </a:rPr>
              <a:t>$</a:t>
            </a:r>
            <a:r>
              <a:rPr lang="en-GB" altLang="nl-BE" dirty="0">
                <a:latin typeface="Courier New" panose="02070309020205020404" pitchFamily="49" charset="0"/>
              </a:rPr>
              <a:t> . </a:t>
            </a:r>
            <a:r>
              <a:rPr lang="en-GB" altLang="nl-BE" dirty="0" err="1">
                <a:latin typeface="Courier New" panose="02070309020205020404" pitchFamily="49" charset="0"/>
              </a:rPr>
              <a:t>newscript</a:t>
            </a:r>
            <a:endParaRPr lang="en-GB" altLang="nl-BE" dirty="0">
              <a:latin typeface="Courier New" panose="02070309020205020404" pitchFamily="49" charset="0"/>
            </a:endParaRPr>
          </a:p>
        </p:txBody>
      </p:sp>
      <p:sp>
        <p:nvSpPr>
          <p:cNvPr id="2" name="Slide Number Placeholder 1"/>
          <p:cNvSpPr>
            <a:spLocks noGrp="1"/>
          </p:cNvSpPr>
          <p:nvPr>
            <p:ph type="sldNum" sz="quarter" idx="12"/>
          </p:nvPr>
        </p:nvSpPr>
        <p:spPr/>
        <p:txBody>
          <a:bodyPr/>
          <a:lstStyle/>
          <a:p>
            <a:fld id="{F35D8031-C8E5-48F8-A3B6-81643B27A3AF}" type="slidenum">
              <a:rPr lang="nl-BE" smtClean="0"/>
              <a:pPr/>
              <a:t>28</a:t>
            </a:fld>
            <a:endParaRPr lang="nl-BE" dirty="0"/>
          </a:p>
        </p:txBody>
      </p:sp>
      <p:sp>
        <p:nvSpPr>
          <p:cNvPr id="3" name="Rectangular Callout 2"/>
          <p:cNvSpPr/>
          <p:nvPr/>
        </p:nvSpPr>
        <p:spPr>
          <a:xfrm>
            <a:off x="6559615" y="2612365"/>
            <a:ext cx="2376264" cy="648072"/>
          </a:xfrm>
          <a:prstGeom prst="wedgeRectCallout">
            <a:avLst>
              <a:gd name="adj1" fmla="val -124295"/>
              <a:gd name="adj2" fmla="val 13250"/>
            </a:avLst>
          </a:prstGeom>
          <a:solidFill>
            <a:srgbClr val="DB6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 in a sub-shell (as a child process)</a:t>
            </a:r>
            <a:endParaRPr lang="nl-BE" dirty="0"/>
          </a:p>
        </p:txBody>
      </p:sp>
      <p:grpSp>
        <p:nvGrpSpPr>
          <p:cNvPr id="7" name="Group 6"/>
          <p:cNvGrpSpPr/>
          <p:nvPr/>
        </p:nvGrpSpPr>
        <p:grpSpPr>
          <a:xfrm>
            <a:off x="5200539" y="3301069"/>
            <a:ext cx="4364495" cy="1584176"/>
            <a:chOff x="4355976" y="3140968"/>
            <a:chExt cx="3744416" cy="1584176"/>
          </a:xfrm>
        </p:grpSpPr>
        <p:sp>
          <p:nvSpPr>
            <p:cNvPr id="4" name="Rounded Rectangular Callout 3"/>
            <p:cNvSpPr/>
            <p:nvPr/>
          </p:nvSpPr>
          <p:spPr>
            <a:xfrm>
              <a:off x="5004048" y="3356992"/>
              <a:ext cx="3096344" cy="1368152"/>
            </a:xfrm>
            <a:prstGeom prst="wedgeRoundRectCallout">
              <a:avLst>
                <a:gd name="adj1" fmla="val -70981"/>
                <a:gd name="adj2" fmla="val -28347"/>
                <a:gd name="adj3" fmla="val 16667"/>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 in the current process/shell/context.</a:t>
              </a:r>
              <a:br>
                <a:rPr lang="en-US" dirty="0"/>
              </a:br>
              <a:r>
                <a:rPr lang="en-US" dirty="0"/>
                <a:t>Note: you need a shebang on top of the script</a:t>
              </a:r>
              <a:endParaRPr lang="nl-BE" dirty="0"/>
            </a:p>
          </p:txBody>
        </p:sp>
        <p:cxnSp>
          <p:nvCxnSpPr>
            <p:cNvPr id="6" name="Straight Connector 5"/>
            <p:cNvCxnSpPr/>
            <p:nvPr/>
          </p:nvCxnSpPr>
          <p:spPr>
            <a:xfrm>
              <a:off x="4355976" y="3140968"/>
              <a:ext cx="0" cy="864096"/>
            </a:xfrm>
            <a:prstGeom prst="line">
              <a:avLst/>
            </a:prstGeom>
            <a:ln w="1905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47368804"/>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1381308" y="16771"/>
            <a:ext cx="7806240" cy="1143360"/>
          </a:xfrm>
          <a:ln/>
        </p:spPr>
        <p:txBody>
          <a:bodyPr>
            <a:normAutofit fontScale="90000"/>
          </a:bodyPr>
          <a:lstStyle/>
          <a:p>
            <a:pPr>
              <a:lnSpc>
                <a:spcPct val="102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br>
              <a:rPr lang="en-GB" altLang="nl-BE" dirty="0">
                <a:solidFill>
                  <a:schemeClr val="tx1"/>
                </a:solidFill>
              </a:rPr>
            </a:br>
            <a:r>
              <a:rPr lang="en-GB" altLang="nl-BE" dirty="0">
                <a:solidFill>
                  <a:schemeClr val="tx1"/>
                </a:solidFill>
              </a:rPr>
              <a:t>Using the Shell</a:t>
            </a:r>
            <a:br>
              <a:rPr lang="en-GB" altLang="nl-BE" dirty="0">
                <a:solidFill>
                  <a:schemeClr val="tx1"/>
                </a:solidFill>
              </a:rPr>
            </a:br>
            <a:endParaRPr lang="en-GB" altLang="nl-BE" sz="2540" dirty="0">
              <a:solidFill>
                <a:schemeClr val="tx1"/>
              </a:solidFill>
            </a:endParaRPr>
          </a:p>
        </p:txBody>
      </p:sp>
      <p:sp>
        <p:nvSpPr>
          <p:cNvPr id="13314" name="Rectangle 2"/>
          <p:cNvSpPr>
            <a:spLocks noGrp="1" noChangeArrowheads="1"/>
          </p:cNvSpPr>
          <p:nvPr>
            <p:ph type="body" idx="1"/>
          </p:nvPr>
        </p:nvSpPr>
        <p:spPr>
          <a:xfrm>
            <a:off x="1381308" y="1327295"/>
            <a:ext cx="7806240" cy="3394287"/>
          </a:xfrm>
          <a:ln/>
        </p:spPr>
        <p:txBody>
          <a:bodyPr/>
          <a:lstStyle/>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sz="2800" dirty="0">
                <a:solidFill>
                  <a:schemeClr val="tx1"/>
                </a:solidFill>
              </a:rPr>
              <a:t>As a shell script</a:t>
            </a:r>
            <a:endParaRPr lang="nl-BE" altLang="nl-BE" dirty="0"/>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pl-PL" altLang="nl-BE" dirty="0"/>
              <a:t>BUT we </a:t>
            </a:r>
            <a:r>
              <a:rPr lang="en-GB" altLang="nl-BE" dirty="0"/>
              <a:t>can take the last step and start to create self-contained scripts that run on their own.</a:t>
            </a: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endParaRPr lang="pl-PL" altLang="nl-BE" dirty="0"/>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t>We</a:t>
            </a:r>
            <a:r>
              <a:rPr lang="pl-PL" altLang="nl-BE" dirty="0"/>
              <a:t> </a:t>
            </a:r>
            <a:r>
              <a:rPr lang="pl-PL" altLang="nl-BE" dirty="0" err="1"/>
              <a:t>wil</a:t>
            </a:r>
            <a:r>
              <a:rPr lang="en-GB" altLang="nl-BE" dirty="0"/>
              <a:t>l need to do two things:</a:t>
            </a: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t>1. Set Shebang to specify the CLI to use, and</a:t>
            </a: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t>2. Make our file executable</a:t>
            </a:r>
            <a:br>
              <a:rPr lang="en-GB" altLang="nl-BE" dirty="0"/>
            </a:br>
            <a:r>
              <a:rPr lang="en-GB" altLang="nl-BE" dirty="0" err="1">
                <a:latin typeface="Courier New" panose="02070309020205020404" pitchFamily="49" charset="0"/>
                <a:cs typeface="Courier New" panose="02070309020205020404" pitchFamily="49" charset="0"/>
              </a:rPr>
              <a:t>chmod</a:t>
            </a:r>
            <a:r>
              <a:rPr lang="en-GB" altLang="nl-BE" dirty="0">
                <a:latin typeface="Courier New" panose="02070309020205020404" pitchFamily="49" charset="0"/>
                <a:cs typeface="Courier New" panose="02070309020205020404" pitchFamily="49" charset="0"/>
              </a:rPr>
              <a:t> </a:t>
            </a:r>
            <a:r>
              <a:rPr lang="en-GB" altLang="nl-BE" dirty="0" err="1">
                <a:latin typeface="Courier New" panose="02070309020205020404" pitchFamily="49" charset="0"/>
                <a:cs typeface="Courier New" panose="02070309020205020404" pitchFamily="49" charset="0"/>
              </a:rPr>
              <a:t>u+x</a:t>
            </a:r>
            <a:r>
              <a:rPr lang="en-GB" altLang="nl-BE" dirty="0">
                <a:latin typeface="Courier New" panose="02070309020205020404" pitchFamily="49" charset="0"/>
                <a:cs typeface="Courier New" panose="02070309020205020404" pitchFamily="49" charset="0"/>
              </a:rPr>
              <a:t> myscript.sh </a:t>
            </a:r>
            <a:endParaRPr lang="en-GB" altLang="nl-BE"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29</a:t>
            </a:fld>
            <a:endParaRPr lang="nl-BE" dirty="0"/>
          </a:p>
        </p:txBody>
      </p:sp>
      <p:sp>
        <p:nvSpPr>
          <p:cNvPr id="3" name="Rectangular Callout 2"/>
          <p:cNvSpPr/>
          <p:nvPr/>
        </p:nvSpPr>
        <p:spPr>
          <a:xfrm>
            <a:off x="1473326" y="5818604"/>
            <a:ext cx="1008112" cy="746792"/>
          </a:xfrm>
          <a:prstGeom prst="wedgeRectCallout">
            <a:avLst>
              <a:gd name="adj1" fmla="val 53126"/>
              <a:gd name="adj2" fmla="val -114572"/>
            </a:avLst>
          </a:prstGeom>
          <a:solidFill>
            <a:srgbClr val="DB6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Change mode</a:t>
            </a:r>
            <a:endParaRPr lang="nl-BE" dirty="0"/>
          </a:p>
        </p:txBody>
      </p:sp>
      <p:sp>
        <p:nvSpPr>
          <p:cNvPr id="4" name="Rectangular Callout 3"/>
          <p:cNvSpPr/>
          <p:nvPr/>
        </p:nvSpPr>
        <p:spPr>
          <a:xfrm>
            <a:off x="2868596" y="5674596"/>
            <a:ext cx="2016224" cy="1034808"/>
          </a:xfrm>
          <a:prstGeom prst="wedgeRectCallout">
            <a:avLst>
              <a:gd name="adj1" fmla="val -32694"/>
              <a:gd name="adj2" fmla="val -74804"/>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(u) is granted execution (x) rights</a:t>
            </a:r>
            <a:endParaRPr lang="nl-BE" dirty="0"/>
          </a:p>
        </p:txBody>
      </p:sp>
      <p:sp>
        <p:nvSpPr>
          <p:cNvPr id="5" name="Rectangular Callout 4"/>
          <p:cNvSpPr/>
          <p:nvPr/>
        </p:nvSpPr>
        <p:spPr>
          <a:xfrm>
            <a:off x="6096000" y="5674596"/>
            <a:ext cx="2734143" cy="1034808"/>
          </a:xfrm>
          <a:prstGeom prst="wedgeRectCallout">
            <a:avLst>
              <a:gd name="adj1" fmla="val -54277"/>
              <a:gd name="adj2" fmla="val -82961"/>
            </a:avLst>
          </a:prstGeom>
          <a:solidFill>
            <a:srgbClr val="DB6C3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file extension (.</a:t>
            </a:r>
            <a:r>
              <a:rPr lang="en-US" dirty="0" err="1"/>
              <a:t>sh</a:t>
            </a:r>
            <a:r>
              <a:rPr lang="en-US" dirty="0"/>
              <a:t>) is meaningless (only reminder to us)</a:t>
            </a:r>
            <a:endParaRPr lang="nl-BE" dirty="0"/>
          </a:p>
        </p:txBody>
      </p:sp>
    </p:spTree>
    <p:extLst>
      <p:ext uri="{BB962C8B-B14F-4D97-AF65-F5344CB8AC3E}">
        <p14:creationId xmlns:p14="http://schemas.microsoft.com/office/powerpoint/2010/main" val="142773963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36"/>
            <a:ext cx="10515600" cy="1325563"/>
          </a:xfrm>
        </p:spPr>
        <p:txBody>
          <a:bodyPr/>
          <a:lstStyle/>
          <a:p>
            <a:r>
              <a:rPr lang="pl-PL" dirty="0">
                <a:solidFill>
                  <a:schemeClr val="tx1"/>
                </a:solidFill>
              </a:rPr>
              <a:t>Input and </a:t>
            </a:r>
            <a:r>
              <a:rPr lang="pl-PL" dirty="0" err="1">
                <a:solidFill>
                  <a:schemeClr val="tx1"/>
                </a:solidFill>
              </a:rPr>
              <a:t>Output</a:t>
            </a:r>
            <a:endParaRPr lang="nl-BE" dirty="0">
              <a:solidFill>
                <a:schemeClr val="tx1"/>
              </a:solidFill>
            </a:endParaRPr>
          </a:p>
        </p:txBody>
      </p:sp>
      <p:sp>
        <p:nvSpPr>
          <p:cNvPr id="3" name="Content Placeholder 2"/>
          <p:cNvSpPr>
            <a:spLocks noGrp="1"/>
          </p:cNvSpPr>
          <p:nvPr>
            <p:ph idx="1"/>
          </p:nvPr>
        </p:nvSpPr>
        <p:spPr/>
        <p:txBody>
          <a:bodyPr/>
          <a:lstStyle/>
          <a:p>
            <a:r>
              <a:rPr lang="en-US" altLang="en-US" dirty="0"/>
              <a:t>Programs and commands can contain an input and output.  These are called ‘streams’.  UNIX programming is oftentimes stream based.  </a:t>
            </a:r>
          </a:p>
          <a:p>
            <a:endParaRPr lang="en-US" altLang="en-US" dirty="0"/>
          </a:p>
          <a:p>
            <a:r>
              <a:rPr lang="en-US" altLang="en-US" dirty="0"/>
              <a:t>STDIN – ‘standard input,’ or input from the keyboard</a:t>
            </a:r>
          </a:p>
          <a:p>
            <a:r>
              <a:rPr lang="en-US" altLang="en-US" dirty="0"/>
              <a:t>SDTOUT – ‘standard output,’ or output to the screen</a:t>
            </a:r>
          </a:p>
          <a:p>
            <a:r>
              <a:rPr lang="en-US" altLang="en-US" dirty="0"/>
              <a:t>STDERR – ‘standard error,’ error output which is sent to the screen.</a:t>
            </a:r>
          </a:p>
        </p:txBody>
      </p:sp>
      <p:sp>
        <p:nvSpPr>
          <p:cNvPr id="4" name="Slide Number Placeholder 3"/>
          <p:cNvSpPr>
            <a:spLocks noGrp="1"/>
          </p:cNvSpPr>
          <p:nvPr>
            <p:ph type="sldNum" sz="quarter" idx="12"/>
          </p:nvPr>
        </p:nvSpPr>
        <p:spPr/>
        <p:txBody>
          <a:bodyPr/>
          <a:lstStyle/>
          <a:p>
            <a:fld id="{78CD8E6A-08C9-49B9-A7D5-27A98AD8C28F}" type="slidenum">
              <a:rPr lang="nl-NL" smtClean="0"/>
              <a:pPr/>
              <a:t>3</a:t>
            </a:fld>
            <a:endParaRPr lang="nl-NL"/>
          </a:p>
        </p:txBody>
      </p:sp>
    </p:spTree>
    <p:extLst>
      <p:ext uri="{BB962C8B-B14F-4D97-AF65-F5344CB8AC3E}">
        <p14:creationId xmlns:p14="http://schemas.microsoft.com/office/powerpoint/2010/main" val="16549015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1523922" y="0"/>
            <a:ext cx="7806240" cy="1143360"/>
          </a:xfrm>
          <a:ln/>
        </p:spPr>
        <p:txBody>
          <a:bodyPr/>
          <a:lstStyle/>
          <a:p>
            <a:pPr>
              <a:lnSpc>
                <a:spcPct val="102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altLang="nl-BE" dirty="0">
                <a:solidFill>
                  <a:schemeClr val="tx1"/>
                </a:solidFill>
              </a:rPr>
              <a:t>The “Shebang”</a:t>
            </a:r>
          </a:p>
        </p:txBody>
      </p:sp>
      <p:sp>
        <p:nvSpPr>
          <p:cNvPr id="14338" name="Rectangle 2"/>
          <p:cNvSpPr>
            <a:spLocks noGrp="1" noChangeArrowheads="1"/>
          </p:cNvSpPr>
          <p:nvPr>
            <p:ph type="body" idx="1"/>
          </p:nvPr>
        </p:nvSpPr>
        <p:spPr>
          <a:xfrm>
            <a:off x="1591034" y="1378415"/>
            <a:ext cx="10296166" cy="4322880"/>
          </a:xfrm>
          <a:ln/>
        </p:spPr>
        <p:txBody>
          <a:bodyPr/>
          <a:lstStyle/>
          <a:p>
            <a:pPr marL="0" indent="0">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t>To specify that a file is to become a shell script you specify the interpreter like this at the very start of the file:</a:t>
            </a:r>
          </a:p>
          <a:p>
            <a:pPr>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endParaRPr lang="pl-PL" altLang="nl-BE" dirty="0"/>
          </a:p>
          <a:p>
            <a:pPr>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latin typeface="Courier New" panose="02070309020205020404" pitchFamily="49" charset="0"/>
                <a:cs typeface="Courier New" panose="02070309020205020404" pitchFamily="49" charset="0"/>
              </a:rPr>
              <a:t>#!/bin/bash</a:t>
            </a:r>
            <a:endParaRPr lang="pl-PL" altLang="nl-BE" dirty="0">
              <a:latin typeface="Courier New" panose="02070309020205020404" pitchFamily="49" charset="0"/>
              <a:cs typeface="Courier New" panose="02070309020205020404" pitchFamily="49" charset="0"/>
            </a:endParaRPr>
          </a:p>
          <a:p>
            <a:pPr>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pl-PL" altLang="en-US" dirty="0"/>
              <a:t>(</a:t>
            </a:r>
            <a:r>
              <a:rPr lang="pl-PL" altLang="en-US" dirty="0" err="1"/>
              <a:t>or</a:t>
            </a:r>
            <a:r>
              <a:rPr lang="pl-PL" altLang="en-US" dirty="0"/>
              <a:t> </a:t>
            </a:r>
            <a:r>
              <a:rPr lang="en-US" altLang="en-US" dirty="0"/>
              <a:t>#!/</a:t>
            </a:r>
            <a:r>
              <a:rPr lang="en-US" altLang="en-US" dirty="0" err="1"/>
              <a:t>usr</a:t>
            </a:r>
            <a:r>
              <a:rPr lang="en-US" altLang="en-US" dirty="0"/>
              <a:t>/bin/</a:t>
            </a:r>
            <a:r>
              <a:rPr lang="en-US" altLang="en-US" dirty="0" err="1"/>
              <a:t>perl</a:t>
            </a:r>
            <a:r>
              <a:rPr lang="pl-PL" altLang="en-US" dirty="0"/>
              <a:t> </a:t>
            </a:r>
            <a:r>
              <a:rPr lang="pl-PL" altLang="en-US" dirty="0" err="1"/>
              <a:t>or</a:t>
            </a:r>
            <a:r>
              <a:rPr lang="pl-PL" altLang="en-US" dirty="0"/>
              <a:t> …)</a:t>
            </a:r>
            <a:endParaRPr lang="en-US" altLang="en-US" dirty="0"/>
          </a:p>
          <a:p>
            <a:pPr>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endParaRPr lang="pl-PL" altLang="nl-BE" dirty="0"/>
          </a:p>
          <a:p>
            <a:pPr>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t>This is known as the “Shebang” (#!).</a:t>
            </a:r>
          </a:p>
        </p:txBody>
      </p:sp>
      <p:sp>
        <p:nvSpPr>
          <p:cNvPr id="2" name="Slide Number Placeholder 1"/>
          <p:cNvSpPr>
            <a:spLocks noGrp="1"/>
          </p:cNvSpPr>
          <p:nvPr>
            <p:ph type="sldNum" sz="quarter" idx="12"/>
          </p:nvPr>
        </p:nvSpPr>
        <p:spPr/>
        <p:txBody>
          <a:bodyPr/>
          <a:lstStyle/>
          <a:p>
            <a:fld id="{F35D8031-C8E5-48F8-A3B6-81643B27A3AF}" type="slidenum">
              <a:rPr lang="nl-BE" smtClean="0"/>
              <a:pPr/>
              <a:t>30</a:t>
            </a:fld>
            <a:endParaRPr lang="nl-BE" dirty="0"/>
          </a:p>
        </p:txBody>
      </p:sp>
    </p:spTree>
    <p:extLst>
      <p:ext uri="{BB962C8B-B14F-4D97-AF65-F5344CB8AC3E}">
        <p14:creationId xmlns:p14="http://schemas.microsoft.com/office/powerpoint/2010/main" val="1441104094"/>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1473587" y="56519"/>
            <a:ext cx="7806240" cy="1143360"/>
          </a:xfrm>
          <a:ln/>
        </p:spPr>
        <p:txBody>
          <a:bodyPr/>
          <a:lstStyle/>
          <a:p>
            <a:pPr>
              <a:lnSpc>
                <a:spcPct val="102000"/>
              </a:lnSpc>
              <a:tabLst>
                <a:tab pos="0" algn="l"/>
                <a:tab pos="406086" algn="l"/>
                <a:tab pos="813612" algn="l"/>
                <a:tab pos="1221138" algn="l"/>
                <a:tab pos="1628664" algn="l"/>
                <a:tab pos="2036190" algn="l"/>
                <a:tab pos="2443717" algn="l"/>
                <a:tab pos="2851242" algn="l"/>
                <a:tab pos="3258769" algn="l"/>
                <a:tab pos="3666294" algn="l"/>
                <a:tab pos="4073821" algn="l"/>
                <a:tab pos="4481346" algn="l"/>
                <a:tab pos="4888873" algn="l"/>
                <a:tab pos="5296398" algn="l"/>
                <a:tab pos="5703925" algn="l"/>
                <a:tab pos="6111450" algn="l"/>
                <a:tab pos="6518977" algn="l"/>
                <a:tab pos="6926502" algn="l"/>
                <a:tab pos="7334029" algn="l"/>
                <a:tab pos="7741554" algn="l"/>
                <a:tab pos="8149081" algn="l"/>
              </a:tabLst>
            </a:pPr>
            <a:r>
              <a:rPr lang="en-GB" altLang="nl-BE" dirty="0">
                <a:solidFill>
                  <a:schemeClr val="tx1"/>
                </a:solidFill>
              </a:rPr>
              <a:t>Example</a:t>
            </a:r>
          </a:p>
        </p:txBody>
      </p:sp>
      <p:sp>
        <p:nvSpPr>
          <p:cNvPr id="15362" name="Rectangle 2"/>
          <p:cNvSpPr>
            <a:spLocks noGrp="1" noChangeArrowheads="1"/>
          </p:cNvSpPr>
          <p:nvPr>
            <p:ph type="body" idx="1"/>
          </p:nvPr>
        </p:nvSpPr>
        <p:spPr>
          <a:xfrm>
            <a:off x="1280641" y="1267560"/>
            <a:ext cx="10648504" cy="4322880"/>
          </a:xfrm>
          <a:ln/>
        </p:spPr>
        <p:txBody>
          <a:bodyPr/>
          <a:lstStyle/>
          <a:p>
            <a:pPr marL="0" indent="0">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t>Now let's create a very simple shell script. This will simply</a:t>
            </a:r>
            <a:r>
              <a:rPr lang="pl-PL" altLang="nl-BE" dirty="0"/>
              <a:t> </a:t>
            </a:r>
            <a:r>
              <a:rPr lang="en-GB" altLang="nl-BE" dirty="0"/>
              <a:t>echo back what you enter on the command line:</a:t>
            </a: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latin typeface="Courier New" panose="02070309020205020404" pitchFamily="49" charset="0"/>
              </a:rPr>
              <a:t>#!/bin/</a:t>
            </a:r>
            <a:r>
              <a:rPr lang="pl-PL" altLang="nl-BE" dirty="0">
                <a:latin typeface="Courier New" panose="02070309020205020404" pitchFamily="49" charset="0"/>
              </a:rPr>
              <a:t>ba</a:t>
            </a:r>
            <a:r>
              <a:rPr lang="en-GB" altLang="nl-BE" dirty="0" err="1">
                <a:latin typeface="Courier New" panose="02070309020205020404" pitchFamily="49" charset="0"/>
              </a:rPr>
              <a:t>sh</a:t>
            </a:r>
            <a:endParaRPr lang="en-GB" altLang="nl-BE" dirty="0">
              <a:latin typeface="Courier New" panose="02070309020205020404" pitchFamily="49" charset="0"/>
            </a:endParaRP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latin typeface="Courier New" panose="02070309020205020404" pitchFamily="49" charset="0"/>
              </a:rPr>
              <a:t>echo </a:t>
            </a:r>
            <a:r>
              <a:rPr lang="pl-PL" altLang="nl-BE" dirty="0">
                <a:latin typeface="Courier New" panose="02070309020205020404" pitchFamily="49" charset="0"/>
              </a:rPr>
              <a:t>Hello</a:t>
            </a:r>
            <a:endParaRPr lang="en-GB" altLang="nl-BE" dirty="0">
              <a:latin typeface="Courier New" panose="02070309020205020404" pitchFamily="49" charset="0"/>
            </a:endParaRP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t>Enter this in a file new.sh, then do:</a:t>
            </a: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latin typeface="Courier New" panose="02070309020205020404" pitchFamily="49" charset="0"/>
              </a:rPr>
              <a:t>$ </a:t>
            </a:r>
            <a:r>
              <a:rPr lang="en-GB" altLang="nl-BE" dirty="0" err="1">
                <a:latin typeface="Courier New" panose="02070309020205020404" pitchFamily="49" charset="0"/>
              </a:rPr>
              <a:t>chmod</a:t>
            </a:r>
            <a:r>
              <a:rPr lang="en-GB" altLang="nl-BE" dirty="0">
                <a:latin typeface="Courier New" panose="02070309020205020404" pitchFamily="49" charset="0"/>
              </a:rPr>
              <a:t> 755 new.sh</a:t>
            </a: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US" altLang="nl-BE" dirty="0">
                <a:latin typeface="+mn-lt"/>
              </a:rPr>
              <a:t>or </a:t>
            </a: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latin typeface="Courier New" panose="02070309020205020404" pitchFamily="49" charset="0"/>
              </a:rPr>
              <a:t>$ </a:t>
            </a:r>
            <a:r>
              <a:rPr lang="en-GB" altLang="nl-BE" dirty="0" err="1">
                <a:latin typeface="Courier New" panose="02070309020205020404" pitchFamily="49" charset="0"/>
              </a:rPr>
              <a:t>chmod</a:t>
            </a:r>
            <a:r>
              <a:rPr lang="en-GB" altLang="nl-BE" dirty="0">
                <a:latin typeface="Courier New" panose="02070309020205020404" pitchFamily="49" charset="0"/>
              </a:rPr>
              <a:t> </a:t>
            </a:r>
            <a:r>
              <a:rPr lang="en-GB" altLang="nl-BE" dirty="0" err="1">
                <a:latin typeface="Courier New" panose="02070309020205020404" pitchFamily="49" charset="0"/>
              </a:rPr>
              <a:t>u+x</a:t>
            </a:r>
            <a:r>
              <a:rPr lang="en-GB" altLang="nl-BE" dirty="0">
                <a:latin typeface="Courier New" panose="02070309020205020404" pitchFamily="49" charset="0"/>
              </a:rPr>
              <a:t> new.sh</a:t>
            </a: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t>To run the script do:</a:t>
            </a:r>
          </a:p>
          <a:p>
            <a:pPr lvl="1">
              <a:lnSpc>
                <a:spcPct val="94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r>
              <a:rPr lang="en-GB" altLang="nl-BE" dirty="0">
                <a:latin typeface="Courier New" panose="02070309020205020404" pitchFamily="49" charset="0"/>
              </a:rPr>
              <a:t>$ ./new.sh</a:t>
            </a:r>
          </a:p>
          <a:p>
            <a:pPr>
              <a:lnSpc>
                <a:spcPct val="102000"/>
              </a:lnSpc>
              <a:buNone/>
              <a:tabLst>
                <a:tab pos="404646" algn="l"/>
                <a:tab pos="812172" algn="l"/>
                <a:tab pos="1219698" algn="l"/>
                <a:tab pos="1627224" algn="l"/>
                <a:tab pos="2034750" algn="l"/>
                <a:tab pos="2442276" algn="l"/>
                <a:tab pos="2849803" algn="l"/>
                <a:tab pos="3257328" algn="l"/>
                <a:tab pos="3664855" algn="l"/>
                <a:tab pos="4072380" algn="l"/>
                <a:tab pos="4479907" algn="l"/>
                <a:tab pos="4887432" algn="l"/>
                <a:tab pos="5294959" algn="l"/>
                <a:tab pos="5702484" algn="l"/>
                <a:tab pos="6110011" algn="l"/>
                <a:tab pos="6517536" algn="l"/>
                <a:tab pos="6925063" algn="l"/>
                <a:tab pos="7332588" algn="l"/>
                <a:tab pos="7740115" algn="l"/>
                <a:tab pos="8147640" algn="l"/>
              </a:tabLst>
            </a:pPr>
            <a:endParaRPr lang="en-GB" altLang="nl-BE" dirty="0"/>
          </a:p>
        </p:txBody>
      </p:sp>
      <p:sp>
        <p:nvSpPr>
          <p:cNvPr id="2" name="Slide Number Placeholder 1"/>
          <p:cNvSpPr>
            <a:spLocks noGrp="1"/>
          </p:cNvSpPr>
          <p:nvPr>
            <p:ph type="sldNum" sz="quarter" idx="12"/>
          </p:nvPr>
        </p:nvSpPr>
        <p:spPr/>
        <p:txBody>
          <a:bodyPr/>
          <a:lstStyle/>
          <a:p>
            <a:fld id="{F35D8031-C8E5-48F8-A3B6-81643B27A3AF}" type="slidenum">
              <a:rPr lang="nl-BE" smtClean="0"/>
              <a:pPr/>
              <a:t>31</a:t>
            </a:fld>
            <a:endParaRPr lang="nl-BE" dirty="0"/>
          </a:p>
        </p:txBody>
      </p:sp>
    </p:spTree>
    <p:extLst>
      <p:ext uri="{BB962C8B-B14F-4D97-AF65-F5344CB8AC3E}">
        <p14:creationId xmlns:p14="http://schemas.microsoft.com/office/powerpoint/2010/main" val="1887944482"/>
      </p:ext>
    </p:extLst>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el 1"/>
          <p:cNvSpPr txBox="1">
            <a:spLocks noGrp="1"/>
          </p:cNvSpPr>
          <p:nvPr>
            <p:ph type="title"/>
          </p:nvPr>
        </p:nvSpPr>
        <p:spPr>
          <a:xfrm>
            <a:off x="1098259" y="0"/>
            <a:ext cx="10515600" cy="1325563"/>
          </a:xfrm>
        </p:spPr>
        <p:txBody>
          <a:bodyPr/>
          <a:lstStyle/>
          <a:p>
            <a:r>
              <a:rPr lang="nl-BE" dirty="0">
                <a:solidFill>
                  <a:schemeClr val="tx1"/>
                </a:solidFill>
              </a:rPr>
              <a:t>chmod: changing permissions</a:t>
            </a:r>
          </a:p>
        </p:txBody>
      </p:sp>
      <p:sp>
        <p:nvSpPr>
          <p:cNvPr id="49155" name="Tijdelijke aanduiding voor tekst 2"/>
          <p:cNvSpPr txBox="1">
            <a:spLocks noGrp="1"/>
          </p:cNvSpPr>
          <p:nvPr>
            <p:ph idx="1"/>
          </p:nvPr>
        </p:nvSpPr>
        <p:spPr>
          <a:xfrm>
            <a:off x="1161034" y="1513638"/>
            <a:ext cx="10709388" cy="4678362"/>
          </a:xfrm>
        </p:spPr>
        <p:txBody>
          <a:bodyPr/>
          <a:lstStyle/>
          <a:p>
            <a:r>
              <a:rPr lang="en-US" dirty="0"/>
              <a:t>Permissions allow you to share files or directories or to lock them down to be private.</a:t>
            </a:r>
          </a:p>
          <a:p>
            <a:r>
              <a:rPr lang="pl-PL" dirty="0">
                <a:latin typeface="Courier New" pitchFamily="49" charset="0"/>
                <a:cs typeface="Courier New" pitchFamily="49" charset="0"/>
              </a:rPr>
              <a:t>$ </a:t>
            </a:r>
            <a:r>
              <a:rPr lang="en-US" dirty="0" err="1">
                <a:latin typeface="Courier New" pitchFamily="49" charset="0"/>
                <a:cs typeface="Courier New" pitchFamily="49" charset="0"/>
              </a:rPr>
              <a:t>chmod</a:t>
            </a:r>
            <a:r>
              <a:rPr lang="en-US" dirty="0"/>
              <a:t> (change mode)</a:t>
            </a:r>
          </a:p>
          <a:p>
            <a:r>
              <a:rPr lang="nl-BE" dirty="0">
                <a:latin typeface="Courier New" pitchFamily="49" charset="0"/>
                <a:cs typeface="Courier New" pitchFamily="49" charset="0"/>
              </a:rPr>
              <a:t>$</a:t>
            </a:r>
            <a:r>
              <a:rPr lang="pl-PL" dirty="0">
                <a:latin typeface="Courier New" pitchFamily="49" charset="0"/>
                <a:cs typeface="Courier New" pitchFamily="49" charset="0"/>
              </a:rPr>
              <a:t> </a:t>
            </a:r>
            <a:r>
              <a:rPr lang="nl-BE" dirty="0" err="1">
                <a:latin typeface="Courier New" pitchFamily="49" charset="0"/>
                <a:cs typeface="Courier New" pitchFamily="49" charset="0"/>
              </a:rPr>
              <a:t>chmod</a:t>
            </a:r>
            <a:r>
              <a:rPr lang="nl-BE" dirty="0">
                <a:latin typeface="Courier New" pitchFamily="49" charset="0"/>
                <a:cs typeface="Courier New" pitchFamily="49" charset="0"/>
              </a:rPr>
              <a:t> &lt;permissions&gt; &lt;files&gt;</a:t>
            </a:r>
            <a:br>
              <a:rPr lang="nl-BE" dirty="0">
                <a:latin typeface="Courier New" pitchFamily="49" charset="0"/>
                <a:cs typeface="Courier New" pitchFamily="49" charset="0"/>
              </a:rPr>
            </a:br>
            <a:r>
              <a:rPr lang="nl-BE" dirty="0"/>
              <a:t>2 formats for permissions:</a:t>
            </a:r>
          </a:p>
          <a:p>
            <a:pPr lvl="1"/>
            <a:r>
              <a:rPr lang="nl-BE" dirty="0"/>
              <a:t>octal format </a:t>
            </a:r>
            <a:r>
              <a:rPr lang="pl-PL" dirty="0"/>
              <a:t>(3 digit octal form)</a:t>
            </a:r>
            <a:endParaRPr lang="nl-BE" dirty="0"/>
          </a:p>
          <a:p>
            <a:pPr lvl="1"/>
            <a:r>
              <a:rPr lang="nl-BE" dirty="0"/>
              <a:t>symbolic format</a:t>
            </a:r>
            <a:br>
              <a:rPr lang="nl-BE" dirty="0"/>
            </a:br>
            <a:endParaRPr lang="nl-BE" dirty="0"/>
          </a:p>
        </p:txBody>
      </p:sp>
      <p:sp>
        <p:nvSpPr>
          <p:cNvPr id="2" name="Slide Number Placeholder 1"/>
          <p:cNvSpPr>
            <a:spLocks noGrp="1"/>
          </p:cNvSpPr>
          <p:nvPr>
            <p:ph type="sldNum" sz="quarter" idx="12"/>
          </p:nvPr>
        </p:nvSpPr>
        <p:spPr/>
        <p:txBody>
          <a:bodyPr/>
          <a:lstStyle/>
          <a:p>
            <a:fld id="{78CD8E6A-08C9-49B9-A7D5-27A98AD8C28F}" type="slidenum">
              <a:rPr lang="nl-NL" smtClean="0"/>
              <a:pPr/>
              <a:t>32</a:t>
            </a:fld>
            <a:endParaRPr lang="nl-NL"/>
          </a:p>
        </p:txBody>
      </p:sp>
    </p:spTree>
    <p:extLst>
      <p:ext uri="{BB962C8B-B14F-4D97-AF65-F5344CB8AC3E}">
        <p14:creationId xmlns:p14="http://schemas.microsoft.com/office/powerpoint/2010/main" val="154005670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4933" y="24436"/>
            <a:ext cx="10515600" cy="1325563"/>
          </a:xfrm>
        </p:spPr>
        <p:txBody>
          <a:bodyPr/>
          <a:lstStyle/>
          <a:p>
            <a:r>
              <a:rPr lang="nl-BE" dirty="0">
                <a:solidFill>
                  <a:schemeClr val="tx1"/>
                </a:solidFill>
              </a:rPr>
              <a:t>chmod: changing permissions</a:t>
            </a:r>
            <a:endParaRPr lang="en-US" dirty="0">
              <a:solidFill>
                <a:schemeClr val="tx1"/>
              </a:solidFill>
            </a:endParaRPr>
          </a:p>
        </p:txBody>
      </p:sp>
      <p:sp>
        <p:nvSpPr>
          <p:cNvPr id="3" name="Content Placeholder 2"/>
          <p:cNvSpPr>
            <a:spLocks noGrp="1"/>
          </p:cNvSpPr>
          <p:nvPr>
            <p:ph idx="1"/>
          </p:nvPr>
        </p:nvSpPr>
        <p:spPr>
          <a:xfrm>
            <a:off x="1208520" y="1349999"/>
            <a:ext cx="5832200" cy="4986001"/>
          </a:xfrm>
        </p:spPr>
        <p:txBody>
          <a:bodyPr/>
          <a:lstStyle/>
          <a:p>
            <a:r>
              <a:rPr lang="nl-BE" dirty="0"/>
              <a:t>octal format (abc): </a:t>
            </a:r>
            <a:br>
              <a:rPr lang="nl-BE" dirty="0"/>
            </a:br>
            <a:r>
              <a:rPr lang="nl-BE" dirty="0"/>
              <a:t>a,b,c = r*4+w*2+x*1 (r, w, x: booleans)</a:t>
            </a:r>
          </a:p>
          <a:p>
            <a:pPr lvl="2"/>
            <a:r>
              <a:rPr lang="en-US" dirty="0"/>
              <a:t>0 none 			--- </a:t>
            </a:r>
          </a:p>
          <a:p>
            <a:pPr lvl="2"/>
            <a:r>
              <a:rPr lang="en-US" dirty="0"/>
              <a:t>1 execute-only 			--x </a:t>
            </a:r>
          </a:p>
          <a:p>
            <a:pPr lvl="2"/>
            <a:r>
              <a:rPr lang="en-US" dirty="0"/>
              <a:t>2 write 			-w- </a:t>
            </a:r>
          </a:p>
          <a:p>
            <a:pPr lvl="2"/>
            <a:r>
              <a:rPr lang="en-US" dirty="0"/>
              <a:t>3 execute and write 		-</a:t>
            </a:r>
            <a:r>
              <a:rPr lang="en-US" dirty="0" err="1"/>
              <a:t>wx</a:t>
            </a:r>
            <a:r>
              <a:rPr lang="en-US" dirty="0"/>
              <a:t> </a:t>
            </a:r>
          </a:p>
          <a:p>
            <a:pPr lvl="2"/>
            <a:r>
              <a:rPr lang="en-US" dirty="0"/>
              <a:t>4 read-only	 		r– </a:t>
            </a:r>
          </a:p>
          <a:p>
            <a:pPr lvl="2"/>
            <a:r>
              <a:rPr lang="en-US" dirty="0"/>
              <a:t>5 read and execute 		r-x </a:t>
            </a:r>
          </a:p>
          <a:p>
            <a:pPr lvl="2"/>
            <a:r>
              <a:rPr lang="en-US" dirty="0"/>
              <a:t>6 read and write 		</a:t>
            </a:r>
            <a:r>
              <a:rPr lang="en-US" dirty="0" err="1"/>
              <a:t>rw</a:t>
            </a:r>
            <a:r>
              <a:rPr lang="en-US" dirty="0"/>
              <a:t>- </a:t>
            </a:r>
          </a:p>
          <a:p>
            <a:pPr lvl="2"/>
            <a:r>
              <a:rPr lang="en-US" dirty="0"/>
              <a:t>7 read, write, and execute 	</a:t>
            </a:r>
            <a:r>
              <a:rPr lang="en-US" dirty="0" err="1"/>
              <a:t>rwx</a:t>
            </a:r>
            <a:br>
              <a:rPr lang="nl-BE" dirty="0"/>
            </a:br>
            <a:r>
              <a:rPr lang="nl-BE" dirty="0"/>
              <a:t>	</a:t>
            </a:r>
          </a:p>
          <a:p>
            <a:pPr lvl="1"/>
            <a:r>
              <a:rPr lang="nl-BE" dirty="0">
                <a:latin typeface="Courier New" pitchFamily="49" charset="0"/>
                <a:cs typeface="Courier New" pitchFamily="49" charset="0"/>
              </a:rPr>
              <a:t>$</a:t>
            </a:r>
            <a:r>
              <a:rPr lang="pl-PL" dirty="0">
                <a:latin typeface="Courier New" pitchFamily="49" charset="0"/>
                <a:cs typeface="Courier New" pitchFamily="49" charset="0"/>
              </a:rPr>
              <a:t> </a:t>
            </a:r>
            <a:r>
              <a:rPr lang="nl-BE" dirty="0" err="1">
                <a:latin typeface="Courier New" pitchFamily="49" charset="0"/>
                <a:cs typeface="Courier New" pitchFamily="49" charset="0"/>
              </a:rPr>
              <a:t>chmod</a:t>
            </a:r>
            <a:r>
              <a:rPr lang="nl-BE" dirty="0">
                <a:latin typeface="Courier New" pitchFamily="49" charset="0"/>
                <a:cs typeface="Courier New" pitchFamily="49" charset="0"/>
              </a:rPr>
              <a:t> 644 &lt;file&gt;</a:t>
            </a:r>
            <a:br>
              <a:rPr lang="nl-BE" dirty="0">
                <a:latin typeface="Courier New" pitchFamily="49" charset="0"/>
                <a:cs typeface="Courier New" pitchFamily="49" charset="0"/>
              </a:rPr>
            </a:br>
            <a:r>
              <a:rPr lang="nl-BE" dirty="0"/>
              <a:t>(rw for u, r for g and o)</a:t>
            </a:r>
          </a:p>
          <a:p>
            <a:endParaRPr lang="en-US"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33</a:t>
            </a:fld>
            <a:endParaRPr lang="nl-NL"/>
          </a:p>
        </p:txBody>
      </p:sp>
      <p:sp>
        <p:nvSpPr>
          <p:cNvPr id="5" name="Text Box 10"/>
          <p:cNvSpPr txBox="1">
            <a:spLocks noChangeArrowheads="1"/>
          </p:cNvSpPr>
          <p:nvPr/>
        </p:nvSpPr>
        <p:spPr bwMode="auto">
          <a:xfrm>
            <a:off x="8112911" y="3554775"/>
            <a:ext cx="323129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sz="2400" dirty="0">
                <a:solidFill>
                  <a:srgbClr val="DB6D32"/>
                </a:solidFill>
                <a:latin typeface="+mj-lt"/>
                <a:ea typeface="新細明體" panose="02020500000000000000" pitchFamily="18" charset="-120"/>
              </a:rPr>
              <a:t>660 :  110 110 000</a:t>
            </a:r>
          </a:p>
          <a:p>
            <a:r>
              <a:rPr lang="pl-PL" altLang="zh-TW" sz="2400" dirty="0">
                <a:solidFill>
                  <a:srgbClr val="DB6D32"/>
                </a:solidFill>
                <a:latin typeface="+mj-lt"/>
                <a:ea typeface="新細明體" panose="02020500000000000000" pitchFamily="18" charset="-120"/>
                <a:sym typeface="Symbol" panose="05050102010706020507" pitchFamily="18" charset="2"/>
              </a:rPr>
              <a:t>       </a:t>
            </a:r>
            <a:r>
              <a:rPr lang="en-US" altLang="zh-TW" sz="2400" dirty="0">
                <a:solidFill>
                  <a:srgbClr val="DB6D32"/>
                </a:solidFill>
                <a:latin typeface="+mj-lt"/>
                <a:ea typeface="新細明體" panose="02020500000000000000" pitchFamily="18" charset="-120"/>
                <a:sym typeface="Symbol" panose="05050102010706020507" pitchFamily="18" charset="2"/>
              </a:rPr>
              <a:t> </a:t>
            </a:r>
            <a:r>
              <a:rPr lang="en-US" altLang="zh-TW" sz="2400" dirty="0" err="1">
                <a:solidFill>
                  <a:srgbClr val="DB6D32"/>
                </a:solidFill>
                <a:latin typeface="+mj-lt"/>
                <a:ea typeface="新細明體" panose="02020500000000000000" pitchFamily="18" charset="-120"/>
              </a:rPr>
              <a:t>rw</a:t>
            </a:r>
            <a:r>
              <a:rPr lang="en-US" altLang="zh-TW" sz="2400" dirty="0">
                <a:solidFill>
                  <a:srgbClr val="DB6D32"/>
                </a:solidFill>
                <a:latin typeface="+mj-lt"/>
                <a:ea typeface="新細明體" panose="02020500000000000000" pitchFamily="18" charset="-120"/>
              </a:rPr>
              <a:t>- </a:t>
            </a:r>
            <a:r>
              <a:rPr lang="en-US" altLang="zh-TW" sz="2400" dirty="0" err="1">
                <a:solidFill>
                  <a:srgbClr val="DB6D32"/>
                </a:solidFill>
                <a:latin typeface="+mj-lt"/>
                <a:ea typeface="新細明體" panose="02020500000000000000" pitchFamily="18" charset="-120"/>
              </a:rPr>
              <a:t>rw</a:t>
            </a:r>
            <a:r>
              <a:rPr lang="en-US" altLang="zh-TW" sz="2400" dirty="0">
                <a:solidFill>
                  <a:srgbClr val="DB6D32"/>
                </a:solidFill>
                <a:latin typeface="+mj-lt"/>
                <a:ea typeface="新細明體" panose="02020500000000000000" pitchFamily="18" charset="-120"/>
              </a:rPr>
              <a:t>- ---</a:t>
            </a:r>
          </a:p>
          <a:p>
            <a:r>
              <a:rPr lang="en-US" altLang="zh-TW" sz="2400" dirty="0">
                <a:solidFill>
                  <a:srgbClr val="DB6D32"/>
                </a:solidFill>
                <a:latin typeface="+mj-lt"/>
                <a:ea typeface="新細明體" panose="02020500000000000000" pitchFamily="18" charset="-120"/>
              </a:rPr>
              <a:t>540 :  101 100 000</a:t>
            </a:r>
          </a:p>
          <a:p>
            <a:r>
              <a:rPr lang="pl-PL" altLang="zh-TW" sz="2400" dirty="0">
                <a:solidFill>
                  <a:srgbClr val="DB6D32"/>
                </a:solidFill>
                <a:latin typeface="+mj-lt"/>
                <a:ea typeface="新細明體" panose="02020500000000000000" pitchFamily="18" charset="-120"/>
                <a:sym typeface="Symbol" panose="05050102010706020507" pitchFamily="18" charset="2"/>
              </a:rPr>
              <a:t>      </a:t>
            </a:r>
            <a:r>
              <a:rPr lang="en-US" altLang="zh-TW" sz="2400" dirty="0">
                <a:solidFill>
                  <a:srgbClr val="DB6D32"/>
                </a:solidFill>
                <a:latin typeface="+mj-lt"/>
                <a:ea typeface="新細明體" panose="02020500000000000000" pitchFamily="18" charset="-120"/>
                <a:sym typeface="Symbol" panose="05050102010706020507" pitchFamily="18" charset="2"/>
              </a:rPr>
              <a:t></a:t>
            </a:r>
            <a:r>
              <a:rPr lang="en-US" altLang="zh-TW" sz="2400" dirty="0">
                <a:solidFill>
                  <a:srgbClr val="DB6D32"/>
                </a:solidFill>
                <a:latin typeface="+mj-lt"/>
                <a:ea typeface="新細明體" panose="02020500000000000000" pitchFamily="18" charset="-120"/>
              </a:rPr>
              <a:t> r-x r-- ---</a:t>
            </a:r>
          </a:p>
        </p:txBody>
      </p:sp>
    </p:spTree>
    <p:extLst>
      <p:ext uri="{BB962C8B-B14F-4D97-AF65-F5344CB8AC3E}">
        <p14:creationId xmlns:p14="http://schemas.microsoft.com/office/powerpoint/2010/main" val="10044792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968" y="24436"/>
            <a:ext cx="10515600" cy="1325563"/>
          </a:xfrm>
        </p:spPr>
        <p:txBody>
          <a:bodyPr/>
          <a:lstStyle/>
          <a:p>
            <a:r>
              <a:rPr lang="nl-BE" dirty="0">
                <a:solidFill>
                  <a:schemeClr val="tx1"/>
                </a:solidFill>
              </a:rPr>
              <a:t>chmod: changing permissions</a:t>
            </a:r>
            <a:endParaRPr lang="en-US" dirty="0">
              <a:solidFill>
                <a:schemeClr val="tx1"/>
              </a:solidFill>
            </a:endParaRPr>
          </a:p>
        </p:txBody>
      </p:sp>
      <p:sp>
        <p:nvSpPr>
          <p:cNvPr id="3" name="Content Placeholder 2"/>
          <p:cNvSpPr>
            <a:spLocks noGrp="1"/>
          </p:cNvSpPr>
          <p:nvPr>
            <p:ph idx="1"/>
          </p:nvPr>
        </p:nvSpPr>
        <p:spPr>
          <a:xfrm>
            <a:off x="820578" y="1366148"/>
            <a:ext cx="11184068" cy="4428000"/>
          </a:xfrm>
        </p:spPr>
        <p:txBody>
          <a:bodyPr/>
          <a:lstStyle/>
          <a:p>
            <a:r>
              <a:rPr lang="nl-BE" dirty="0"/>
              <a:t>symbolic format:</a:t>
            </a:r>
            <a:br>
              <a:rPr lang="nl-BE" dirty="0"/>
            </a:br>
            <a:r>
              <a:rPr lang="nl-BE" dirty="0">
                <a:latin typeface="Courier New" pitchFamily="49" charset="0"/>
                <a:cs typeface="Courier New" pitchFamily="49" charset="0"/>
              </a:rPr>
              <a:t>$</a:t>
            </a:r>
            <a:r>
              <a:rPr lang="pl-PL" dirty="0">
                <a:latin typeface="Courier New" pitchFamily="49" charset="0"/>
                <a:cs typeface="Courier New" pitchFamily="49" charset="0"/>
              </a:rPr>
              <a:t> </a:t>
            </a:r>
            <a:r>
              <a:rPr lang="nl-BE" dirty="0" err="1">
                <a:latin typeface="Courier New" pitchFamily="49" charset="0"/>
                <a:cs typeface="Courier New" pitchFamily="49" charset="0"/>
              </a:rPr>
              <a:t>chmod</a:t>
            </a:r>
            <a:r>
              <a:rPr lang="nl-BE" dirty="0">
                <a:latin typeface="Courier New" pitchFamily="49" charset="0"/>
                <a:cs typeface="Courier New" pitchFamily="49" charset="0"/>
              </a:rPr>
              <a:t> go+r</a:t>
            </a:r>
            <a:r>
              <a:rPr lang="nl-BE" dirty="0"/>
              <a:t>: add read permissions to group </a:t>
            </a:r>
            <a:r>
              <a:rPr lang="nl-BE" dirty="0" err="1"/>
              <a:t>and</a:t>
            </a:r>
            <a:r>
              <a:rPr lang="nl-BE" dirty="0"/>
              <a:t> </a:t>
            </a:r>
            <a:r>
              <a:rPr lang="nl-BE" dirty="0" err="1"/>
              <a:t>others</a:t>
            </a:r>
            <a:r>
              <a:rPr lang="nl-BE" dirty="0"/>
              <a:t>.</a:t>
            </a:r>
            <a:br>
              <a:rPr lang="nl-BE" dirty="0"/>
            </a:br>
            <a:r>
              <a:rPr lang="nl-BE" dirty="0">
                <a:latin typeface="Courier New" pitchFamily="49" charset="0"/>
                <a:cs typeface="Courier New" pitchFamily="49" charset="0"/>
              </a:rPr>
              <a:t>$</a:t>
            </a:r>
            <a:r>
              <a:rPr lang="pl-PL" dirty="0">
                <a:latin typeface="Courier New" pitchFamily="49" charset="0"/>
                <a:cs typeface="Courier New" pitchFamily="49" charset="0"/>
              </a:rPr>
              <a:t> </a:t>
            </a:r>
            <a:r>
              <a:rPr lang="nl-BE" dirty="0" err="1">
                <a:latin typeface="Courier New" pitchFamily="49" charset="0"/>
                <a:cs typeface="Courier New" pitchFamily="49" charset="0"/>
              </a:rPr>
              <a:t>chmod</a:t>
            </a:r>
            <a:r>
              <a:rPr lang="nl-BE" dirty="0">
                <a:latin typeface="Courier New" pitchFamily="49" charset="0"/>
                <a:cs typeface="Courier New" pitchFamily="49" charset="0"/>
              </a:rPr>
              <a:t> u-w</a:t>
            </a:r>
            <a:r>
              <a:rPr lang="nl-BE" dirty="0"/>
              <a:t>: remove write permissions from user.</a:t>
            </a:r>
            <a:br>
              <a:rPr lang="nl-BE" dirty="0"/>
            </a:br>
            <a:r>
              <a:rPr lang="nl-BE" dirty="0">
                <a:latin typeface="Courier New" pitchFamily="49" charset="0"/>
                <a:cs typeface="Courier New" pitchFamily="49" charset="0"/>
              </a:rPr>
              <a:t>$</a:t>
            </a:r>
            <a:r>
              <a:rPr lang="pl-PL" dirty="0">
                <a:latin typeface="Courier New" pitchFamily="49" charset="0"/>
                <a:cs typeface="Courier New" pitchFamily="49" charset="0"/>
              </a:rPr>
              <a:t> </a:t>
            </a:r>
            <a:r>
              <a:rPr lang="nl-BE" dirty="0" err="1">
                <a:latin typeface="Courier New" pitchFamily="49" charset="0"/>
                <a:cs typeface="Courier New" pitchFamily="49" charset="0"/>
              </a:rPr>
              <a:t>chmod</a:t>
            </a:r>
            <a:r>
              <a:rPr lang="nl-BE" dirty="0">
                <a:latin typeface="Courier New" pitchFamily="49" charset="0"/>
                <a:cs typeface="Courier New" pitchFamily="49" charset="0"/>
              </a:rPr>
              <a:t> a-x</a:t>
            </a:r>
            <a:r>
              <a:rPr lang="nl-BE" dirty="0"/>
              <a:t>: (a: all) remove execute permission from all.</a:t>
            </a:r>
          </a:p>
          <a:p>
            <a:endParaRPr lang="en-US" dirty="0"/>
          </a:p>
          <a:p>
            <a:r>
              <a:rPr lang="nl-BE" dirty="0">
                <a:latin typeface="Courier New" pitchFamily="49" charset="0"/>
                <a:cs typeface="Courier New" pitchFamily="49" charset="0"/>
              </a:rPr>
              <a:t>$ </a:t>
            </a:r>
            <a:r>
              <a:rPr lang="nl-BE" dirty="0" err="1">
                <a:latin typeface="Courier New" pitchFamily="49" charset="0"/>
                <a:cs typeface="Courier New" pitchFamily="49" charset="0"/>
              </a:rPr>
              <a:t>chmod</a:t>
            </a:r>
            <a:r>
              <a:rPr lang="nl-BE" dirty="0">
                <a:latin typeface="Courier New" pitchFamily="49" charset="0"/>
                <a:cs typeface="Courier New" pitchFamily="49" charset="0"/>
              </a:rPr>
              <a:t> </a:t>
            </a:r>
            <a:r>
              <a:rPr lang="nl-BE" dirty="0" err="1">
                <a:latin typeface="Courier New" pitchFamily="49" charset="0"/>
                <a:cs typeface="Courier New" pitchFamily="49" charset="0"/>
              </a:rPr>
              <a:t>u+rwx</a:t>
            </a:r>
            <a:r>
              <a:rPr lang="nl-BE" dirty="0">
                <a:latin typeface="Courier New" pitchFamily="49" charset="0"/>
                <a:cs typeface="Courier New" pitchFamily="49" charset="0"/>
              </a:rPr>
              <a:t> </a:t>
            </a:r>
            <a:r>
              <a:rPr lang="nl-BE" dirty="0" err="1">
                <a:latin typeface="Courier New" pitchFamily="49" charset="0"/>
                <a:cs typeface="Courier New" pitchFamily="49" charset="0"/>
              </a:rPr>
              <a:t>g+r</a:t>
            </a:r>
            <a:r>
              <a:rPr lang="nl-BE" dirty="0"/>
              <a:t>: </a:t>
            </a:r>
            <a:r>
              <a:rPr lang="nl-BE" dirty="0" err="1"/>
              <a:t>add</a:t>
            </a:r>
            <a:r>
              <a:rPr lang="nl-BE" dirty="0"/>
              <a:t> </a:t>
            </a:r>
            <a:r>
              <a:rPr lang="nl-BE" dirty="0" err="1"/>
              <a:t>all</a:t>
            </a:r>
            <a:r>
              <a:rPr lang="nl-BE" dirty="0"/>
              <a:t> </a:t>
            </a:r>
            <a:r>
              <a:rPr lang="nl-BE" dirty="0" err="1"/>
              <a:t>permissions</a:t>
            </a:r>
            <a:r>
              <a:rPr lang="nl-BE" dirty="0"/>
              <a:t> </a:t>
            </a:r>
            <a:r>
              <a:rPr lang="nl-BE" dirty="0" err="1"/>
              <a:t>for</a:t>
            </a:r>
            <a:r>
              <a:rPr lang="nl-BE" dirty="0"/>
              <a:t> </a:t>
            </a:r>
            <a:r>
              <a:rPr lang="nl-BE" dirty="0" err="1"/>
              <a:t>the</a:t>
            </a:r>
            <a:r>
              <a:rPr lang="nl-BE" dirty="0"/>
              <a:t> user, </a:t>
            </a:r>
            <a:r>
              <a:rPr lang="nl-BE" dirty="0" err="1"/>
              <a:t>read</a:t>
            </a:r>
            <a:r>
              <a:rPr lang="nl-BE" dirty="0"/>
              <a:t> </a:t>
            </a:r>
            <a:r>
              <a:rPr lang="nl-BE" dirty="0" err="1"/>
              <a:t>permissions</a:t>
            </a:r>
            <a:r>
              <a:rPr lang="nl-BE" dirty="0"/>
              <a:t> </a:t>
            </a:r>
            <a:r>
              <a:rPr lang="nl-BE" dirty="0" err="1"/>
              <a:t>to</a:t>
            </a:r>
            <a:r>
              <a:rPr lang="nl-BE" dirty="0"/>
              <a:t> </a:t>
            </a:r>
            <a:r>
              <a:rPr lang="nl-BE" dirty="0" err="1"/>
              <a:t>group</a:t>
            </a:r>
            <a:r>
              <a:rPr lang="nl-BE" dirty="0"/>
              <a:t> </a:t>
            </a:r>
            <a:r>
              <a:rPr lang="nl-BE" dirty="0" err="1"/>
              <a:t>and</a:t>
            </a:r>
            <a:r>
              <a:rPr lang="nl-BE" dirty="0"/>
              <a:t> none </a:t>
            </a:r>
            <a:r>
              <a:rPr lang="nl-BE" dirty="0" err="1"/>
              <a:t>to</a:t>
            </a:r>
            <a:r>
              <a:rPr lang="nl-BE" dirty="0"/>
              <a:t> </a:t>
            </a:r>
            <a:r>
              <a:rPr lang="nl-BE" dirty="0" err="1"/>
              <a:t>the</a:t>
            </a:r>
            <a:r>
              <a:rPr lang="nl-BE" dirty="0"/>
              <a:t> </a:t>
            </a:r>
            <a:r>
              <a:rPr lang="nl-BE" dirty="0" err="1"/>
              <a:t>others</a:t>
            </a:r>
            <a:r>
              <a:rPr lang="nl-BE" dirty="0"/>
              <a:t>.</a:t>
            </a:r>
            <a:br>
              <a:rPr lang="nl-BE" dirty="0"/>
            </a:br>
            <a:r>
              <a:rPr lang="nl-BE" dirty="0">
                <a:latin typeface="Courier New" pitchFamily="49" charset="0"/>
                <a:cs typeface="Courier New" pitchFamily="49" charset="0"/>
              </a:rPr>
              <a:t>$ </a:t>
            </a:r>
            <a:r>
              <a:rPr lang="nl-BE" dirty="0" err="1">
                <a:latin typeface="Courier New" pitchFamily="49" charset="0"/>
                <a:cs typeface="Courier New" pitchFamily="49" charset="0"/>
              </a:rPr>
              <a:t>chmod</a:t>
            </a:r>
            <a:r>
              <a:rPr lang="nl-BE" dirty="0">
                <a:latin typeface="Courier New" pitchFamily="49" charset="0"/>
                <a:cs typeface="Courier New" pitchFamily="49" charset="0"/>
              </a:rPr>
              <a:t> 740</a:t>
            </a:r>
            <a:endParaRPr lang="en-US"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34</a:t>
            </a:fld>
            <a:endParaRPr lang="nl-NL"/>
          </a:p>
        </p:txBody>
      </p:sp>
    </p:spTree>
    <p:extLst>
      <p:ext uri="{BB962C8B-B14F-4D97-AF65-F5344CB8AC3E}">
        <p14:creationId xmlns:p14="http://schemas.microsoft.com/office/powerpoint/2010/main" val="5844454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36"/>
            <a:ext cx="10515600" cy="1325563"/>
          </a:xfrm>
        </p:spPr>
        <p:txBody>
          <a:bodyPr/>
          <a:lstStyle/>
          <a:p>
            <a:r>
              <a:rPr lang="nl-BE" dirty="0" err="1">
                <a:solidFill>
                  <a:schemeClr val="tx1"/>
                </a:solidFill>
              </a:rPr>
              <a:t>umask</a:t>
            </a:r>
            <a:endParaRPr lang="en-US" dirty="0">
              <a:solidFill>
                <a:schemeClr val="tx1"/>
              </a:solidFill>
            </a:endParaRPr>
          </a:p>
        </p:txBody>
      </p:sp>
      <p:sp>
        <p:nvSpPr>
          <p:cNvPr id="3" name="Content Placeholder 2"/>
          <p:cNvSpPr>
            <a:spLocks noGrp="1"/>
          </p:cNvSpPr>
          <p:nvPr>
            <p:ph idx="1"/>
          </p:nvPr>
        </p:nvSpPr>
        <p:spPr>
          <a:xfrm>
            <a:off x="838199" y="1291276"/>
            <a:ext cx="11107723" cy="4428000"/>
          </a:xfrm>
        </p:spPr>
        <p:txBody>
          <a:bodyPr/>
          <a:lstStyle/>
          <a:p>
            <a:r>
              <a:rPr lang="nl-BE" dirty="0"/>
              <a:t>The user file </a:t>
            </a:r>
            <a:r>
              <a:rPr lang="nl-BE" dirty="0" err="1"/>
              <a:t>creation</a:t>
            </a:r>
            <a:r>
              <a:rPr lang="nl-BE" dirty="0"/>
              <a:t> mode </a:t>
            </a:r>
            <a:r>
              <a:rPr lang="nl-BE" dirty="0" err="1"/>
              <a:t>mask</a:t>
            </a:r>
            <a:r>
              <a:rPr lang="nl-BE" dirty="0"/>
              <a:t> (</a:t>
            </a:r>
            <a:r>
              <a:rPr lang="nl-BE" dirty="0" err="1">
                <a:latin typeface="Courier New" panose="02070309020205020404" pitchFamily="49" charset="0"/>
                <a:cs typeface="Courier New" panose="02070309020205020404" pitchFamily="49" charset="0"/>
              </a:rPr>
              <a:t>umask</a:t>
            </a:r>
            <a:r>
              <a:rPr lang="nl-BE" dirty="0"/>
              <a:t>) is </a:t>
            </a:r>
            <a:r>
              <a:rPr lang="nl-BE" dirty="0" err="1"/>
              <a:t>used</a:t>
            </a:r>
            <a:r>
              <a:rPr lang="nl-BE" dirty="0"/>
              <a:t> </a:t>
            </a:r>
            <a:r>
              <a:rPr lang="nl-BE" dirty="0" err="1"/>
              <a:t>to</a:t>
            </a:r>
            <a:r>
              <a:rPr lang="nl-BE" dirty="0"/>
              <a:t> </a:t>
            </a:r>
            <a:r>
              <a:rPr lang="nl-BE" dirty="0" err="1"/>
              <a:t>determine</a:t>
            </a:r>
            <a:r>
              <a:rPr lang="nl-BE" dirty="0"/>
              <a:t> </a:t>
            </a:r>
            <a:r>
              <a:rPr lang="nl-BE" dirty="0" err="1"/>
              <a:t>the</a:t>
            </a:r>
            <a:r>
              <a:rPr lang="nl-BE" dirty="0"/>
              <a:t> file </a:t>
            </a:r>
            <a:r>
              <a:rPr lang="nl-BE" dirty="0" err="1"/>
              <a:t>permission</a:t>
            </a:r>
            <a:r>
              <a:rPr lang="nl-BE" dirty="0"/>
              <a:t> </a:t>
            </a:r>
            <a:r>
              <a:rPr lang="nl-BE" dirty="0" err="1"/>
              <a:t>for</a:t>
            </a:r>
            <a:r>
              <a:rPr lang="nl-BE" dirty="0"/>
              <a:t> </a:t>
            </a:r>
            <a:r>
              <a:rPr lang="nl-BE" dirty="0" err="1"/>
              <a:t>newly</a:t>
            </a:r>
            <a:r>
              <a:rPr lang="nl-BE" dirty="0"/>
              <a:t> </a:t>
            </a:r>
            <a:r>
              <a:rPr lang="nl-BE" dirty="0" err="1"/>
              <a:t>created</a:t>
            </a:r>
            <a:r>
              <a:rPr lang="nl-BE" dirty="0"/>
              <a:t> files. It </a:t>
            </a:r>
            <a:r>
              <a:rPr lang="nl-BE" dirty="0" err="1"/>
              <a:t>can</a:t>
            </a:r>
            <a:r>
              <a:rPr lang="nl-BE" dirty="0"/>
              <a:t> </a:t>
            </a:r>
            <a:r>
              <a:rPr lang="nl-BE" dirty="0" err="1"/>
              <a:t>be</a:t>
            </a:r>
            <a:r>
              <a:rPr lang="nl-BE" dirty="0"/>
              <a:t> </a:t>
            </a:r>
            <a:r>
              <a:rPr lang="nl-BE" dirty="0" err="1"/>
              <a:t>used</a:t>
            </a:r>
            <a:r>
              <a:rPr lang="nl-BE" dirty="0"/>
              <a:t> </a:t>
            </a:r>
            <a:r>
              <a:rPr lang="nl-BE" dirty="0" err="1"/>
              <a:t>to</a:t>
            </a:r>
            <a:r>
              <a:rPr lang="nl-BE" dirty="0"/>
              <a:t> control </a:t>
            </a:r>
            <a:r>
              <a:rPr lang="nl-BE" dirty="0" err="1"/>
              <a:t>the</a:t>
            </a:r>
            <a:r>
              <a:rPr lang="nl-BE" dirty="0"/>
              <a:t> default </a:t>
            </a:r>
            <a:r>
              <a:rPr lang="nl-BE" dirty="0" err="1"/>
              <a:t>permissions</a:t>
            </a:r>
            <a:r>
              <a:rPr lang="nl-BE" dirty="0"/>
              <a:t> of </a:t>
            </a:r>
            <a:r>
              <a:rPr lang="nl-BE" dirty="0" err="1"/>
              <a:t>newly</a:t>
            </a:r>
            <a:r>
              <a:rPr lang="nl-BE" dirty="0"/>
              <a:t> </a:t>
            </a:r>
            <a:r>
              <a:rPr lang="nl-BE" dirty="0" err="1"/>
              <a:t>created</a:t>
            </a:r>
            <a:r>
              <a:rPr lang="nl-BE" dirty="0"/>
              <a:t> files.</a:t>
            </a:r>
          </a:p>
          <a:p>
            <a:endParaRPr lang="nl-BE" dirty="0"/>
          </a:p>
          <a:p>
            <a:r>
              <a:rPr lang="en-US" dirty="0"/>
              <a:t>Default </a:t>
            </a:r>
            <a:r>
              <a:rPr lang="en-US" dirty="0" err="1"/>
              <a:t>umask</a:t>
            </a:r>
            <a:r>
              <a:rPr lang="en-US" dirty="0"/>
              <a:t> is 022</a:t>
            </a:r>
          </a:p>
          <a:p>
            <a:pPr marL="702900" lvl="1" indent="-342900"/>
            <a:r>
              <a:rPr lang="en-US" dirty="0"/>
              <a:t>Final permission for the files:</a:t>
            </a:r>
          </a:p>
          <a:p>
            <a:pPr marL="360000" lvl="1" indent="0">
              <a:buNone/>
            </a:pPr>
            <a:r>
              <a:rPr lang="en-US" dirty="0"/>
              <a:t>    666-022=644 (</a:t>
            </a:r>
            <a:r>
              <a:rPr lang="en-US" dirty="0" err="1"/>
              <a:t>rw</a:t>
            </a:r>
            <a:r>
              <a:rPr lang="en-US" dirty="0"/>
              <a:t>- r--r--)</a:t>
            </a:r>
          </a:p>
          <a:p>
            <a:pPr marL="702900" lvl="1" indent="-342900"/>
            <a:r>
              <a:rPr lang="en-US" dirty="0"/>
              <a:t>Final permission for directories:</a:t>
            </a:r>
          </a:p>
          <a:p>
            <a:pPr marL="0" indent="0">
              <a:buNone/>
            </a:pPr>
            <a:r>
              <a:rPr lang="en-US" dirty="0"/>
              <a:t>         777-022=755 (</a:t>
            </a:r>
            <a:r>
              <a:rPr lang="en-US" dirty="0" err="1"/>
              <a:t>drwxr</a:t>
            </a:r>
            <a:r>
              <a:rPr lang="en-US" dirty="0"/>
              <a:t>-</a:t>
            </a:r>
            <a:r>
              <a:rPr lang="en-US" dirty="0" err="1"/>
              <a:t>xr</a:t>
            </a:r>
            <a:r>
              <a:rPr lang="en-US" dirty="0"/>
              <a:t>-x)</a:t>
            </a:r>
          </a:p>
        </p:txBody>
      </p:sp>
      <p:sp>
        <p:nvSpPr>
          <p:cNvPr id="4" name="Slide Number Placeholder 3"/>
          <p:cNvSpPr>
            <a:spLocks noGrp="1"/>
          </p:cNvSpPr>
          <p:nvPr>
            <p:ph type="sldNum" sz="quarter" idx="12"/>
          </p:nvPr>
        </p:nvSpPr>
        <p:spPr/>
        <p:txBody>
          <a:bodyPr/>
          <a:lstStyle/>
          <a:p>
            <a:fld id="{78CD8E6A-08C9-49B9-A7D5-27A98AD8C28F}" type="slidenum">
              <a:rPr lang="nl-NL" smtClean="0"/>
              <a:pPr/>
              <a:t>35</a:t>
            </a:fld>
            <a:endParaRPr lang="nl-NL"/>
          </a:p>
        </p:txBody>
      </p:sp>
    </p:spTree>
    <p:extLst>
      <p:ext uri="{BB962C8B-B14F-4D97-AF65-F5344CB8AC3E}">
        <p14:creationId xmlns:p14="http://schemas.microsoft.com/office/powerpoint/2010/main" val="10715585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4933" y="0"/>
            <a:ext cx="10515600" cy="1325563"/>
          </a:xfrm>
        </p:spPr>
        <p:txBody>
          <a:bodyPr/>
          <a:lstStyle/>
          <a:p>
            <a:r>
              <a:rPr lang="pl-PL" altLang="nl-BE" dirty="0">
                <a:solidFill>
                  <a:schemeClr val="tx1"/>
                </a:solidFill>
              </a:rPr>
              <a:t>Shell scripts</a:t>
            </a:r>
            <a:endParaRPr lang="nl-BE" dirty="0">
              <a:solidFill>
                <a:schemeClr val="tx1"/>
              </a:solidFill>
            </a:endParaRPr>
          </a:p>
        </p:txBody>
      </p:sp>
      <p:sp>
        <p:nvSpPr>
          <p:cNvPr id="3" name="Content Placeholder 2"/>
          <p:cNvSpPr>
            <a:spLocks noGrp="1"/>
          </p:cNvSpPr>
          <p:nvPr>
            <p:ph idx="1"/>
          </p:nvPr>
        </p:nvSpPr>
        <p:spPr>
          <a:xfrm>
            <a:off x="1004933" y="1191441"/>
            <a:ext cx="11058436" cy="3663177"/>
          </a:xfrm>
        </p:spPr>
        <p:txBody>
          <a:bodyPr/>
          <a:lstStyle/>
          <a:p>
            <a:pPr lvl="0"/>
            <a:r>
              <a:rPr lang="en-US" sz="2200" dirty="0"/>
              <a:t>Shell scripts are “programs” that are completely </a:t>
            </a:r>
            <a:r>
              <a:rPr lang="en-US" sz="2200" dirty="0" err="1"/>
              <a:t>uncompiled</a:t>
            </a:r>
            <a:r>
              <a:rPr lang="en-US" sz="2200" dirty="0"/>
              <a:t>, but read and executed by the shell line by line.</a:t>
            </a:r>
          </a:p>
          <a:p>
            <a:pPr lvl="0"/>
            <a:r>
              <a:rPr lang="en-US" sz="2200" dirty="0"/>
              <a:t>Typically end in .</a:t>
            </a:r>
            <a:r>
              <a:rPr lang="en-US" sz="2200" dirty="0" err="1"/>
              <a:t>sh</a:t>
            </a:r>
            <a:r>
              <a:rPr lang="en-US" sz="2200" dirty="0"/>
              <a:t> (optional)</a:t>
            </a:r>
          </a:p>
          <a:p>
            <a:pPr lvl="0"/>
            <a:r>
              <a:rPr lang="en-US" sz="2200" dirty="0"/>
              <a:t>Must be </a:t>
            </a:r>
            <a:r>
              <a:rPr lang="en-US" sz="2200" dirty="0" err="1"/>
              <a:t>chmod’ed</a:t>
            </a:r>
            <a:r>
              <a:rPr lang="en-US" sz="2200" dirty="0"/>
              <a:t> executable.</a:t>
            </a:r>
          </a:p>
          <a:p>
            <a:pPr lvl="0"/>
            <a:r>
              <a:rPr lang="en-US" sz="2200" dirty="0"/>
              <a:t>Start with a “shebang” – tells the shell what to use to interpret it.  e.g.,</a:t>
            </a:r>
          </a:p>
          <a:p>
            <a:pPr lvl="1"/>
            <a:r>
              <a:rPr lang="en-US" sz="2200" dirty="0">
                <a:latin typeface="Courier New" panose="02070309020205020404" pitchFamily="49" charset="0"/>
                <a:cs typeface="Courier New" panose="02070309020205020404" pitchFamily="49" charset="0"/>
              </a:rPr>
              <a:t>#! /bin/bash </a:t>
            </a:r>
            <a:r>
              <a:rPr lang="en-US" sz="2200" dirty="0"/>
              <a:t>for a bash script.</a:t>
            </a:r>
          </a:p>
          <a:p>
            <a:pPr marL="360000" lvl="1" indent="0">
              <a:buNone/>
            </a:pPr>
            <a:r>
              <a:rPr lang="pl-PL" sz="2200" dirty="0" err="1"/>
              <a:t>Otherwise</a:t>
            </a:r>
            <a:r>
              <a:rPr lang="pl-PL" sz="2200" dirty="0"/>
              <a:t> </a:t>
            </a:r>
            <a:r>
              <a:rPr lang="pl-PL" sz="2200" dirty="0" err="1"/>
              <a:t>it</a:t>
            </a:r>
            <a:r>
              <a:rPr lang="pl-PL" sz="2200" dirty="0"/>
              <a:t> </a:t>
            </a:r>
            <a:r>
              <a:rPr lang="pl-PL" sz="2200" dirty="0" err="1"/>
              <a:t>can</a:t>
            </a:r>
            <a:r>
              <a:rPr lang="pl-PL" sz="2200" dirty="0"/>
              <a:t> be c</a:t>
            </a:r>
            <a:r>
              <a:rPr lang="en-US" sz="2200" dirty="0"/>
              <a:t>a</a:t>
            </a:r>
            <a:r>
              <a:rPr lang="pl-PL" sz="2200" dirty="0" err="1"/>
              <a:t>lled</a:t>
            </a:r>
            <a:r>
              <a:rPr lang="pl-PL" sz="2200" dirty="0"/>
              <a:t> as</a:t>
            </a:r>
          </a:p>
          <a:p>
            <a:pPr marL="360000" lvl="1" indent="0">
              <a:buNone/>
            </a:pPr>
            <a:r>
              <a:rPr lang="pl-PL" sz="2200" dirty="0">
                <a:latin typeface="Courier New" panose="02070309020205020404" pitchFamily="49" charset="0"/>
                <a:cs typeface="Courier New" panose="02070309020205020404" pitchFamily="49" charset="0"/>
              </a:rPr>
              <a:t>$ </a:t>
            </a:r>
            <a:r>
              <a:rPr lang="pl-PL" sz="2200" dirty="0" err="1">
                <a:latin typeface="Courier New" panose="02070309020205020404" pitchFamily="49" charset="0"/>
                <a:cs typeface="Courier New" panose="02070309020205020404" pitchFamily="49" charset="0"/>
              </a:rPr>
              <a:t>bash</a:t>
            </a:r>
            <a:r>
              <a:rPr lang="pl-PL" sz="2200" dirty="0">
                <a:latin typeface="Courier New" panose="02070309020205020404" pitchFamily="49" charset="0"/>
                <a:cs typeface="Courier New" panose="02070309020205020404" pitchFamily="49" charset="0"/>
              </a:rPr>
              <a:t> </a:t>
            </a:r>
            <a:r>
              <a:rPr lang="pl-PL" sz="2200" dirty="0" err="1">
                <a:latin typeface="Courier New" panose="02070309020205020404" pitchFamily="49" charset="0"/>
                <a:cs typeface="Courier New" panose="02070309020205020404" pitchFamily="49" charset="0"/>
              </a:rPr>
              <a:t>newscript</a:t>
            </a:r>
            <a:endParaRPr lang="pl-PL" sz="2200" dirty="0">
              <a:latin typeface="Courier New" panose="02070309020205020404" pitchFamily="49" charset="0"/>
              <a:cs typeface="Courier New" panose="02070309020205020404" pitchFamily="49" charset="0"/>
            </a:endParaRPr>
          </a:p>
          <a:p>
            <a:pPr marL="360000" lvl="1" indent="0">
              <a:buNone/>
            </a:pPr>
            <a:endParaRPr lang="pl-PL" sz="2200" dirty="0"/>
          </a:p>
          <a:p>
            <a:endParaRPr lang="pl-PL" sz="2200" dirty="0"/>
          </a:p>
          <a:p>
            <a:endParaRPr lang="nl-BE" sz="22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36</a:t>
            </a:fld>
            <a:endParaRPr lang="nl-NL"/>
          </a:p>
        </p:txBody>
      </p:sp>
      <p:sp>
        <p:nvSpPr>
          <p:cNvPr id="5" name="Content Placeholder 2"/>
          <p:cNvSpPr txBox="1">
            <a:spLocks/>
          </p:cNvSpPr>
          <p:nvPr/>
        </p:nvSpPr>
        <p:spPr>
          <a:xfrm>
            <a:off x="1261015" y="4764462"/>
            <a:ext cx="3744416" cy="1034644"/>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200" dirty="0">
                <a:solidFill>
                  <a:srgbClr val="DB6C30"/>
                </a:solidFill>
              </a:rPr>
              <a:t>Easy hello world program:</a:t>
            </a:r>
            <a:br>
              <a:rPr lang="en-US" sz="2200" dirty="0">
                <a:solidFill>
                  <a:srgbClr val="DB6C30"/>
                </a:solidFill>
              </a:rPr>
            </a:br>
            <a:r>
              <a:rPr lang="en-US" sz="2200" dirty="0">
                <a:solidFill>
                  <a:srgbClr val="DB6C30"/>
                </a:solidFill>
                <a:latin typeface="Courier New" panose="02070309020205020404" pitchFamily="49" charset="0"/>
                <a:cs typeface="Courier New" panose="02070309020205020404" pitchFamily="49" charset="0"/>
              </a:rPr>
              <a:t>#! /bin/bash</a:t>
            </a:r>
            <a:br>
              <a:rPr lang="en-US" sz="2200" dirty="0">
                <a:solidFill>
                  <a:srgbClr val="DB6C30"/>
                </a:solidFill>
                <a:latin typeface="Courier New" panose="02070309020205020404" pitchFamily="49" charset="0"/>
                <a:cs typeface="Courier New" panose="02070309020205020404" pitchFamily="49" charset="0"/>
              </a:rPr>
            </a:br>
            <a:r>
              <a:rPr lang="en-US" sz="2200" dirty="0">
                <a:solidFill>
                  <a:srgbClr val="DB6C30"/>
                </a:solidFill>
                <a:latin typeface="Courier New" panose="02070309020205020404" pitchFamily="49" charset="0"/>
                <a:cs typeface="Courier New" panose="02070309020205020404" pitchFamily="49" charset="0"/>
              </a:rPr>
              <a:t>echo “Hello World”</a:t>
            </a:r>
          </a:p>
        </p:txBody>
      </p:sp>
    </p:spTree>
    <p:extLst>
      <p:ext uri="{BB962C8B-B14F-4D97-AF65-F5344CB8AC3E}">
        <p14:creationId xmlns:p14="http://schemas.microsoft.com/office/powerpoint/2010/main" val="31584477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a:xfrm>
            <a:off x="838200" y="18255"/>
            <a:ext cx="10515600" cy="1325563"/>
          </a:xfrm>
        </p:spPr>
        <p:txBody>
          <a:bodyPr/>
          <a:lstStyle/>
          <a:p>
            <a:r>
              <a:rPr lang="en-US" altLang="en-US" dirty="0"/>
              <a:t>Return Values And exit</a:t>
            </a:r>
          </a:p>
        </p:txBody>
      </p:sp>
      <p:sp>
        <p:nvSpPr>
          <p:cNvPr id="553987" name="Rectangle 3"/>
          <p:cNvSpPr>
            <a:spLocks noGrp="1" noChangeArrowheads="1"/>
          </p:cNvSpPr>
          <p:nvPr>
            <p:ph type="body" idx="1"/>
          </p:nvPr>
        </p:nvSpPr>
        <p:spPr>
          <a:xfrm>
            <a:off x="838199" y="1825625"/>
            <a:ext cx="11090945" cy="4351338"/>
          </a:xfrm>
        </p:spPr>
        <p:txBody>
          <a:bodyPr/>
          <a:lstStyle/>
          <a:p>
            <a:r>
              <a:rPr lang="en-US" altLang="en-US" dirty="0"/>
              <a:t>Every program and shell returns an integer value</a:t>
            </a:r>
            <a:r>
              <a:rPr lang="pl-PL" altLang="en-US" dirty="0"/>
              <a:t> (</a:t>
            </a:r>
            <a:r>
              <a:rPr lang="pl-PL" altLang="en-US" dirty="0" err="1"/>
              <a:t>exit</a:t>
            </a:r>
            <a:r>
              <a:rPr lang="pl-PL" altLang="en-US" dirty="0"/>
              <a:t> status)</a:t>
            </a:r>
            <a:r>
              <a:rPr lang="en-US" altLang="en-US" dirty="0"/>
              <a:t> to indicate success or failure</a:t>
            </a:r>
            <a:r>
              <a:rPr lang="pl-PL" altLang="en-US" dirty="0"/>
              <a:t> (</a:t>
            </a:r>
            <a:r>
              <a:rPr lang="pl-PL" altLang="en-US" dirty="0" err="1"/>
              <a:t>mainly</a:t>
            </a:r>
            <a:r>
              <a:rPr lang="pl-PL" altLang="en-US" dirty="0"/>
              <a:t> of the </a:t>
            </a:r>
            <a:r>
              <a:rPr lang="pl-PL" altLang="en-US" dirty="0" err="1"/>
              <a:t>last</a:t>
            </a:r>
            <a:r>
              <a:rPr lang="pl-PL" altLang="en-US" dirty="0"/>
              <a:t> </a:t>
            </a:r>
            <a:r>
              <a:rPr lang="pl-PL" altLang="en-US" dirty="0" err="1"/>
              <a:t>command</a:t>
            </a:r>
            <a:r>
              <a:rPr lang="pl-PL" altLang="en-US" dirty="0"/>
              <a:t>)</a:t>
            </a:r>
            <a:endParaRPr lang="en-US" altLang="en-US" dirty="0"/>
          </a:p>
          <a:p>
            <a:r>
              <a:rPr lang="en-US" altLang="en-US" dirty="0"/>
              <a:t>Used to inform other programs how things went</a:t>
            </a:r>
          </a:p>
          <a:p>
            <a:r>
              <a:rPr lang="en-US" altLang="en-US" dirty="0"/>
              <a:t>0 = Success</a:t>
            </a:r>
          </a:p>
          <a:p>
            <a:r>
              <a:rPr lang="en-US" altLang="en-US" dirty="0"/>
              <a:t>Any other number = Failure</a:t>
            </a:r>
            <a:r>
              <a:rPr lang="pl-PL" altLang="en-US" dirty="0"/>
              <a:t> (</a:t>
            </a:r>
            <a:r>
              <a:rPr lang="pl-PL" altLang="en-US" dirty="0" err="1"/>
              <a:t>different</a:t>
            </a:r>
            <a:r>
              <a:rPr lang="pl-PL" altLang="en-US" dirty="0"/>
              <a:t> </a:t>
            </a:r>
            <a:r>
              <a:rPr lang="pl-PL" altLang="en-US" dirty="0" err="1"/>
              <a:t>type</a:t>
            </a:r>
            <a:r>
              <a:rPr lang="pl-PL" altLang="en-US" dirty="0"/>
              <a:t>)</a:t>
            </a:r>
            <a:endParaRPr lang="en-US" altLang="en-US" dirty="0"/>
          </a:p>
        </p:txBody>
      </p:sp>
    </p:spTree>
    <p:extLst>
      <p:ext uri="{BB962C8B-B14F-4D97-AF65-F5344CB8AC3E}">
        <p14:creationId xmlns:p14="http://schemas.microsoft.com/office/powerpoint/2010/main" val="35085741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088" y="24436"/>
            <a:ext cx="10515600" cy="1325563"/>
          </a:xfrm>
        </p:spPr>
        <p:txBody>
          <a:bodyPr/>
          <a:lstStyle/>
          <a:p>
            <a:r>
              <a:rPr lang="pl-PL" dirty="0">
                <a:solidFill>
                  <a:schemeClr val="tx1"/>
                </a:solidFill>
              </a:rPr>
              <a:t>Key concepts</a:t>
            </a:r>
            <a:endParaRPr lang="nl-BE" dirty="0">
              <a:solidFill>
                <a:schemeClr val="tx1"/>
              </a:solidFill>
            </a:endParaRPr>
          </a:p>
        </p:txBody>
      </p:sp>
      <p:sp>
        <p:nvSpPr>
          <p:cNvPr id="3" name="Content Placeholder 2"/>
          <p:cNvSpPr>
            <a:spLocks noGrp="1"/>
          </p:cNvSpPr>
          <p:nvPr>
            <p:ph idx="1"/>
          </p:nvPr>
        </p:nvSpPr>
        <p:spPr>
          <a:xfrm>
            <a:off x="771088" y="1215000"/>
            <a:ext cx="8604000" cy="4428000"/>
          </a:xfrm>
        </p:spPr>
        <p:txBody>
          <a:bodyPr/>
          <a:lstStyle/>
          <a:p>
            <a:pPr>
              <a:buFont typeface="Arial" charset="0"/>
              <a:buChar char="•"/>
              <a:defRPr/>
            </a:pPr>
            <a:r>
              <a:rPr lang="en-US" sz="1900" dirty="0"/>
              <a:t>Upon exiting, every command returns an integer to its parent called a return value. </a:t>
            </a:r>
          </a:p>
          <a:p>
            <a:pPr>
              <a:buFont typeface="Arial" charset="0"/>
              <a:buChar char="•"/>
              <a:defRPr/>
            </a:pPr>
            <a:r>
              <a:rPr lang="en-US" sz="1900" dirty="0"/>
              <a:t>The shell variable $? expands to the return value of previously executed command</a:t>
            </a:r>
            <a:r>
              <a:rPr lang="pl-PL" sz="1900" dirty="0"/>
              <a:t> (</a:t>
            </a:r>
            <a:r>
              <a:rPr lang="pl-PL" sz="1900" dirty="0" err="1"/>
              <a:t>e.g</a:t>
            </a:r>
            <a:r>
              <a:rPr lang="pl-PL" sz="1900" dirty="0"/>
              <a:t>. 0 </a:t>
            </a:r>
            <a:r>
              <a:rPr lang="pl-PL" sz="1900" dirty="0" err="1"/>
              <a:t>when</a:t>
            </a:r>
            <a:r>
              <a:rPr lang="pl-PL" sz="1900" dirty="0"/>
              <a:t> </a:t>
            </a:r>
            <a:r>
              <a:rPr lang="pl-PL" sz="1900" dirty="0" err="1"/>
              <a:t>success</a:t>
            </a:r>
            <a:r>
              <a:rPr lang="pl-PL" sz="1900" dirty="0"/>
              <a:t>)</a:t>
            </a:r>
            <a:r>
              <a:rPr lang="en-US" sz="1900" dirty="0"/>
              <a:t>. </a:t>
            </a:r>
            <a:endParaRPr lang="pl-PL" sz="1900" dirty="0"/>
          </a:p>
          <a:p>
            <a:pPr marL="360000" lvl="1" indent="0">
              <a:buNone/>
              <a:defRPr/>
            </a:pPr>
            <a:r>
              <a:rPr lang="pl-PL" sz="1900" dirty="0" err="1"/>
              <a:t>compare</a:t>
            </a:r>
            <a:r>
              <a:rPr lang="pl-PL" sz="1900" dirty="0"/>
              <a:t>:</a:t>
            </a:r>
          </a:p>
          <a:p>
            <a:pPr marL="360000" lvl="1" indent="0">
              <a:buNone/>
              <a:defRPr/>
            </a:pPr>
            <a:r>
              <a:rPr lang="en-US" altLang="en-US" sz="1900" dirty="0">
                <a:latin typeface="Courier New" panose="02070309020205020404" pitchFamily="49" charset="0"/>
                <a:cs typeface="Courier New" panose="02070309020205020404" pitchFamily="49" charset="0"/>
              </a:rPr>
              <a:t>$ </a:t>
            </a:r>
            <a:r>
              <a:rPr lang="pl-PL" altLang="en-US" sz="1900" dirty="0" err="1">
                <a:latin typeface="Courier New" panose="02070309020205020404" pitchFamily="49" charset="0"/>
                <a:cs typeface="Courier New" panose="02070309020205020404" pitchFamily="49" charset="0"/>
              </a:rPr>
              <a:t>pwd</a:t>
            </a:r>
            <a:endParaRPr lang="pl-PL" altLang="en-US" sz="1900" dirty="0">
              <a:latin typeface="Courier New" panose="02070309020205020404" pitchFamily="49" charset="0"/>
              <a:cs typeface="Courier New" panose="02070309020205020404" pitchFamily="49" charset="0"/>
            </a:endParaRPr>
          </a:p>
          <a:p>
            <a:pPr marL="360000" lvl="1" indent="0">
              <a:buNone/>
              <a:defRPr/>
            </a:pPr>
            <a:r>
              <a:rPr lang="en-US" altLang="en-US" sz="1900" dirty="0">
                <a:latin typeface="Courier New" panose="02070309020205020404" pitchFamily="49" charset="0"/>
                <a:cs typeface="Courier New" panose="02070309020205020404" pitchFamily="49" charset="0"/>
              </a:rPr>
              <a:t>$ </a:t>
            </a:r>
            <a:r>
              <a:rPr lang="pl-PL" altLang="en-US" sz="1900" dirty="0">
                <a:latin typeface="Courier New" panose="02070309020205020404" pitchFamily="49" charset="0"/>
                <a:cs typeface="Courier New" panose="02070309020205020404" pitchFamily="49" charset="0"/>
              </a:rPr>
              <a:t>echo $?</a:t>
            </a:r>
          </a:p>
          <a:p>
            <a:pPr marL="360000" lvl="1" indent="0">
              <a:buNone/>
              <a:defRPr/>
            </a:pPr>
            <a:r>
              <a:rPr lang="pl-PL" altLang="en-US" sz="1900" dirty="0"/>
              <a:t>with</a:t>
            </a:r>
          </a:p>
          <a:p>
            <a:pPr marL="360000" lvl="1" indent="0">
              <a:buNone/>
              <a:defRPr/>
            </a:pPr>
            <a:r>
              <a:rPr lang="en-US" altLang="en-US" sz="1900" dirty="0">
                <a:latin typeface="Courier New" panose="02070309020205020404" pitchFamily="49" charset="0"/>
                <a:cs typeface="Courier New" panose="02070309020205020404" pitchFamily="49" charset="0"/>
              </a:rPr>
              <a:t>$ </a:t>
            </a:r>
            <a:r>
              <a:rPr lang="pl-PL" altLang="en-US" sz="1900" dirty="0">
                <a:latin typeface="Courier New" panose="02070309020205020404" pitchFamily="49" charset="0"/>
                <a:cs typeface="Courier New" panose="02070309020205020404" pitchFamily="49" charset="0"/>
              </a:rPr>
              <a:t>pwwd</a:t>
            </a:r>
            <a:r>
              <a:rPr lang="pl-PL" altLang="en-US" sz="1900" dirty="0"/>
              <a:t> (does not exist, </a:t>
            </a:r>
            <a:endParaRPr lang="nl-BE" altLang="en-US" sz="1900" dirty="0"/>
          </a:p>
          <a:p>
            <a:pPr marL="360000" lvl="1" indent="0">
              <a:buNone/>
              <a:defRPr/>
            </a:pPr>
            <a:r>
              <a:rPr lang="nl-BE" altLang="en-US" sz="1900" dirty="0"/>
              <a:t>               </a:t>
            </a:r>
            <a:r>
              <a:rPr lang="pl-PL" altLang="en-US" sz="1900" dirty="0"/>
              <a:t>mistyped)</a:t>
            </a:r>
          </a:p>
          <a:p>
            <a:pPr marL="360000" lvl="1" indent="0">
              <a:buNone/>
              <a:defRPr/>
            </a:pPr>
            <a:r>
              <a:rPr lang="en-US" altLang="en-US" sz="1900" dirty="0">
                <a:latin typeface="Courier New" panose="02070309020205020404" pitchFamily="49" charset="0"/>
                <a:cs typeface="Courier New" panose="02070309020205020404" pitchFamily="49" charset="0"/>
              </a:rPr>
              <a:t>$ </a:t>
            </a:r>
            <a:r>
              <a:rPr lang="pl-PL" altLang="en-US" sz="1900" dirty="0">
                <a:latin typeface="Courier New" panose="02070309020205020404" pitchFamily="49" charset="0"/>
                <a:cs typeface="Courier New" panose="02070309020205020404" pitchFamily="49" charset="0"/>
              </a:rPr>
              <a:t>echo $?</a:t>
            </a:r>
          </a:p>
          <a:p>
            <a:pPr>
              <a:buFont typeface="Arial" charset="0"/>
              <a:buChar char="•"/>
              <a:defRPr/>
            </a:pPr>
            <a:endParaRPr lang="en-US" altLang="en-US" sz="1900" dirty="0"/>
          </a:p>
          <a:p>
            <a:pPr>
              <a:buFont typeface="Arial" charset="0"/>
              <a:buChar char="•"/>
              <a:defRPr/>
            </a:pPr>
            <a:endParaRPr lang="pl-PL" sz="1900" dirty="0"/>
          </a:p>
          <a:p>
            <a:pPr lvl="1">
              <a:buFont typeface="Arial" charset="0"/>
              <a:buChar char="•"/>
              <a:defRPr/>
            </a:pPr>
            <a:endParaRPr lang="en-US" sz="1900" dirty="0"/>
          </a:p>
          <a:p>
            <a:endParaRPr lang="nl-BE" sz="1900" dirty="0"/>
          </a:p>
          <a:p>
            <a:endParaRPr lang="nl-BE" sz="19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38</a:t>
            </a:fld>
            <a:endParaRPr lang="nl-NL"/>
          </a:p>
        </p:txBody>
      </p:sp>
      <p:pic>
        <p:nvPicPr>
          <p:cNvPr id="5" name="Picture 4"/>
          <p:cNvPicPr>
            <a:picLocks noChangeAspect="1"/>
          </p:cNvPicPr>
          <p:nvPr/>
        </p:nvPicPr>
        <p:blipFill rotWithShape="1">
          <a:blip r:embed="rId2"/>
          <a:srcRect l="-33" t="2" r="48257" b="47896"/>
          <a:stretch/>
        </p:blipFill>
        <p:spPr>
          <a:xfrm>
            <a:off x="5073087" y="2428175"/>
            <a:ext cx="6025547" cy="3671686"/>
          </a:xfrm>
          <a:prstGeom prst="rect">
            <a:avLst/>
          </a:prstGeom>
        </p:spPr>
      </p:pic>
      <p:sp>
        <p:nvSpPr>
          <p:cNvPr id="6" name="Rectangle 5">
            <a:extLst>
              <a:ext uri="{FF2B5EF4-FFF2-40B4-BE49-F238E27FC236}">
                <a16:creationId xmlns:a16="http://schemas.microsoft.com/office/drawing/2014/main" id="{2668552F-8116-A7AC-9A8D-7D8E0ACA9C5A}"/>
              </a:ext>
            </a:extLst>
          </p:cNvPr>
          <p:cNvSpPr/>
          <p:nvPr/>
        </p:nvSpPr>
        <p:spPr>
          <a:xfrm>
            <a:off x="5897461" y="2970684"/>
            <a:ext cx="647642" cy="183578"/>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7" name="Rectangle 6">
            <a:extLst>
              <a:ext uri="{FF2B5EF4-FFF2-40B4-BE49-F238E27FC236}">
                <a16:creationId xmlns:a16="http://schemas.microsoft.com/office/drawing/2014/main" id="{FDCD31E4-B056-E742-A953-4315758571AF}"/>
              </a:ext>
            </a:extLst>
          </p:cNvPr>
          <p:cNvSpPr/>
          <p:nvPr/>
        </p:nvSpPr>
        <p:spPr>
          <a:xfrm>
            <a:off x="5897461" y="3513193"/>
            <a:ext cx="647642" cy="183578"/>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8" name="Rectangle 7">
            <a:extLst>
              <a:ext uri="{FF2B5EF4-FFF2-40B4-BE49-F238E27FC236}">
                <a16:creationId xmlns:a16="http://schemas.microsoft.com/office/drawing/2014/main" id="{9FB14192-40DC-BE42-B608-E36EDC56867F}"/>
              </a:ext>
            </a:extLst>
          </p:cNvPr>
          <p:cNvSpPr/>
          <p:nvPr/>
        </p:nvSpPr>
        <p:spPr>
          <a:xfrm>
            <a:off x="5897461" y="4024808"/>
            <a:ext cx="647642" cy="183578"/>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9" name="Rectangle 8">
            <a:extLst>
              <a:ext uri="{FF2B5EF4-FFF2-40B4-BE49-F238E27FC236}">
                <a16:creationId xmlns:a16="http://schemas.microsoft.com/office/drawing/2014/main" id="{4EEA430B-1219-0FD8-27A6-94D6E9EC471B}"/>
              </a:ext>
            </a:extLst>
          </p:cNvPr>
          <p:cNvSpPr/>
          <p:nvPr/>
        </p:nvSpPr>
        <p:spPr>
          <a:xfrm>
            <a:off x="5897461" y="4558320"/>
            <a:ext cx="647642" cy="183578"/>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0" name="Rectangle 9">
            <a:extLst>
              <a:ext uri="{FF2B5EF4-FFF2-40B4-BE49-F238E27FC236}">
                <a16:creationId xmlns:a16="http://schemas.microsoft.com/office/drawing/2014/main" id="{542B9784-768D-BE80-C75D-CA6DB43380EA}"/>
              </a:ext>
            </a:extLst>
          </p:cNvPr>
          <p:cNvSpPr/>
          <p:nvPr/>
        </p:nvSpPr>
        <p:spPr>
          <a:xfrm>
            <a:off x="5897461" y="5091832"/>
            <a:ext cx="647642" cy="183578"/>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1" name="Rectangle 10">
            <a:extLst>
              <a:ext uri="{FF2B5EF4-FFF2-40B4-BE49-F238E27FC236}">
                <a16:creationId xmlns:a16="http://schemas.microsoft.com/office/drawing/2014/main" id="{A19F9317-C97A-424C-3B39-C08B2362F23B}"/>
              </a:ext>
            </a:extLst>
          </p:cNvPr>
          <p:cNvSpPr/>
          <p:nvPr/>
        </p:nvSpPr>
        <p:spPr>
          <a:xfrm>
            <a:off x="7844559" y="3217564"/>
            <a:ext cx="812879" cy="211435"/>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2" name="Rectangle 11">
            <a:extLst>
              <a:ext uri="{FF2B5EF4-FFF2-40B4-BE49-F238E27FC236}">
                <a16:creationId xmlns:a16="http://schemas.microsoft.com/office/drawing/2014/main" id="{093DA6EF-DE13-E373-FC6A-4AA9A6F7B721}"/>
              </a:ext>
            </a:extLst>
          </p:cNvPr>
          <p:cNvSpPr/>
          <p:nvPr/>
        </p:nvSpPr>
        <p:spPr>
          <a:xfrm>
            <a:off x="6981504" y="3247081"/>
            <a:ext cx="384030" cy="181918"/>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10677821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745922" y="10461"/>
            <a:ext cx="10515600" cy="1325563"/>
          </a:xfrm>
        </p:spPr>
        <p:txBody>
          <a:bodyPr/>
          <a:lstStyle/>
          <a:p>
            <a:r>
              <a:rPr lang="en-US" dirty="0"/>
              <a:t>Exit Status</a:t>
            </a:r>
          </a:p>
        </p:txBody>
      </p:sp>
      <p:sp>
        <p:nvSpPr>
          <p:cNvPr id="87043" name="Rectangle 3"/>
          <p:cNvSpPr>
            <a:spLocks noGrp="1" noChangeArrowheads="1"/>
          </p:cNvSpPr>
          <p:nvPr>
            <p:ph type="body" idx="1"/>
          </p:nvPr>
        </p:nvSpPr>
        <p:spPr/>
        <p:txBody>
          <a:bodyPr/>
          <a:lstStyle/>
          <a:p>
            <a:pPr>
              <a:lnSpc>
                <a:spcPct val="90000"/>
              </a:lnSpc>
            </a:pPr>
            <a:r>
              <a:rPr lang="en-US" dirty="0">
                <a:latin typeface="Courier New" panose="02070309020205020404" pitchFamily="49" charset="0"/>
                <a:cs typeface="Courier New" panose="02070309020205020404" pitchFamily="49" charset="0"/>
              </a:rPr>
              <a:t>$?</a:t>
            </a:r>
          </a:p>
          <a:p>
            <a:pPr>
              <a:lnSpc>
                <a:spcPct val="90000"/>
              </a:lnSpc>
            </a:pPr>
            <a:r>
              <a:rPr lang="en-US" dirty="0">
                <a:latin typeface="Courier New" panose="02070309020205020404" pitchFamily="49" charset="0"/>
                <a:cs typeface="Courier New" panose="02070309020205020404" pitchFamily="49" charset="0"/>
              </a:rPr>
              <a:t>0 </a:t>
            </a:r>
            <a:r>
              <a:rPr lang="en-US" dirty="0">
                <a:latin typeface="+mn-lt"/>
                <a:cs typeface="Courier New" panose="02070309020205020404" pitchFamily="49" charset="0"/>
              </a:rPr>
              <a:t>is True</a:t>
            </a:r>
          </a:p>
          <a:p>
            <a:pPr>
              <a:lnSpc>
                <a:spcPct val="90000"/>
              </a:lnSpc>
              <a:buFont typeface="Wingdings" pitchFamily="2" charset="2"/>
              <a:buNone/>
            </a:pPr>
            <a:endParaRPr lang="en-US" dirty="0">
              <a:latin typeface="Courier New" panose="02070309020205020404" pitchFamily="49" charset="0"/>
              <a:cs typeface="Courier New" panose="02070309020205020404" pitchFamily="49" charset="0"/>
            </a:endParaRPr>
          </a:p>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ls /does/not/exist</a:t>
            </a:r>
          </a:p>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1</a:t>
            </a:r>
          </a:p>
          <a:p>
            <a:pPr>
              <a:lnSpc>
                <a:spcPct val="90000"/>
              </a:lnSpc>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a:t>
            </a:r>
          </a:p>
          <a:p>
            <a:pPr>
              <a:lnSpc>
                <a:spcPct val="90000"/>
              </a:lnSpc>
              <a:buFont typeface="Wingdings" pitchFamily="2" charset="2"/>
              <a:buNone/>
            </a:pPr>
            <a:r>
              <a:rPr lang="en-US" dirty="0">
                <a:latin typeface="Courier New" panose="02070309020205020404" pitchFamily="49" charset="0"/>
                <a:cs typeface="Courier New" panose="02070309020205020404" pitchFamily="49" charset="0"/>
              </a:rPr>
              <a:t>0</a:t>
            </a:r>
          </a:p>
        </p:txBody>
      </p:sp>
      <p:pic>
        <p:nvPicPr>
          <p:cNvPr id="2" name="Picture 1"/>
          <p:cNvPicPr>
            <a:picLocks noChangeAspect="1"/>
          </p:cNvPicPr>
          <p:nvPr/>
        </p:nvPicPr>
        <p:blipFill rotWithShape="1">
          <a:blip r:embed="rId3"/>
          <a:srcRect l="1" t="-8" r="29887" b="46215"/>
          <a:stretch/>
        </p:blipFill>
        <p:spPr>
          <a:xfrm>
            <a:off x="5637131" y="2171986"/>
            <a:ext cx="6335607" cy="3045965"/>
          </a:xfrm>
          <a:prstGeom prst="rect">
            <a:avLst/>
          </a:prstGeom>
        </p:spPr>
      </p:pic>
      <p:sp>
        <p:nvSpPr>
          <p:cNvPr id="3" name="Rectangle 2">
            <a:extLst>
              <a:ext uri="{FF2B5EF4-FFF2-40B4-BE49-F238E27FC236}">
                <a16:creationId xmlns:a16="http://schemas.microsoft.com/office/drawing/2014/main" id="{DFCD8773-02B4-FE55-DDC4-606DC66F254E}"/>
              </a:ext>
            </a:extLst>
          </p:cNvPr>
          <p:cNvSpPr/>
          <p:nvPr/>
        </p:nvSpPr>
        <p:spPr>
          <a:xfrm>
            <a:off x="6333688" y="2568012"/>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05319267-39EC-983A-CCDA-F1306E00C998}"/>
              </a:ext>
            </a:extLst>
          </p:cNvPr>
          <p:cNvSpPr/>
          <p:nvPr/>
        </p:nvSpPr>
        <p:spPr>
          <a:xfrm>
            <a:off x="6333687" y="304743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5370A112-8EBA-CED9-5D01-3B8E5B6A33E3}"/>
              </a:ext>
            </a:extLst>
          </p:cNvPr>
          <p:cNvSpPr/>
          <p:nvPr/>
        </p:nvSpPr>
        <p:spPr>
          <a:xfrm>
            <a:off x="6333686" y="344310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CCEAB2F9-2125-DCEF-F0C2-AB5E1131DFF3}"/>
              </a:ext>
            </a:extLst>
          </p:cNvPr>
          <p:cNvSpPr/>
          <p:nvPr/>
        </p:nvSpPr>
        <p:spPr>
          <a:xfrm>
            <a:off x="6333685" y="389298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5A3B7579-7091-EB7F-1B51-907C56DC3FA6}"/>
              </a:ext>
            </a:extLst>
          </p:cNvPr>
          <p:cNvSpPr/>
          <p:nvPr/>
        </p:nvSpPr>
        <p:spPr>
          <a:xfrm>
            <a:off x="6333685" y="4330526"/>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66F4C3DB-3C7F-F822-0197-ADD13AEE359D}"/>
              </a:ext>
            </a:extLst>
          </p:cNvPr>
          <p:cNvSpPr/>
          <p:nvPr/>
        </p:nvSpPr>
        <p:spPr>
          <a:xfrm>
            <a:off x="6333685" y="471415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696621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838200" y="0"/>
            <a:ext cx="10515600" cy="1325563"/>
          </a:xfrm>
        </p:spPr>
        <p:txBody>
          <a:bodyPr/>
          <a:lstStyle/>
          <a:p>
            <a:r>
              <a:rPr lang="en-US" altLang="en-US" dirty="0"/>
              <a:t>File Redirection</a:t>
            </a:r>
          </a:p>
        </p:txBody>
      </p:sp>
      <p:sp>
        <p:nvSpPr>
          <p:cNvPr id="37891" name="Rectangle 3"/>
          <p:cNvSpPr>
            <a:spLocks noGrp="1" noChangeArrowheads="1"/>
          </p:cNvSpPr>
          <p:nvPr>
            <p:ph idx="1"/>
          </p:nvPr>
        </p:nvSpPr>
        <p:spPr/>
        <p:txBody>
          <a:bodyPr>
            <a:normAutofit/>
          </a:bodyPr>
          <a:lstStyle/>
          <a:p>
            <a:pPr marL="391686" indent="-293764" defTabSz="414726">
              <a:spcAft>
                <a:spcPts val="1293"/>
              </a:spcAft>
              <a:defRPr/>
            </a:pPr>
            <a:r>
              <a:rPr lang="en-US" dirty="0"/>
              <a:t>Often we want to save output (</a:t>
            </a:r>
            <a:r>
              <a:rPr lang="en-US" dirty="0" err="1"/>
              <a:t>stdout</a:t>
            </a:r>
            <a:r>
              <a:rPr lang="en-US" dirty="0"/>
              <a:t>) from a program to a file.  This can be done with the ‘redirection’ operator.</a:t>
            </a:r>
          </a:p>
          <a:p>
            <a:pPr marL="783372" lvl="1" indent="-260644" defTabSz="414726">
              <a:spcAft>
                <a:spcPts val="1032"/>
              </a:spcAft>
              <a:defRPr/>
            </a:pPr>
            <a:r>
              <a:rPr lang="en-US" b="1" dirty="0" err="1"/>
              <a:t>myprogram</a:t>
            </a:r>
            <a:r>
              <a:rPr lang="en-US" dirty="0"/>
              <a:t> </a:t>
            </a:r>
            <a:r>
              <a:rPr lang="en-US" i="1" dirty="0"/>
              <a:t>&gt; </a:t>
            </a:r>
            <a:r>
              <a:rPr lang="en-US" i="1" dirty="0" err="1"/>
              <a:t>myfile</a:t>
            </a:r>
            <a:r>
              <a:rPr lang="en-US" dirty="0"/>
              <a:t> – using the ‘&gt;’ operator we redirect the output from </a:t>
            </a:r>
            <a:r>
              <a:rPr lang="en-US" b="1" dirty="0" err="1"/>
              <a:t>myprogram</a:t>
            </a:r>
            <a:r>
              <a:rPr lang="en-US" dirty="0"/>
              <a:t> to file </a:t>
            </a:r>
            <a:r>
              <a:rPr lang="en-US" i="1" dirty="0" err="1"/>
              <a:t>myfile</a:t>
            </a:r>
            <a:endParaRPr lang="en-US" i="1" dirty="0"/>
          </a:p>
          <a:p>
            <a:pPr marL="391686" indent="-293764" defTabSz="414726">
              <a:spcAft>
                <a:spcPts val="1293"/>
              </a:spcAft>
              <a:defRPr/>
            </a:pPr>
            <a:endParaRPr lang="en-US" i="1" dirty="0"/>
          </a:p>
          <a:p>
            <a:pPr marL="391686" indent="-293764" defTabSz="414726">
              <a:spcAft>
                <a:spcPts val="1293"/>
              </a:spcAft>
              <a:defRPr/>
            </a:pPr>
            <a:r>
              <a:rPr lang="en-US" dirty="0"/>
              <a:t>Similarly, we can append the output to a file instead of rewriting it with a double ‘&gt;&gt;’</a:t>
            </a:r>
          </a:p>
          <a:p>
            <a:pPr marL="783372" lvl="1" indent="-260644" defTabSz="414726">
              <a:spcAft>
                <a:spcPts val="1032"/>
              </a:spcAft>
              <a:defRPr/>
            </a:pPr>
            <a:r>
              <a:rPr lang="en-US" b="1" dirty="0" err="1"/>
              <a:t>myprogram</a:t>
            </a:r>
            <a:r>
              <a:rPr lang="en-US" dirty="0"/>
              <a:t> </a:t>
            </a:r>
            <a:r>
              <a:rPr lang="en-US" i="1" dirty="0"/>
              <a:t>&gt;&gt; </a:t>
            </a:r>
            <a:r>
              <a:rPr lang="en-US" i="1" dirty="0" err="1"/>
              <a:t>myfile</a:t>
            </a:r>
            <a:r>
              <a:rPr lang="en-US" dirty="0"/>
              <a:t> – using the ‘&gt;’ operator we append the output from </a:t>
            </a:r>
            <a:r>
              <a:rPr lang="en-US" b="1" dirty="0" err="1"/>
              <a:t>myprogram</a:t>
            </a:r>
            <a:r>
              <a:rPr lang="en-US" dirty="0"/>
              <a:t> to file </a:t>
            </a:r>
            <a:r>
              <a:rPr lang="en-US" i="1" dirty="0" err="1"/>
              <a:t>myfile</a:t>
            </a:r>
            <a:endParaRPr lang="en-US" i="1" dirty="0"/>
          </a:p>
        </p:txBody>
      </p:sp>
    </p:spTree>
    <p:extLst>
      <p:ext uri="{BB962C8B-B14F-4D97-AF65-F5344CB8AC3E}">
        <p14:creationId xmlns:p14="http://schemas.microsoft.com/office/powerpoint/2010/main" val="22393605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a:xfrm>
            <a:off x="838200" y="0"/>
            <a:ext cx="10515600" cy="1325563"/>
          </a:xfrm>
        </p:spPr>
        <p:txBody>
          <a:bodyPr/>
          <a:lstStyle/>
          <a:p>
            <a:r>
              <a:rPr lang="pl-PL" altLang="en-US" dirty="0" err="1"/>
              <a:t>Reserved</a:t>
            </a:r>
            <a:r>
              <a:rPr lang="pl-PL" altLang="en-US" dirty="0"/>
              <a:t> </a:t>
            </a:r>
            <a:r>
              <a:rPr lang="pl-PL" altLang="en-US" dirty="0" err="1"/>
              <a:t>exit</a:t>
            </a:r>
            <a:r>
              <a:rPr lang="pl-PL" altLang="en-US" dirty="0"/>
              <a:t> </a:t>
            </a:r>
            <a:r>
              <a:rPr lang="pl-PL" altLang="en-US" dirty="0" err="1"/>
              <a:t>codes</a:t>
            </a:r>
            <a:endParaRPr lang="en-US" altLang="en-US" dirty="0"/>
          </a:p>
        </p:txBody>
      </p:sp>
      <p:graphicFrame>
        <p:nvGraphicFramePr>
          <p:cNvPr id="2" name="Table 1"/>
          <p:cNvGraphicFramePr>
            <a:graphicFrameLocks noGrp="1"/>
          </p:cNvGraphicFramePr>
          <p:nvPr/>
        </p:nvGraphicFramePr>
        <p:xfrm>
          <a:off x="1631504" y="1111890"/>
          <a:ext cx="8928992" cy="4981406"/>
        </p:xfrm>
        <a:graphic>
          <a:graphicData uri="http://schemas.openxmlformats.org/drawingml/2006/table">
            <a:tbl>
              <a:tblPr/>
              <a:tblGrid>
                <a:gridCol w="1584176">
                  <a:extLst>
                    <a:ext uri="{9D8B030D-6E8A-4147-A177-3AD203B41FA5}">
                      <a16:colId xmlns:a16="http://schemas.microsoft.com/office/drawing/2014/main" val="20000"/>
                    </a:ext>
                  </a:extLst>
                </a:gridCol>
                <a:gridCol w="2232248">
                  <a:extLst>
                    <a:ext uri="{9D8B030D-6E8A-4147-A177-3AD203B41FA5}">
                      <a16:colId xmlns:a16="http://schemas.microsoft.com/office/drawing/2014/main" val="20001"/>
                    </a:ext>
                  </a:extLst>
                </a:gridCol>
                <a:gridCol w="1800200">
                  <a:extLst>
                    <a:ext uri="{9D8B030D-6E8A-4147-A177-3AD203B41FA5}">
                      <a16:colId xmlns:a16="http://schemas.microsoft.com/office/drawing/2014/main" val="20002"/>
                    </a:ext>
                  </a:extLst>
                </a:gridCol>
                <a:gridCol w="3312368">
                  <a:extLst>
                    <a:ext uri="{9D8B030D-6E8A-4147-A177-3AD203B41FA5}">
                      <a16:colId xmlns:a16="http://schemas.microsoft.com/office/drawing/2014/main" val="20003"/>
                    </a:ext>
                  </a:extLst>
                </a:gridCol>
              </a:tblGrid>
              <a:tr h="71833">
                <a:tc>
                  <a:txBody>
                    <a:bodyPr/>
                    <a:lstStyle/>
                    <a:p>
                      <a:pPr algn="l"/>
                      <a:r>
                        <a:rPr lang="en-US" sz="1400" dirty="0"/>
                        <a:t>Exit Code Number</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Meaning</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Example</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Comments</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58138">
                <a:tc>
                  <a:txBody>
                    <a:bodyPr/>
                    <a:lstStyle/>
                    <a:p>
                      <a:pPr algn="l"/>
                      <a:r>
                        <a:rPr lang="en-US" sz="1400" dirty="0"/>
                        <a:t>1</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Catchall for general errors</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let "var1 = 1/0"</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Miscellaneous errors, such as "divide by zero" and other impermissible operations</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25604">
                <a:tc>
                  <a:txBody>
                    <a:bodyPr/>
                    <a:lstStyle/>
                    <a:p>
                      <a:pPr algn="l"/>
                      <a:r>
                        <a:rPr lang="en-US" sz="1400" dirty="0"/>
                        <a:t>2</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Misuse of shell </a:t>
                      </a:r>
                      <a:r>
                        <a:rPr lang="en-US" sz="1400" dirty="0" err="1"/>
                        <a:t>builtins</a:t>
                      </a:r>
                      <a:r>
                        <a:rPr lang="en-US" sz="1400" dirty="0"/>
                        <a:t> (according to Bash documentation)</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err="1"/>
                        <a:t>empty_function</a:t>
                      </a:r>
                      <a:r>
                        <a:rPr lang="en-US" sz="1400" dirty="0"/>
                        <a:t>() {}</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Missing keyword or command, or permission problem (and </a:t>
                      </a:r>
                      <a:r>
                        <a:rPr lang="en-US" sz="1400" i="1" dirty="0"/>
                        <a:t>diff</a:t>
                      </a:r>
                      <a:r>
                        <a:rPr lang="en-US" sz="1400" dirty="0"/>
                        <a:t> return code on a failed binary file comparison)</a:t>
                      </a:r>
                      <a:r>
                        <a:rPr lang="pl-PL" sz="1400" dirty="0"/>
                        <a:t>.</a:t>
                      </a:r>
                      <a:endParaRPr lang="en-US" sz="1400" dirty="0"/>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18726">
                <a:tc>
                  <a:txBody>
                    <a:bodyPr/>
                    <a:lstStyle/>
                    <a:p>
                      <a:pPr algn="l"/>
                      <a:r>
                        <a:rPr lang="en-US" sz="1400" dirty="0"/>
                        <a:t>126</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Command invoked cannot execute</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/dev/null</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Permission problem or command is not an executable</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02208">
                <a:tc>
                  <a:txBody>
                    <a:bodyPr/>
                    <a:lstStyle/>
                    <a:p>
                      <a:pPr algn="l"/>
                      <a:r>
                        <a:rPr lang="en-US" sz="1400" dirty="0"/>
                        <a:t>127</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"command not found"</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illegal_command</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Possible problem with $PATH or a typo</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18726">
                <a:tc>
                  <a:txBody>
                    <a:bodyPr/>
                    <a:lstStyle/>
                    <a:p>
                      <a:pPr algn="l"/>
                      <a:r>
                        <a:rPr lang="en-US" sz="1400"/>
                        <a:t>128</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Invalid argument to exit</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exit 3.14159</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1" dirty="0"/>
                        <a:t>exit</a:t>
                      </a:r>
                      <a:r>
                        <a:rPr lang="en-US" sz="1400" dirty="0"/>
                        <a:t> takes only integer </a:t>
                      </a:r>
                      <a:r>
                        <a:rPr lang="en-US" sz="1400" dirty="0" err="1"/>
                        <a:t>args</a:t>
                      </a:r>
                      <a:r>
                        <a:rPr lang="en-US" sz="1400" dirty="0"/>
                        <a:t> in the range 0 - 255 (see first footnote)</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79314">
                <a:tc>
                  <a:txBody>
                    <a:bodyPr/>
                    <a:lstStyle/>
                    <a:p>
                      <a:pPr algn="l"/>
                      <a:r>
                        <a:rPr lang="en-US" sz="1400"/>
                        <a:t>128+n</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Fatal error signal "n"</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i="1"/>
                        <a:t>kill -9</a:t>
                      </a:r>
                      <a:r>
                        <a:rPr lang="en-US" sz="1400"/>
                        <a:t> $PPID of script</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1"/>
                        <a:t>$?</a:t>
                      </a:r>
                      <a:r>
                        <a:rPr lang="en-US" sz="1400"/>
                        <a:t> returns 137 (128 + 9)</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18726">
                <a:tc>
                  <a:txBody>
                    <a:bodyPr/>
                    <a:lstStyle/>
                    <a:p>
                      <a:pPr algn="l"/>
                      <a:r>
                        <a:rPr lang="en-US" sz="1400"/>
                        <a:t>130</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Script terminated by Control-C</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i="1"/>
                        <a:t>Ctl-C</a:t>
                      </a:r>
                      <a:endParaRPr lang="en-US" sz="1400"/>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a:t>Control-C is fatal error signal 2, (130 = 128 + 2, see above)</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99020">
                <a:tc>
                  <a:txBody>
                    <a:bodyPr/>
                    <a:lstStyle/>
                    <a:p>
                      <a:pPr algn="l"/>
                      <a:r>
                        <a:rPr lang="en-US" sz="1400"/>
                        <a:t>255*</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Exit status out of range</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exit -1</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1" dirty="0"/>
                        <a:t>exit</a:t>
                      </a:r>
                      <a:r>
                        <a:rPr lang="en-US" sz="1400" dirty="0"/>
                        <a:t> takes only integer </a:t>
                      </a:r>
                      <a:r>
                        <a:rPr lang="en-US" sz="1400" dirty="0" err="1"/>
                        <a:t>args</a:t>
                      </a:r>
                      <a:r>
                        <a:rPr lang="en-US" sz="1400" dirty="0"/>
                        <a:t> in the range 0 – 255</a:t>
                      </a:r>
                      <a:r>
                        <a:rPr lang="pl-PL" sz="1400" dirty="0"/>
                        <a:t>. </a:t>
                      </a:r>
                      <a:r>
                        <a:rPr lang="en-US" sz="1400" dirty="0"/>
                        <a:t>An exit value greater than 255 returns an exit code modulo 256. For example, </a:t>
                      </a:r>
                      <a:r>
                        <a:rPr lang="en-US" sz="1400" i="1" dirty="0"/>
                        <a:t>exit 3809</a:t>
                      </a:r>
                      <a:r>
                        <a:rPr lang="en-US" sz="1400" dirty="0"/>
                        <a:t> gives an exit code of 225 (3809 % 256 = 225).</a:t>
                      </a:r>
                    </a:p>
                  </a:txBody>
                  <a:tcPr marL="39902" marR="39902" marT="19951" marB="1995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5206275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a:xfrm>
            <a:off x="838200" y="18255"/>
            <a:ext cx="10515600" cy="1325563"/>
          </a:xfrm>
        </p:spPr>
        <p:txBody>
          <a:bodyPr/>
          <a:lstStyle/>
          <a:p>
            <a:r>
              <a:rPr lang="en-US" altLang="en-US" dirty="0"/>
              <a:t>Variables</a:t>
            </a:r>
          </a:p>
        </p:txBody>
      </p:sp>
      <p:sp>
        <p:nvSpPr>
          <p:cNvPr id="515075" name="Rectangle 3"/>
          <p:cNvSpPr>
            <a:spLocks noGrp="1" noChangeArrowheads="1"/>
          </p:cNvSpPr>
          <p:nvPr>
            <p:ph type="body" idx="1"/>
          </p:nvPr>
        </p:nvSpPr>
        <p:spPr/>
        <p:txBody>
          <a:bodyPr/>
          <a:lstStyle/>
          <a:p>
            <a:r>
              <a:rPr lang="en-US" altLang="en-US" dirty="0"/>
              <a:t>In order to hold values, variables are supported</a:t>
            </a:r>
          </a:p>
          <a:p>
            <a:r>
              <a:rPr lang="en-US" altLang="en-US" dirty="0"/>
              <a:t>Any combination of letters, numbers, and _</a:t>
            </a:r>
          </a:p>
          <a:p>
            <a:pPr lvl="1"/>
            <a:r>
              <a:rPr lang="en-US" altLang="en-US" dirty="0"/>
              <a:t>Must start with a letter or _</a:t>
            </a:r>
          </a:p>
          <a:p>
            <a:r>
              <a:rPr lang="en-US" altLang="en-US" dirty="0"/>
              <a:t>Case sensitive</a:t>
            </a:r>
          </a:p>
          <a:p>
            <a:pPr lvl="1"/>
            <a:r>
              <a:rPr lang="en-US" altLang="en-US" dirty="0">
                <a:latin typeface="Courier New" panose="02070309020205020404" pitchFamily="49" charset="0"/>
                <a:cs typeface="Courier New" panose="02070309020205020404" pitchFamily="49" charset="0"/>
              </a:rPr>
              <a:t>D</a:t>
            </a:r>
            <a:r>
              <a:rPr lang="en-US" altLang="en-US" dirty="0"/>
              <a:t> and </a:t>
            </a:r>
            <a:r>
              <a:rPr lang="en-US" altLang="en-US" dirty="0">
                <a:latin typeface="Courier New" panose="02070309020205020404" pitchFamily="49" charset="0"/>
                <a:cs typeface="Courier New" panose="02070309020205020404" pitchFamily="49" charset="0"/>
              </a:rPr>
              <a:t>d</a:t>
            </a:r>
            <a:r>
              <a:rPr lang="en-US" altLang="en-US" dirty="0"/>
              <a:t> are two separate variables</a:t>
            </a:r>
          </a:p>
        </p:txBody>
      </p:sp>
      <p:sp>
        <p:nvSpPr>
          <p:cNvPr id="4" name="Content Placeholder 2"/>
          <p:cNvSpPr txBox="1">
            <a:spLocks/>
          </p:cNvSpPr>
          <p:nvPr/>
        </p:nvSpPr>
        <p:spPr>
          <a:xfrm>
            <a:off x="965042" y="4302243"/>
            <a:ext cx="5246488" cy="1493287"/>
          </a:xfrm>
          <a:prstGeom prst="rect">
            <a:avLst/>
          </a:prstGeom>
        </p:spPr>
        <p:txBody>
          <a:bodyPr vert="horz" lIns="0" tIns="0" rIns="0" bIns="0" rtlCol="0">
            <a:noAutofit/>
          </a:bodyPr>
          <a:lstStyle>
            <a:lvl1pPr marL="360000" indent="-360000" algn="l" defTabSz="914400" rtl="0" eaLnBrk="1" latinLnBrk="0" hangingPunct="1">
              <a:spcBef>
                <a:spcPts val="580"/>
              </a:spcBef>
              <a:buSzPct val="110000"/>
              <a:buFont typeface="Arial" pitchFamily="34" charset="0"/>
              <a:buChar char="•"/>
              <a:defRPr sz="2400" kern="1200">
                <a:solidFill>
                  <a:srgbClr val="00407A"/>
                </a:solidFill>
                <a:latin typeface="Arial" pitchFamily="34" charset="0"/>
                <a:ea typeface="+mn-ea"/>
                <a:cs typeface="Arial" pitchFamily="34" charset="0"/>
              </a:defRPr>
            </a:lvl1pPr>
            <a:lvl2pPr marL="720000" indent="-360363" algn="l" defTabSz="914400" rtl="0" eaLnBrk="1" latinLnBrk="0" hangingPunct="1">
              <a:spcBef>
                <a:spcPts val="580"/>
              </a:spcBef>
              <a:buSzPct val="75000"/>
              <a:buFont typeface="Courier New" pitchFamily="49" charset="0"/>
              <a:buChar char="o"/>
              <a:defRPr sz="2400" kern="1200">
                <a:solidFill>
                  <a:srgbClr val="00407A"/>
                </a:solidFill>
                <a:latin typeface="Arial" pitchFamily="34" charset="0"/>
                <a:ea typeface="+mn-ea"/>
                <a:cs typeface="Arial" pitchFamily="34" charset="0"/>
              </a:defRPr>
            </a:lvl2pPr>
            <a:lvl3pPr marL="990000" indent="-270000" algn="l" defTabSz="914400" rtl="0" eaLnBrk="1" latinLnBrk="0" hangingPunct="1">
              <a:spcBef>
                <a:spcPct val="20000"/>
              </a:spcBef>
              <a:buFont typeface="Arial" pitchFamily="34" charset="0"/>
              <a:buChar char="•"/>
              <a:defRPr sz="2000" kern="1200">
                <a:solidFill>
                  <a:srgbClr val="00407A"/>
                </a:solidFill>
                <a:latin typeface="Arial" pitchFamily="34" charset="0"/>
                <a:ea typeface="+mn-ea"/>
                <a:cs typeface="Arial" pitchFamily="34" charset="0"/>
              </a:defRPr>
            </a:lvl3pPr>
            <a:lvl4pPr marL="1168400" indent="-180000" algn="l" defTabSz="914400" rtl="0" eaLnBrk="1" latinLnBrk="0" hangingPunct="1">
              <a:spcBef>
                <a:spcPts val="380"/>
              </a:spcBef>
              <a:buSzPct val="80000"/>
              <a:buFont typeface="Arial" pitchFamily="34" charset="0"/>
              <a:buChar char="•"/>
              <a:defRPr sz="1600" kern="1200">
                <a:solidFill>
                  <a:srgbClr val="00407A"/>
                </a:solidFill>
                <a:latin typeface="Arial" pitchFamily="34" charset="0"/>
                <a:ea typeface="+mn-ea"/>
                <a:cs typeface="Arial" pitchFamily="34" charset="0"/>
              </a:defRPr>
            </a:lvl4pPr>
            <a:lvl5pPr marL="1338263" indent="-179388" algn="l" defTabSz="914400" rtl="0" eaLnBrk="1" latinLnBrk="0" hangingPunct="1">
              <a:spcBef>
                <a:spcPts val="380"/>
              </a:spcBef>
              <a:buFont typeface="Arial" pitchFamily="34" charset="0"/>
              <a:buChar char="-"/>
              <a:defRPr lang="nl-BE" sz="1600" kern="1200" dirty="0">
                <a:solidFill>
                  <a:srgbClr val="00407A"/>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pl-PL" sz="2200" dirty="0" err="1">
                <a:solidFill>
                  <a:srgbClr val="DB6D32"/>
                </a:solidFill>
              </a:rPr>
              <a:t>Different</a:t>
            </a:r>
            <a:r>
              <a:rPr lang="pl-PL" sz="2200" dirty="0">
                <a:solidFill>
                  <a:srgbClr val="DB6D32"/>
                </a:solidFill>
              </a:rPr>
              <a:t> from </a:t>
            </a:r>
            <a:r>
              <a:rPr lang="pl-PL" sz="2200" dirty="0" err="1">
                <a:solidFill>
                  <a:srgbClr val="DB6D32"/>
                </a:solidFill>
              </a:rPr>
              <a:t>filenames</a:t>
            </a:r>
            <a:r>
              <a:rPr lang="pl-PL" sz="2200" dirty="0">
                <a:solidFill>
                  <a:srgbClr val="DB6D32"/>
                </a:solidFill>
              </a:rPr>
              <a:t> </a:t>
            </a:r>
            <a:r>
              <a:rPr lang="pl-PL" sz="2200" dirty="0" err="1">
                <a:solidFill>
                  <a:srgbClr val="DB6D32"/>
                </a:solidFill>
              </a:rPr>
              <a:t>concept</a:t>
            </a:r>
            <a:r>
              <a:rPr lang="pl-PL" sz="2200" dirty="0">
                <a:solidFill>
                  <a:srgbClr val="DB6D32"/>
                </a:solidFill>
              </a:rPr>
              <a:t>!</a:t>
            </a:r>
            <a:endParaRPr lang="en-US" sz="2200" dirty="0">
              <a:solidFill>
                <a:srgbClr val="DB6D32"/>
              </a:solidFill>
              <a:latin typeface="Courier New" panose="02070309020205020404" pitchFamily="49" charset="0"/>
              <a:cs typeface="Courier New" panose="02070309020205020404" pitchFamily="49" charset="0"/>
            </a:endParaRPr>
          </a:p>
          <a:p>
            <a:endParaRPr lang="nl-BE" sz="2200" dirty="0">
              <a:solidFill>
                <a:srgbClr val="DB6D32"/>
              </a:solidFill>
            </a:endParaRPr>
          </a:p>
        </p:txBody>
      </p:sp>
    </p:spTree>
    <p:extLst>
      <p:ext uri="{BB962C8B-B14F-4D97-AF65-F5344CB8AC3E}">
        <p14:creationId xmlns:p14="http://schemas.microsoft.com/office/powerpoint/2010/main" val="31597760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a:xfrm>
            <a:off x="838200" y="18255"/>
            <a:ext cx="10515600" cy="1325563"/>
          </a:xfrm>
        </p:spPr>
        <p:txBody>
          <a:bodyPr/>
          <a:lstStyle/>
          <a:p>
            <a:r>
              <a:rPr lang="en-US" altLang="en-US" dirty="0"/>
              <a:t>Setting And Using Variables</a:t>
            </a:r>
          </a:p>
        </p:txBody>
      </p:sp>
      <p:sp>
        <p:nvSpPr>
          <p:cNvPr id="547843" name="Rectangle 3"/>
          <p:cNvSpPr>
            <a:spLocks noGrp="1" noChangeArrowheads="1"/>
          </p:cNvSpPr>
          <p:nvPr>
            <p:ph type="body" idx="1"/>
          </p:nvPr>
        </p:nvSpPr>
        <p:spPr/>
        <p:txBody>
          <a:bodyPr>
            <a:normAutofit lnSpcReduction="10000"/>
          </a:bodyPr>
          <a:lstStyle/>
          <a:p>
            <a:pPr>
              <a:lnSpc>
                <a:spcPct val="90000"/>
              </a:lnSpc>
            </a:pPr>
            <a:r>
              <a:rPr lang="en-US" altLang="en-US" dirty="0"/>
              <a:t>Setting variables is done through the </a:t>
            </a:r>
            <a:r>
              <a:rPr lang="en-US" altLang="en-US" dirty="0">
                <a:latin typeface="Courier New" panose="02070309020205020404" pitchFamily="49" charset="0"/>
                <a:cs typeface="Courier New" panose="02070309020205020404" pitchFamily="49" charset="0"/>
              </a:rPr>
              <a:t>=</a:t>
            </a:r>
            <a:r>
              <a:rPr lang="en-US" altLang="en-US" dirty="0"/>
              <a:t> operation</a:t>
            </a:r>
          </a:p>
          <a:p>
            <a:pPr lvl="1">
              <a:lnSpc>
                <a:spcPct val="90000"/>
              </a:lnSpc>
            </a:pPr>
            <a:r>
              <a:rPr lang="en-US" altLang="en-US" dirty="0"/>
              <a:t>No prior declaration is needed</a:t>
            </a:r>
          </a:p>
          <a:p>
            <a:pPr lvl="1">
              <a:lnSpc>
                <a:spcPct val="90000"/>
              </a:lnSpc>
            </a:pPr>
            <a:r>
              <a:rPr lang="en-US" altLang="en-US" dirty="0"/>
              <a:t>All variables are just strings of characters</a:t>
            </a:r>
          </a:p>
          <a:p>
            <a:pPr lvl="1">
              <a:lnSpc>
                <a:spcPct val="90000"/>
              </a:lnSpc>
            </a:pPr>
            <a:r>
              <a:rPr lang="en-US" altLang="en-US" dirty="0">
                <a:latin typeface="Courier New" panose="02070309020205020404" pitchFamily="49" charset="0"/>
                <a:cs typeface="Courier New" panose="02070309020205020404" pitchFamily="49" charset="0"/>
              </a:rPr>
              <a:t>$ d=date</a:t>
            </a:r>
            <a:endParaRPr lang="pl-PL" altLang="en-US" dirty="0">
              <a:latin typeface="Courier New" panose="02070309020205020404" pitchFamily="49" charset="0"/>
              <a:cs typeface="Courier New" panose="02070309020205020404" pitchFamily="49" charset="0"/>
            </a:endParaRPr>
          </a:p>
          <a:p>
            <a:pPr lvl="1">
              <a:lnSpc>
                <a:spcPct val="90000"/>
              </a:lnSpc>
            </a:pPr>
            <a:r>
              <a:rPr lang="en-US" altLang="en-US" dirty="0">
                <a:latin typeface="Courier New" panose="02070309020205020404" pitchFamily="49" charset="0"/>
                <a:cs typeface="Courier New" panose="02070309020205020404" pitchFamily="49" charset="0"/>
              </a:rPr>
              <a:t>export</a:t>
            </a:r>
            <a:r>
              <a:rPr lang="en-US" altLang="en-US" dirty="0"/>
              <a:t> exports to children of the current process, by default they are not exported </a:t>
            </a:r>
          </a:p>
          <a:p>
            <a:pPr lvl="1">
              <a:lnSpc>
                <a:spcPct val="90000"/>
              </a:lnSpc>
            </a:pPr>
            <a:r>
              <a:rPr lang="en-US" altLang="en-US" dirty="0">
                <a:latin typeface="Courier New" panose="02070309020205020404" pitchFamily="49" charset="0"/>
                <a:cs typeface="Courier New" panose="02070309020205020404" pitchFamily="49" charset="0"/>
              </a:rPr>
              <a:t>$ </a:t>
            </a:r>
            <a:r>
              <a:rPr lang="pl-PL" altLang="en-US" dirty="0">
                <a:latin typeface="Courier New" panose="02070309020205020404" pitchFamily="49" charset="0"/>
                <a:cs typeface="Courier New" panose="02070309020205020404" pitchFamily="49" charset="0"/>
              </a:rPr>
              <a:t>e</a:t>
            </a:r>
            <a:r>
              <a:rPr lang="en-US" altLang="en-US" dirty="0" err="1">
                <a:latin typeface="Courier New" panose="02070309020205020404" pitchFamily="49" charset="0"/>
                <a:cs typeface="Courier New" panose="02070309020205020404" pitchFamily="49" charset="0"/>
              </a:rPr>
              <a:t>xport</a:t>
            </a:r>
            <a:r>
              <a:rPr lang="pl-PL" altLang="en-US" dirty="0">
                <a:latin typeface="Courier New" panose="02070309020205020404" pitchFamily="49" charset="0"/>
                <a:cs typeface="Courier New" panose="02070309020205020404" pitchFamily="49" charset="0"/>
              </a:rPr>
              <a:t> </a:t>
            </a:r>
            <a:r>
              <a:rPr lang="en-US" altLang="en-US" dirty="0">
                <a:latin typeface="Courier New" panose="02070309020205020404" pitchFamily="49" charset="0"/>
                <a:cs typeface="Courier New" panose="02070309020205020404" pitchFamily="49" charset="0"/>
              </a:rPr>
              <a:t>d=date</a:t>
            </a:r>
            <a:endParaRPr lang="pl-PL" altLang="en-US" dirty="0">
              <a:latin typeface="Courier New" panose="02070309020205020404" pitchFamily="49" charset="0"/>
              <a:cs typeface="Courier New" panose="02070309020205020404" pitchFamily="49" charset="0"/>
            </a:endParaRPr>
          </a:p>
          <a:p>
            <a:pPr>
              <a:lnSpc>
                <a:spcPct val="90000"/>
              </a:lnSpc>
            </a:pPr>
            <a:endParaRPr lang="pl-PL" altLang="en-US" sz="800" dirty="0"/>
          </a:p>
          <a:p>
            <a:pPr>
              <a:lnSpc>
                <a:spcPct val="90000"/>
              </a:lnSpc>
            </a:pPr>
            <a:r>
              <a:rPr lang="en-US" altLang="en-US" dirty="0"/>
              <a:t>Reading variables and accessing variables is done with the </a:t>
            </a:r>
            <a:r>
              <a:rPr lang="en-US" altLang="en-US" dirty="0">
                <a:latin typeface="Courier New" panose="02070309020205020404" pitchFamily="49" charset="0"/>
                <a:cs typeface="Courier New" panose="02070309020205020404" pitchFamily="49" charset="0"/>
              </a:rPr>
              <a:t>$</a:t>
            </a:r>
          </a:p>
          <a:p>
            <a:pPr lvl="1">
              <a:lnSpc>
                <a:spcPct val="90000"/>
              </a:lnSpc>
            </a:pPr>
            <a:r>
              <a:rPr lang="en-US" altLang="en-US" dirty="0"/>
              <a:t>Variable is replaced with its value</a:t>
            </a:r>
          </a:p>
          <a:p>
            <a:pPr lvl="1">
              <a:lnSpc>
                <a:spcPct val="90000"/>
              </a:lnSpc>
            </a:pPr>
            <a:r>
              <a:rPr lang="en-US" altLang="en-US" dirty="0">
                <a:latin typeface="Courier New" panose="02070309020205020404" pitchFamily="49" charset="0"/>
                <a:cs typeface="Courier New" panose="02070309020205020404" pitchFamily="49" charset="0"/>
              </a:rPr>
              <a:t>$ echo $d</a:t>
            </a:r>
          </a:p>
          <a:p>
            <a:pPr lvl="1">
              <a:lnSpc>
                <a:spcPct val="90000"/>
              </a:lnSpc>
            </a:pPr>
            <a:r>
              <a:rPr lang="en-US" altLang="en-US" dirty="0">
                <a:latin typeface="Courier New" panose="02070309020205020404" pitchFamily="49" charset="0"/>
                <a:cs typeface="Courier New" panose="02070309020205020404" pitchFamily="49" charset="0"/>
              </a:rPr>
              <a:t>$ echo ${d}</a:t>
            </a:r>
          </a:p>
        </p:txBody>
      </p:sp>
    </p:spTree>
    <p:extLst>
      <p:ext uri="{BB962C8B-B14F-4D97-AF65-F5344CB8AC3E}">
        <p14:creationId xmlns:p14="http://schemas.microsoft.com/office/powerpoint/2010/main" val="5279632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a:xfrm>
            <a:off x="905312" y="0"/>
            <a:ext cx="10515600" cy="1325563"/>
          </a:xfrm>
        </p:spPr>
        <p:txBody>
          <a:bodyPr/>
          <a:lstStyle/>
          <a:p>
            <a:r>
              <a:rPr lang="pl-PL" altLang="en-US" dirty="0"/>
              <a:t>Child </a:t>
            </a:r>
            <a:r>
              <a:rPr lang="pl-PL" altLang="en-US" dirty="0" err="1"/>
              <a:t>process</a:t>
            </a:r>
            <a:endParaRPr lang="en-US" altLang="en-US" dirty="0"/>
          </a:p>
        </p:txBody>
      </p:sp>
      <p:sp>
        <p:nvSpPr>
          <p:cNvPr id="547843" name="Rectangle 3"/>
          <p:cNvSpPr>
            <a:spLocks noGrp="1" noChangeArrowheads="1"/>
          </p:cNvSpPr>
          <p:nvPr>
            <p:ph type="body" idx="1"/>
          </p:nvPr>
        </p:nvSpPr>
        <p:spPr>
          <a:xfrm>
            <a:off x="587229" y="1196752"/>
            <a:ext cx="11006356" cy="4428000"/>
          </a:xfrm>
        </p:spPr>
        <p:txBody>
          <a:bodyPr>
            <a:noAutofit/>
          </a:bodyPr>
          <a:lstStyle/>
          <a:p>
            <a:pPr>
              <a:lnSpc>
                <a:spcPct val="90000"/>
              </a:lnSpc>
            </a:pPr>
            <a:r>
              <a:rPr lang="en-US" sz="2000" dirty="0"/>
              <a:t>Each process may create many child processes but will have at most one parent process; if a process does not have a parent this usually indicates that it was created directly by the kernel</a:t>
            </a:r>
            <a:r>
              <a:rPr lang="pl-PL" sz="2000" dirty="0"/>
              <a:t>.</a:t>
            </a:r>
            <a:endParaRPr lang="pl-PL" altLang="en-US" sz="2000" dirty="0">
              <a:cs typeface="Courier New" panose="02070309020205020404" pitchFamily="49" charset="0"/>
            </a:endParaRPr>
          </a:p>
          <a:p>
            <a:r>
              <a:rPr lang="en-US" sz="2000" dirty="0"/>
              <a:t>When a child process terminates, some information is returned to the parent process.</a:t>
            </a:r>
          </a:p>
          <a:p>
            <a:r>
              <a:rPr lang="en-US" sz="2000" dirty="0"/>
              <a:t>When a child process terminates before the parent has called wait, the kernel retains some information about the process, such as its exit status, to enable its parent to call </a:t>
            </a:r>
            <a:r>
              <a:rPr lang="en-US" sz="2000" i="1" dirty="0"/>
              <a:t>wait</a:t>
            </a:r>
            <a:r>
              <a:rPr lang="en-US" sz="2000" dirty="0"/>
              <a:t> later. Because the child is still consuming system resources but not executing it is known as a zombie process. </a:t>
            </a:r>
            <a:endParaRPr lang="pl-PL" altLang="en-US" sz="2000" dirty="0">
              <a:cs typeface="Courier New" panose="02070309020205020404" pitchFamily="49" charset="0"/>
            </a:endParaRPr>
          </a:p>
          <a:p>
            <a:pPr>
              <a:lnSpc>
                <a:spcPct val="90000"/>
              </a:lnSpc>
            </a:pPr>
            <a:r>
              <a:rPr lang="pl-PL" altLang="en-US" sz="2000" dirty="0" err="1">
                <a:latin typeface="+mj-lt"/>
                <a:cs typeface="Courier New" panose="02070309020205020404" pitchFamily="49" charset="0"/>
              </a:rPr>
              <a:t>Structure</a:t>
            </a:r>
            <a:r>
              <a:rPr lang="pl-PL" altLang="en-US" sz="2000" dirty="0">
                <a:latin typeface="+mj-lt"/>
                <a:cs typeface="Courier New" panose="02070309020205020404" pitchFamily="49" charset="0"/>
              </a:rPr>
              <a:t> of the </a:t>
            </a:r>
            <a:r>
              <a:rPr lang="pl-PL" altLang="en-US" sz="2000" dirty="0" err="1">
                <a:latin typeface="+mj-lt"/>
                <a:cs typeface="Courier New" panose="02070309020205020404" pitchFamily="49" charset="0"/>
              </a:rPr>
              <a:t>processes</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can</a:t>
            </a:r>
            <a:r>
              <a:rPr lang="pl-PL" altLang="en-US" sz="2000" dirty="0">
                <a:latin typeface="+mj-lt"/>
                <a:cs typeface="Courier New" panose="02070309020205020404" pitchFamily="49" charset="0"/>
              </a:rPr>
              <a:t> be </a:t>
            </a:r>
            <a:r>
              <a:rPr lang="pl-PL" altLang="en-US" sz="2000" dirty="0" err="1">
                <a:latin typeface="+mj-lt"/>
                <a:cs typeface="Courier New" panose="02070309020205020404" pitchFamily="49" charset="0"/>
              </a:rPr>
              <a:t>checked</a:t>
            </a:r>
            <a:r>
              <a:rPr lang="pl-PL" altLang="en-US" sz="2000" dirty="0">
                <a:latin typeface="+mj-lt"/>
                <a:cs typeface="Courier New" panose="02070309020205020404" pitchFamily="49" charset="0"/>
              </a:rPr>
              <a:t> with </a:t>
            </a:r>
            <a:r>
              <a:rPr lang="pl-PL" altLang="en-US" sz="2000" dirty="0" err="1">
                <a:latin typeface="Courier New" panose="02070309020205020404" pitchFamily="49" charset="0"/>
                <a:cs typeface="Courier New" panose="02070309020205020404" pitchFamily="49" charset="0"/>
              </a:rPr>
              <a:t>pstree</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command</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that</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shows</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running</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processes</a:t>
            </a:r>
            <a:r>
              <a:rPr lang="pl-PL" altLang="en-US" sz="2000" dirty="0">
                <a:latin typeface="+mj-lt"/>
                <a:cs typeface="Courier New" panose="02070309020205020404" pitchFamily="49" charset="0"/>
              </a:rPr>
              <a:t> as a </a:t>
            </a:r>
            <a:r>
              <a:rPr lang="pl-PL" altLang="en-US" sz="2000" dirty="0" err="1">
                <a:latin typeface="+mj-lt"/>
                <a:cs typeface="Courier New" panose="02070309020205020404" pitchFamily="49" charset="0"/>
              </a:rPr>
              <a:t>tree</a:t>
            </a:r>
            <a:r>
              <a:rPr lang="pl-PL" altLang="en-US" sz="2000" dirty="0">
                <a:latin typeface="+mj-lt"/>
                <a:cs typeface="Courier New" panose="02070309020205020404" pitchFamily="49" charset="0"/>
              </a:rPr>
              <a:t>:</a:t>
            </a:r>
          </a:p>
          <a:p>
            <a:pPr marL="360000" lvl="1" indent="0">
              <a:buNone/>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pstree</a:t>
            </a:r>
            <a:r>
              <a:rPr lang="en-US" altLang="en-US" sz="2000" dirty="0">
                <a:latin typeface="Courier New" panose="02070309020205020404" pitchFamily="49" charset="0"/>
                <a:cs typeface="Courier New" panose="02070309020205020404" pitchFamily="49" charset="0"/>
              </a:rPr>
              <a:t> vsc3XXXX</a:t>
            </a:r>
          </a:p>
          <a:p>
            <a:pPr marL="360000" lvl="1" indent="0">
              <a:buNone/>
            </a:pPr>
            <a:r>
              <a:rPr lang="en-US" altLang="en-US" sz="2000" dirty="0">
                <a:latin typeface="Courier New" panose="02070309020205020404" pitchFamily="49" charset="0"/>
                <a:cs typeface="Courier New" panose="02070309020205020404" pitchFamily="49" charset="0"/>
              </a:rPr>
              <a:t>screen───bash───</a:t>
            </a:r>
            <a:r>
              <a:rPr lang="en-US" altLang="en-US" sz="2000" dirty="0" err="1">
                <a:latin typeface="Courier New" panose="02070309020205020404" pitchFamily="49" charset="0"/>
                <a:cs typeface="Courier New" panose="02070309020205020404" pitchFamily="49" charset="0"/>
              </a:rPr>
              <a:t>ssh</a:t>
            </a:r>
            <a:endParaRPr lang="en-US" altLang="en-US" sz="2000" dirty="0">
              <a:latin typeface="Courier New" panose="02070309020205020404" pitchFamily="49" charset="0"/>
              <a:cs typeface="Courier New" panose="02070309020205020404" pitchFamily="49" charset="0"/>
            </a:endParaRPr>
          </a:p>
          <a:p>
            <a:pPr marL="360000" lvl="1" indent="0">
              <a:buNone/>
            </a:pPr>
            <a:r>
              <a:rPr lang="en-US" altLang="en-US" sz="2000" dirty="0">
                <a:latin typeface="Courier New" panose="02070309020205020404" pitchFamily="49" charset="0"/>
                <a:cs typeface="Courier New" panose="02070309020205020404" pitchFamily="49" charset="0"/>
              </a:rPr>
              <a:t>screen───bash───</a:t>
            </a:r>
            <a:r>
              <a:rPr lang="en-US" altLang="en-US" sz="2000" dirty="0" err="1">
                <a:latin typeface="Courier New" panose="02070309020205020404" pitchFamily="49" charset="0"/>
                <a:cs typeface="Courier New" panose="02070309020205020404" pitchFamily="49" charset="0"/>
              </a:rPr>
              <a:t>sudo</a:t>
            </a:r>
            <a:r>
              <a:rPr lang="en-US" altLang="en-US" sz="2000" dirty="0">
                <a:latin typeface="Courier New" panose="02070309020205020404" pitchFamily="49" charset="0"/>
                <a:cs typeface="Courier New" panose="02070309020205020404" pitchFamily="49" charset="0"/>
              </a:rPr>
              <a:t>───</a:t>
            </a:r>
            <a:r>
              <a:rPr lang="en-US" altLang="en-US" sz="2000" dirty="0" err="1">
                <a:latin typeface="Courier New" panose="02070309020205020404" pitchFamily="49" charset="0"/>
                <a:cs typeface="Courier New" panose="02070309020205020404" pitchFamily="49" charset="0"/>
              </a:rPr>
              <a:t>su</a:t>
            </a:r>
            <a:r>
              <a:rPr lang="en-US" altLang="en-US" sz="2000" dirty="0">
                <a:latin typeface="Courier New" panose="02070309020205020404" pitchFamily="49" charset="0"/>
                <a:cs typeface="Courier New" panose="02070309020205020404" pitchFamily="49" charset="0"/>
              </a:rPr>
              <a:t>───bash</a:t>
            </a:r>
          </a:p>
          <a:p>
            <a:pPr marL="360000" lvl="1" indent="0">
              <a:buNone/>
            </a:pPr>
            <a:r>
              <a:rPr lang="en-US" altLang="en-US" sz="2000" dirty="0" err="1">
                <a:latin typeface="Courier New" panose="02070309020205020404" pitchFamily="49" charset="0"/>
                <a:cs typeface="Courier New" panose="02070309020205020404" pitchFamily="49" charset="0"/>
              </a:rPr>
              <a:t>sshd</a:t>
            </a:r>
            <a:r>
              <a:rPr lang="en-US" altLang="en-US" sz="2000" dirty="0">
                <a:latin typeface="Courier New" panose="02070309020205020404" pitchFamily="49" charset="0"/>
                <a:cs typeface="Courier New" panose="02070309020205020404" pitchFamily="49" charset="0"/>
              </a:rPr>
              <a:t>───bash───</a:t>
            </a:r>
            <a:r>
              <a:rPr lang="en-US" altLang="en-US" sz="2000" dirty="0" err="1">
                <a:latin typeface="Courier New" panose="02070309020205020404" pitchFamily="49" charset="0"/>
                <a:cs typeface="Courier New" panose="02070309020205020404" pitchFamily="49" charset="0"/>
              </a:rPr>
              <a:t>pstree</a:t>
            </a:r>
            <a:endParaRPr lang="en-US" altLang="en-US" sz="2000" dirty="0">
              <a:latin typeface="Courier New" panose="02070309020205020404" pitchFamily="49" charset="0"/>
              <a:cs typeface="Courier New" panose="02070309020205020404" pitchFamily="49" charset="0"/>
            </a:endParaRPr>
          </a:p>
          <a:p>
            <a:pPr marL="360000" lvl="1" indent="0">
              <a:buNone/>
            </a:pPr>
            <a:r>
              <a:rPr lang="en-US" altLang="en-US" sz="2000" dirty="0" err="1">
                <a:latin typeface="Courier New" panose="02070309020205020404" pitchFamily="49" charset="0"/>
                <a:cs typeface="Courier New" panose="02070309020205020404" pitchFamily="49" charset="0"/>
              </a:rPr>
              <a:t>sshd</a:t>
            </a:r>
            <a:r>
              <a:rPr lang="en-US" altLang="en-US" sz="2000" dirty="0">
                <a:latin typeface="Courier New" panose="02070309020205020404" pitchFamily="49" charset="0"/>
                <a:cs typeface="Courier New" panose="02070309020205020404" pitchFamily="49" charset="0"/>
              </a:rPr>
              <a:t>───bash───</a:t>
            </a:r>
            <a:r>
              <a:rPr lang="en-US" altLang="en-US" sz="2000" dirty="0" err="1">
                <a:latin typeface="Courier New" panose="02070309020205020404" pitchFamily="49" charset="0"/>
                <a:cs typeface="Courier New" panose="02070309020205020404" pitchFamily="49" charset="0"/>
              </a:rPr>
              <a:t>ssh</a:t>
            </a:r>
            <a:endParaRPr lang="en-US" altLang="en-US" sz="2000" dirty="0">
              <a:latin typeface="Courier New" panose="02070309020205020404" pitchFamily="49" charset="0"/>
              <a:cs typeface="Courier New" panose="02070309020205020404" pitchFamily="49" charset="0"/>
            </a:endParaRPr>
          </a:p>
          <a:p>
            <a:pPr marL="360000" lvl="1" indent="0">
              <a:buNone/>
            </a:pPr>
            <a:r>
              <a:rPr lang="en-US" altLang="en-US" sz="2000" dirty="0" err="1">
                <a:latin typeface="Courier New" panose="02070309020205020404" pitchFamily="49" charset="0"/>
                <a:cs typeface="Courier New" panose="02070309020205020404" pitchFamily="49" charset="0"/>
              </a:rPr>
              <a:t>sshd</a:t>
            </a:r>
            <a:r>
              <a:rPr lang="en-US" altLang="en-US" sz="2000" dirty="0">
                <a:latin typeface="Courier New" panose="02070309020205020404" pitchFamily="49" charset="0"/>
                <a:cs typeface="Courier New" panose="02070309020205020404" pitchFamily="49" charset="0"/>
              </a:rPr>
              <a:t>───bash───top</a:t>
            </a:r>
          </a:p>
          <a:p>
            <a:pPr marL="360000" lvl="1" indent="0">
              <a:buNone/>
            </a:pPr>
            <a:r>
              <a:rPr lang="en-US" altLang="en-US" sz="2000" dirty="0" err="1">
                <a:latin typeface="Courier New" panose="02070309020205020404" pitchFamily="49" charset="0"/>
                <a:cs typeface="Courier New" panose="02070309020205020404" pitchFamily="49" charset="0"/>
              </a:rPr>
              <a:t>sshd</a:t>
            </a:r>
            <a:r>
              <a:rPr lang="en-US" altLang="en-US" sz="2000" dirty="0">
                <a:latin typeface="Courier New" panose="02070309020205020404" pitchFamily="49" charset="0"/>
                <a:cs typeface="Courier New" panose="02070309020205020404" pitchFamily="49" charset="0"/>
              </a:rPr>
              <a:t>───bash───</a:t>
            </a:r>
            <a:r>
              <a:rPr lang="en-US" altLang="en-US" sz="2000" dirty="0" err="1">
                <a:latin typeface="Courier New" panose="02070309020205020404" pitchFamily="49" charset="0"/>
                <a:cs typeface="Courier New" panose="02070309020205020404" pitchFamily="49" charset="0"/>
              </a:rPr>
              <a:t>gedit</a:t>
            </a:r>
            <a:endParaRPr lang="en-US" alt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0746855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p:cNvSpPr>
            <a:spLocks noGrp="1" noChangeArrowheads="1"/>
          </p:cNvSpPr>
          <p:nvPr>
            <p:ph type="title"/>
          </p:nvPr>
        </p:nvSpPr>
        <p:spPr>
          <a:xfrm>
            <a:off x="811463" y="0"/>
            <a:ext cx="10515600" cy="1325563"/>
          </a:xfrm>
        </p:spPr>
        <p:txBody>
          <a:bodyPr/>
          <a:lstStyle/>
          <a:p>
            <a:r>
              <a:rPr lang="en-US" altLang="en-US" dirty="0"/>
              <a:t>Setting And Using Variables</a:t>
            </a:r>
          </a:p>
        </p:txBody>
      </p:sp>
      <p:pic>
        <p:nvPicPr>
          <p:cNvPr id="3" name="Picture 2"/>
          <p:cNvPicPr>
            <a:picLocks noChangeAspect="1"/>
          </p:cNvPicPr>
          <p:nvPr/>
        </p:nvPicPr>
        <p:blipFill>
          <a:blip r:embed="rId2"/>
          <a:stretch>
            <a:fillRect/>
          </a:stretch>
        </p:blipFill>
        <p:spPr>
          <a:xfrm>
            <a:off x="2064001" y="1113057"/>
            <a:ext cx="8010525" cy="5019675"/>
          </a:xfrm>
          <a:prstGeom prst="rect">
            <a:avLst/>
          </a:prstGeom>
        </p:spPr>
      </p:pic>
      <p:sp>
        <p:nvSpPr>
          <p:cNvPr id="2" name="Rectangle 1">
            <a:extLst>
              <a:ext uri="{FF2B5EF4-FFF2-40B4-BE49-F238E27FC236}">
                <a16:creationId xmlns:a16="http://schemas.microsoft.com/office/drawing/2014/main" id="{C0EBAFE9-4F51-B97F-AEE6-246EF73D652C}"/>
              </a:ext>
            </a:extLst>
          </p:cNvPr>
          <p:cNvSpPr/>
          <p:nvPr/>
        </p:nvSpPr>
        <p:spPr>
          <a:xfrm>
            <a:off x="2634143" y="243862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49F575FF-22AA-F8D1-E72D-097A04C3B659}"/>
              </a:ext>
            </a:extLst>
          </p:cNvPr>
          <p:cNvSpPr/>
          <p:nvPr/>
        </p:nvSpPr>
        <p:spPr>
          <a:xfrm>
            <a:off x="2634142" y="2605419"/>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529C16C0-6072-2223-8531-82A9852B7FFE}"/>
              </a:ext>
            </a:extLst>
          </p:cNvPr>
          <p:cNvSpPr/>
          <p:nvPr/>
        </p:nvSpPr>
        <p:spPr>
          <a:xfrm>
            <a:off x="2634141" y="300582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5074C680-24F7-E8BB-9007-C3510918BA57}"/>
              </a:ext>
            </a:extLst>
          </p:cNvPr>
          <p:cNvSpPr/>
          <p:nvPr/>
        </p:nvSpPr>
        <p:spPr>
          <a:xfrm>
            <a:off x="2634140" y="3210516"/>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57EB8E08-6B34-BF95-58B7-3491C61ED4DA}"/>
              </a:ext>
            </a:extLst>
          </p:cNvPr>
          <p:cNvSpPr/>
          <p:nvPr/>
        </p:nvSpPr>
        <p:spPr>
          <a:xfrm>
            <a:off x="2634139" y="357302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1CEAAC82-4F67-AFD0-8BDC-24D51478A2DF}"/>
              </a:ext>
            </a:extLst>
          </p:cNvPr>
          <p:cNvSpPr/>
          <p:nvPr/>
        </p:nvSpPr>
        <p:spPr>
          <a:xfrm>
            <a:off x="2634138" y="3968674"/>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29367D1A-43BB-A99E-612E-B4A0579514EB}"/>
              </a:ext>
            </a:extLst>
          </p:cNvPr>
          <p:cNvSpPr/>
          <p:nvPr/>
        </p:nvSpPr>
        <p:spPr>
          <a:xfrm>
            <a:off x="2600587" y="435308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5C62B895-4F5A-7C52-E52D-0257DDD000A1}"/>
              </a:ext>
            </a:extLst>
          </p:cNvPr>
          <p:cNvSpPr/>
          <p:nvPr/>
        </p:nvSpPr>
        <p:spPr>
          <a:xfrm>
            <a:off x="2634138" y="455777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1" name="Rectangle 10">
            <a:extLst>
              <a:ext uri="{FF2B5EF4-FFF2-40B4-BE49-F238E27FC236}">
                <a16:creationId xmlns:a16="http://schemas.microsoft.com/office/drawing/2014/main" id="{EC981B80-7434-D3FF-EC30-0C2D33A09253}"/>
              </a:ext>
            </a:extLst>
          </p:cNvPr>
          <p:cNvSpPr/>
          <p:nvPr/>
        </p:nvSpPr>
        <p:spPr>
          <a:xfrm>
            <a:off x="2600586" y="4931528"/>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2" name="Rectangle 11">
            <a:extLst>
              <a:ext uri="{FF2B5EF4-FFF2-40B4-BE49-F238E27FC236}">
                <a16:creationId xmlns:a16="http://schemas.microsoft.com/office/drawing/2014/main" id="{6F03DC36-EC83-B73D-CD67-B3A6F42665C1}"/>
              </a:ext>
            </a:extLst>
          </p:cNvPr>
          <p:cNvSpPr/>
          <p:nvPr/>
        </p:nvSpPr>
        <p:spPr>
          <a:xfrm>
            <a:off x="2634137" y="512497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3" name="Rectangle 12">
            <a:extLst>
              <a:ext uri="{FF2B5EF4-FFF2-40B4-BE49-F238E27FC236}">
                <a16:creationId xmlns:a16="http://schemas.microsoft.com/office/drawing/2014/main" id="{F0773ED6-C262-52FE-126D-F802C6DD5543}"/>
              </a:ext>
            </a:extLst>
          </p:cNvPr>
          <p:cNvSpPr/>
          <p:nvPr/>
        </p:nvSpPr>
        <p:spPr>
          <a:xfrm>
            <a:off x="2600585" y="548748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4" name="Rectangle 13">
            <a:extLst>
              <a:ext uri="{FF2B5EF4-FFF2-40B4-BE49-F238E27FC236}">
                <a16:creationId xmlns:a16="http://schemas.microsoft.com/office/drawing/2014/main" id="{7BAA9C4F-255D-80E2-B316-CF03C6A89ADF}"/>
              </a:ext>
            </a:extLst>
          </p:cNvPr>
          <p:cNvSpPr/>
          <p:nvPr/>
        </p:nvSpPr>
        <p:spPr>
          <a:xfrm>
            <a:off x="2634137" y="586635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42373915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838200" y="1340769"/>
            <a:ext cx="9623425" cy="4960937"/>
          </a:xfrm>
        </p:spPr>
        <p:txBody>
          <a:bodyPr>
            <a:normAutofit lnSpcReduction="10000"/>
          </a:bodyPr>
          <a:lstStyle/>
          <a:p>
            <a:pPr eaLnBrk="1" hangingPunct="1">
              <a:lnSpc>
                <a:spcPct val="80000"/>
              </a:lnSpc>
            </a:pPr>
            <a:r>
              <a:rPr lang="en-GB" altLang="en-US" sz="2200" dirty="0"/>
              <a:t>As in any other programming language, variables can be defined and used in shell scripts.</a:t>
            </a:r>
          </a:p>
          <a:p>
            <a:pPr eaLnBrk="1" hangingPunct="1">
              <a:lnSpc>
                <a:spcPct val="80000"/>
              </a:lnSpc>
            </a:pPr>
            <a:r>
              <a:rPr lang="en-GB" altLang="en-US" sz="2200" u="sng" dirty="0">
                <a:solidFill>
                  <a:srgbClr val="DB6D32"/>
                </a:solidFill>
              </a:rPr>
              <a:t>Unlike other programming languages, variables in Shell Scripts are not typed.</a:t>
            </a:r>
            <a:endParaRPr lang="en-GB" altLang="en-US" sz="2200" dirty="0">
              <a:solidFill>
                <a:srgbClr val="DB6D32"/>
              </a:solidFill>
            </a:endParaRPr>
          </a:p>
          <a:p>
            <a:pPr eaLnBrk="1" hangingPunct="1">
              <a:lnSpc>
                <a:spcPct val="80000"/>
              </a:lnSpc>
            </a:pPr>
            <a:r>
              <a:rPr lang="en-GB" altLang="en-US" sz="2200" dirty="0"/>
              <a:t>Examples :</a:t>
            </a:r>
          </a:p>
          <a:p>
            <a:pPr eaLnBrk="1" hangingPunct="1">
              <a:lnSpc>
                <a:spcPct val="80000"/>
              </a:lnSpc>
              <a:buFont typeface="Wingdings" pitchFamily="2" charset="2"/>
              <a:buNone/>
            </a:pPr>
            <a:r>
              <a:rPr lang="en-GB" altLang="en-US" sz="2200" dirty="0"/>
              <a:t>	</a:t>
            </a:r>
            <a:r>
              <a:rPr lang="en-GB" altLang="en-US" sz="2200" dirty="0">
                <a:latin typeface="Courier" pitchFamily="49" charset="0"/>
              </a:rPr>
              <a:t>a=1234</a:t>
            </a:r>
            <a:r>
              <a:rPr lang="en-GB" altLang="en-US" sz="2200" dirty="0"/>
              <a:t>   # a is NOT an integer, a string instead</a:t>
            </a:r>
          </a:p>
          <a:p>
            <a:pPr eaLnBrk="1" hangingPunct="1">
              <a:lnSpc>
                <a:spcPct val="80000"/>
              </a:lnSpc>
              <a:buFont typeface="Wingdings" pitchFamily="2" charset="2"/>
              <a:buNone/>
            </a:pPr>
            <a:r>
              <a:rPr lang="en-GB" altLang="en-US" sz="2200" dirty="0"/>
              <a:t>	</a:t>
            </a:r>
            <a:r>
              <a:rPr lang="en-GB" altLang="en-US" sz="2200" dirty="0">
                <a:latin typeface="Courier" pitchFamily="49" charset="0"/>
              </a:rPr>
              <a:t>b=$a+1</a:t>
            </a:r>
            <a:r>
              <a:rPr lang="en-GB" altLang="en-US" sz="2200" dirty="0"/>
              <a:t> # will not perform arithmetic but be the string ‘</a:t>
            </a:r>
            <a:r>
              <a:rPr lang="en-GB" altLang="en-US" sz="2200" dirty="0">
                <a:solidFill>
                  <a:schemeClr val="hlink"/>
                </a:solidFill>
              </a:rPr>
              <a:t>1234+1</a:t>
            </a:r>
            <a:r>
              <a:rPr lang="en-GB" altLang="en-US" sz="2200" dirty="0"/>
              <a:t>’</a:t>
            </a:r>
          </a:p>
          <a:p>
            <a:pPr eaLnBrk="1" hangingPunct="1">
              <a:lnSpc>
                <a:spcPct val="80000"/>
              </a:lnSpc>
              <a:buFont typeface="Wingdings" pitchFamily="2" charset="2"/>
              <a:buNone/>
            </a:pPr>
            <a:r>
              <a:rPr lang="en-GB" altLang="en-US" sz="2200" dirty="0"/>
              <a:t>	</a:t>
            </a:r>
            <a:r>
              <a:rPr lang="en-GB" altLang="en-US" sz="2200" dirty="0">
                <a:latin typeface="Courier" pitchFamily="49" charset="0"/>
              </a:rPr>
              <a:t>b=`expr $a + 1`</a:t>
            </a:r>
            <a:r>
              <a:rPr lang="en-GB" altLang="en-US" sz="2200" dirty="0"/>
              <a:t>   will perform arithmetic so b is </a:t>
            </a:r>
            <a:r>
              <a:rPr lang="en-GB" altLang="en-US" sz="2200" dirty="0">
                <a:solidFill>
                  <a:schemeClr val="hlink"/>
                </a:solidFill>
              </a:rPr>
              <a:t>1235</a:t>
            </a:r>
            <a:r>
              <a:rPr lang="en-GB" altLang="en-US" sz="2200" dirty="0"/>
              <a:t> now.</a:t>
            </a:r>
          </a:p>
          <a:p>
            <a:pPr eaLnBrk="1" hangingPunct="1">
              <a:lnSpc>
                <a:spcPct val="80000"/>
              </a:lnSpc>
              <a:buFont typeface="Wingdings" pitchFamily="2" charset="2"/>
              <a:buNone/>
            </a:pPr>
            <a:r>
              <a:rPr lang="en-GB" altLang="en-US" sz="2200" dirty="0"/>
              <a:t>    	Note : </a:t>
            </a:r>
            <a:r>
              <a:rPr lang="en-GB" altLang="en-US" sz="2200" dirty="0">
                <a:latin typeface="Courier New" panose="02070309020205020404" pitchFamily="49" charset="0"/>
                <a:cs typeface="Courier New" panose="02070309020205020404" pitchFamily="49" charset="0"/>
              </a:rPr>
              <a:t>+,-,/,*,**, % </a:t>
            </a:r>
            <a:r>
              <a:rPr lang="en-GB" altLang="en-US" sz="2200" dirty="0"/>
              <a:t>operators are available. </a:t>
            </a:r>
          </a:p>
          <a:p>
            <a:pPr eaLnBrk="1" hangingPunct="1">
              <a:lnSpc>
                <a:spcPct val="80000"/>
              </a:lnSpc>
              <a:buFont typeface="Wingdings" pitchFamily="2" charset="2"/>
              <a:buNone/>
            </a:pPr>
            <a:r>
              <a:rPr lang="en-GB" altLang="en-US" sz="2200" dirty="0"/>
              <a:t>	</a:t>
            </a:r>
            <a:r>
              <a:rPr lang="en-GB" altLang="en-US" sz="2200" dirty="0">
                <a:latin typeface="Courier" pitchFamily="49" charset="0"/>
              </a:rPr>
              <a:t>b=</a:t>
            </a:r>
            <a:r>
              <a:rPr lang="en-GB" altLang="en-US" sz="2200" dirty="0" err="1">
                <a:latin typeface="Courier" pitchFamily="49" charset="0"/>
              </a:rPr>
              <a:t>abcde</a:t>
            </a:r>
            <a:r>
              <a:rPr lang="en-GB" altLang="en-US" sz="2200" dirty="0"/>
              <a:t>  # b is string</a:t>
            </a:r>
          </a:p>
          <a:p>
            <a:pPr eaLnBrk="1" hangingPunct="1">
              <a:lnSpc>
                <a:spcPct val="80000"/>
              </a:lnSpc>
              <a:buFont typeface="Wingdings" pitchFamily="2" charset="2"/>
              <a:buNone/>
            </a:pPr>
            <a:r>
              <a:rPr lang="en-GB" altLang="en-US" sz="2200" dirty="0"/>
              <a:t>	</a:t>
            </a:r>
            <a:r>
              <a:rPr lang="en-GB" altLang="en-US" sz="2200" dirty="0">
                <a:latin typeface="Courier" pitchFamily="49" charset="0"/>
              </a:rPr>
              <a:t>b=‘</a:t>
            </a:r>
            <a:r>
              <a:rPr lang="en-GB" altLang="en-US" sz="2200" dirty="0" err="1">
                <a:latin typeface="Courier" pitchFamily="49" charset="0"/>
              </a:rPr>
              <a:t>abcde</a:t>
            </a:r>
            <a:r>
              <a:rPr lang="en-GB" altLang="en-US" sz="2200" dirty="0">
                <a:latin typeface="Courier" pitchFamily="49" charset="0"/>
              </a:rPr>
              <a:t>’</a:t>
            </a:r>
            <a:r>
              <a:rPr lang="en-GB" altLang="en-US" sz="2200" dirty="0"/>
              <a:t> # same as above but much safer.</a:t>
            </a:r>
          </a:p>
          <a:p>
            <a:pPr eaLnBrk="1" hangingPunct="1">
              <a:lnSpc>
                <a:spcPct val="80000"/>
              </a:lnSpc>
              <a:buFont typeface="Wingdings" pitchFamily="2" charset="2"/>
              <a:buNone/>
            </a:pPr>
            <a:r>
              <a:rPr lang="en-GB" altLang="en-US" sz="2200" dirty="0"/>
              <a:t>	</a:t>
            </a:r>
            <a:r>
              <a:rPr lang="en-GB" altLang="en-US" sz="2200" dirty="0">
                <a:latin typeface="Courier" pitchFamily="49" charset="0"/>
              </a:rPr>
              <a:t>b=</a:t>
            </a:r>
            <a:r>
              <a:rPr lang="en-GB" altLang="en-US" sz="2200" dirty="0" err="1">
                <a:latin typeface="Courier" pitchFamily="49" charset="0"/>
              </a:rPr>
              <a:t>abc</a:t>
            </a:r>
            <a:r>
              <a:rPr lang="en-GB" altLang="en-US" sz="2200" dirty="0">
                <a:latin typeface="Courier" pitchFamily="49" charset="0"/>
              </a:rPr>
              <a:t>  </a:t>
            </a:r>
            <a:r>
              <a:rPr lang="en-GB" altLang="en-US" sz="2200" dirty="0" err="1">
                <a:latin typeface="Courier" pitchFamily="49" charset="0"/>
              </a:rPr>
              <a:t>def</a:t>
            </a:r>
            <a:r>
              <a:rPr lang="en-GB" altLang="en-US" sz="2200" dirty="0"/>
              <a:t> # will not work unless ‘quoted’</a:t>
            </a:r>
          </a:p>
          <a:p>
            <a:pPr eaLnBrk="1" hangingPunct="1">
              <a:lnSpc>
                <a:spcPct val="80000"/>
              </a:lnSpc>
              <a:buFont typeface="Wingdings" pitchFamily="2" charset="2"/>
              <a:buNone/>
            </a:pPr>
            <a:r>
              <a:rPr lang="en-GB" altLang="en-US" sz="2200" dirty="0"/>
              <a:t>	</a:t>
            </a:r>
            <a:r>
              <a:rPr lang="en-GB" altLang="en-US" sz="2200" dirty="0">
                <a:latin typeface="Courier" pitchFamily="49" charset="0"/>
              </a:rPr>
              <a:t>b=‘</a:t>
            </a:r>
            <a:r>
              <a:rPr lang="en-GB" altLang="en-US" sz="2200" dirty="0" err="1">
                <a:latin typeface="Courier" pitchFamily="49" charset="0"/>
              </a:rPr>
              <a:t>abc</a:t>
            </a:r>
            <a:r>
              <a:rPr lang="en-GB" altLang="en-US" sz="2200" dirty="0">
                <a:latin typeface="Courier" pitchFamily="49" charset="0"/>
              </a:rPr>
              <a:t> </a:t>
            </a:r>
            <a:r>
              <a:rPr lang="en-GB" altLang="en-US" sz="2200" dirty="0" err="1">
                <a:latin typeface="Courier" pitchFamily="49" charset="0"/>
              </a:rPr>
              <a:t>def</a:t>
            </a:r>
            <a:r>
              <a:rPr lang="en-GB" altLang="en-US" sz="2200" dirty="0">
                <a:latin typeface="Courier" pitchFamily="49" charset="0"/>
              </a:rPr>
              <a:t>’</a:t>
            </a:r>
            <a:r>
              <a:rPr lang="en-GB" altLang="en-US" sz="2200" dirty="0"/>
              <a:t>  # i.e. this will work. </a:t>
            </a:r>
            <a:endParaRPr lang="pl-PL" altLang="en-US" sz="2200" dirty="0"/>
          </a:p>
          <a:p>
            <a:pPr eaLnBrk="1" hangingPunct="1">
              <a:lnSpc>
                <a:spcPct val="80000"/>
              </a:lnSpc>
              <a:buFont typeface="Wingdings" pitchFamily="2" charset="2"/>
              <a:buNone/>
            </a:pPr>
            <a:endParaRPr lang="en-GB" altLang="en-US" sz="2200" dirty="0"/>
          </a:p>
          <a:p>
            <a:pPr eaLnBrk="1" hangingPunct="1">
              <a:lnSpc>
                <a:spcPct val="80000"/>
              </a:lnSpc>
              <a:buFont typeface="Wingdings" pitchFamily="2" charset="2"/>
              <a:buNone/>
            </a:pPr>
            <a:r>
              <a:rPr lang="en-GB" altLang="en-US" sz="2000" dirty="0">
                <a:solidFill>
                  <a:srgbClr val="DB6D32"/>
                </a:solidFill>
              </a:rPr>
              <a:t>IMPORTANT: </a:t>
            </a:r>
            <a:r>
              <a:rPr lang="en-GB" altLang="en-US" sz="2000" dirty="0"/>
              <a:t>DO NOT LEAVE SPACES AROUND THE </a:t>
            </a:r>
            <a:r>
              <a:rPr lang="en-GB" altLang="en-US" sz="2000" dirty="0">
                <a:solidFill>
                  <a:srgbClr val="FF0000"/>
                </a:solidFill>
              </a:rPr>
              <a:t>=</a:t>
            </a:r>
          </a:p>
          <a:p>
            <a:pPr eaLnBrk="1" hangingPunct="1">
              <a:lnSpc>
                <a:spcPct val="80000"/>
              </a:lnSpc>
              <a:buFont typeface="Wingdings" pitchFamily="2" charset="2"/>
              <a:buNone/>
            </a:pPr>
            <a:endParaRPr lang="en-US" altLang="en-US" sz="2200" dirty="0"/>
          </a:p>
        </p:txBody>
      </p:sp>
      <p:sp>
        <p:nvSpPr>
          <p:cNvPr id="2" name="Title 1"/>
          <p:cNvSpPr>
            <a:spLocks noGrp="1"/>
          </p:cNvSpPr>
          <p:nvPr>
            <p:ph type="title"/>
          </p:nvPr>
        </p:nvSpPr>
        <p:spPr>
          <a:xfrm>
            <a:off x="838200" y="-12380"/>
            <a:ext cx="10515600" cy="1325563"/>
          </a:xfrm>
        </p:spPr>
        <p:txBody>
          <a:bodyPr/>
          <a:lstStyle/>
          <a:p>
            <a:r>
              <a:rPr lang="pl-PL" dirty="0" err="1"/>
              <a:t>Defining</a:t>
            </a:r>
            <a:r>
              <a:rPr lang="pl-PL" dirty="0"/>
              <a:t> </a:t>
            </a:r>
            <a:r>
              <a:rPr lang="pl-PL" dirty="0" err="1"/>
              <a:t>local</a:t>
            </a:r>
            <a:r>
              <a:rPr lang="pl-PL" dirty="0"/>
              <a:t> </a:t>
            </a:r>
            <a:r>
              <a:rPr lang="pl-PL" dirty="0" err="1"/>
              <a:t>variables</a:t>
            </a:r>
            <a:endParaRPr lang="en-US" dirty="0"/>
          </a:p>
        </p:txBody>
      </p:sp>
    </p:spTree>
    <p:extLst>
      <p:ext uri="{BB962C8B-B14F-4D97-AF65-F5344CB8AC3E}">
        <p14:creationId xmlns:p14="http://schemas.microsoft.com/office/powerpoint/2010/main" val="32292210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838200" y="18255"/>
            <a:ext cx="10515600" cy="1325563"/>
          </a:xfrm>
        </p:spPr>
        <p:txBody>
          <a:bodyPr/>
          <a:lstStyle/>
          <a:p>
            <a:r>
              <a:rPr lang="en-US" altLang="en-US" dirty="0"/>
              <a:t>Reading User Input Into Variables</a:t>
            </a:r>
          </a:p>
        </p:txBody>
      </p:sp>
      <p:sp>
        <p:nvSpPr>
          <p:cNvPr id="548867" name="Rectangle 3"/>
          <p:cNvSpPr>
            <a:spLocks noGrp="1" noChangeArrowheads="1"/>
          </p:cNvSpPr>
          <p:nvPr>
            <p:ph type="body" idx="1"/>
          </p:nvPr>
        </p:nvSpPr>
        <p:spPr>
          <a:xfrm>
            <a:off x="922090" y="1253331"/>
            <a:ext cx="10515600" cy="4351338"/>
          </a:xfrm>
        </p:spPr>
        <p:txBody>
          <a:bodyPr/>
          <a:lstStyle/>
          <a:p>
            <a:pPr>
              <a:lnSpc>
                <a:spcPct val="90000"/>
              </a:lnSpc>
            </a:pPr>
            <a:r>
              <a:rPr lang="en-US" altLang="en-US" dirty="0"/>
              <a:t>REPLY</a:t>
            </a:r>
          </a:p>
          <a:p>
            <a:pPr marL="360000" lvl="1" indent="0">
              <a:buNone/>
            </a:pPr>
            <a:r>
              <a:rPr lang="en-US" altLang="en-US" dirty="0"/>
              <a:t>No need to give a variable name for read</a:t>
            </a:r>
          </a:p>
          <a:p>
            <a:pPr marL="360000" lvl="1" indent="0">
              <a:buNone/>
            </a:pPr>
            <a:endParaRPr lang="en-US" altLang="en-US" dirty="0"/>
          </a:p>
          <a:p>
            <a:pPr marL="360000" lvl="1" indent="0">
              <a:buNone/>
            </a:pPr>
            <a:endParaRPr lang="en-US" altLang="en-US" dirty="0"/>
          </a:p>
          <a:p>
            <a:pPr marL="360000" lvl="1" indent="0">
              <a:buNone/>
            </a:pPr>
            <a:endParaRPr lang="en-US" altLang="en-US" dirty="0"/>
          </a:p>
          <a:p>
            <a:pPr marL="342900" indent="-342900"/>
            <a:r>
              <a:rPr lang="en-US" altLang="en-US" dirty="0"/>
              <a:t>TMOUT</a:t>
            </a:r>
          </a:p>
          <a:p>
            <a:pPr marL="360000" lvl="1" indent="0">
              <a:buNone/>
            </a:pPr>
            <a:r>
              <a:rPr lang="en-US" altLang="en-US" dirty="0"/>
              <a:t>You can timeout reads, which can be really handy</a:t>
            </a:r>
          </a:p>
        </p:txBody>
      </p:sp>
      <p:pic>
        <p:nvPicPr>
          <p:cNvPr id="3" name="Picture 2"/>
          <p:cNvPicPr>
            <a:picLocks noChangeAspect="1"/>
          </p:cNvPicPr>
          <p:nvPr/>
        </p:nvPicPr>
        <p:blipFill rotWithShape="1">
          <a:blip r:embed="rId2"/>
          <a:srcRect t="-1" b="70265"/>
          <a:stretch/>
        </p:blipFill>
        <p:spPr>
          <a:xfrm>
            <a:off x="1198799" y="2108451"/>
            <a:ext cx="6296025" cy="1116000"/>
          </a:xfrm>
          <a:prstGeom prst="rect">
            <a:avLst/>
          </a:prstGeom>
        </p:spPr>
      </p:pic>
      <p:pic>
        <p:nvPicPr>
          <p:cNvPr id="4" name="Picture 3"/>
          <p:cNvPicPr>
            <a:picLocks noChangeAspect="1"/>
          </p:cNvPicPr>
          <p:nvPr/>
        </p:nvPicPr>
        <p:blipFill rotWithShape="1">
          <a:blip r:embed="rId3"/>
          <a:srcRect t="-2" b="30934"/>
          <a:stretch/>
        </p:blipFill>
        <p:spPr>
          <a:xfrm>
            <a:off x="1198800" y="4124201"/>
            <a:ext cx="6296025" cy="2592000"/>
          </a:xfrm>
          <a:prstGeom prst="rect">
            <a:avLst/>
          </a:prstGeom>
        </p:spPr>
      </p:pic>
      <p:sp>
        <p:nvSpPr>
          <p:cNvPr id="2" name="Rectangle 1">
            <a:extLst>
              <a:ext uri="{FF2B5EF4-FFF2-40B4-BE49-F238E27FC236}">
                <a16:creationId xmlns:a16="http://schemas.microsoft.com/office/drawing/2014/main" id="{6F9EE55C-ED20-230C-C00B-AE39CB1B923F}"/>
              </a:ext>
            </a:extLst>
          </p:cNvPr>
          <p:cNvSpPr/>
          <p:nvPr/>
        </p:nvSpPr>
        <p:spPr>
          <a:xfrm>
            <a:off x="1484851" y="244270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DEA5858B-5D79-69B2-5F2D-134F2D1D9399}"/>
              </a:ext>
            </a:extLst>
          </p:cNvPr>
          <p:cNvSpPr/>
          <p:nvPr/>
        </p:nvSpPr>
        <p:spPr>
          <a:xfrm>
            <a:off x="1484851" y="270966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E0A5543C-CC97-1A65-F70D-C595749FDAF6}"/>
              </a:ext>
            </a:extLst>
          </p:cNvPr>
          <p:cNvSpPr/>
          <p:nvPr/>
        </p:nvSpPr>
        <p:spPr>
          <a:xfrm>
            <a:off x="1484850" y="300841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B5026FCA-CF25-D2CF-C526-5A3557CA17D1}"/>
              </a:ext>
            </a:extLst>
          </p:cNvPr>
          <p:cNvSpPr/>
          <p:nvPr/>
        </p:nvSpPr>
        <p:spPr>
          <a:xfrm>
            <a:off x="1484850" y="543787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54656878-C58E-91A4-CAAE-A0C032EC1424}"/>
              </a:ext>
            </a:extLst>
          </p:cNvPr>
          <p:cNvSpPr/>
          <p:nvPr/>
        </p:nvSpPr>
        <p:spPr>
          <a:xfrm>
            <a:off x="1484849" y="4430682"/>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992ED205-B488-DD2A-E42B-51B57720AF57}"/>
              </a:ext>
            </a:extLst>
          </p:cNvPr>
          <p:cNvSpPr/>
          <p:nvPr/>
        </p:nvSpPr>
        <p:spPr>
          <a:xfrm>
            <a:off x="1484848" y="582775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4E0871A0-289B-A945-D377-D0C4DDFD74CF}"/>
              </a:ext>
            </a:extLst>
          </p:cNvPr>
          <p:cNvSpPr/>
          <p:nvPr/>
        </p:nvSpPr>
        <p:spPr>
          <a:xfrm>
            <a:off x="1484848" y="644072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35631010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779477" y="18255"/>
            <a:ext cx="10515600" cy="1325563"/>
          </a:xfrm>
        </p:spPr>
        <p:txBody>
          <a:bodyPr/>
          <a:lstStyle/>
          <a:p>
            <a:r>
              <a:rPr lang="en-US" altLang="en-US" dirty="0"/>
              <a:t>Reading User Input Into Variables</a:t>
            </a:r>
          </a:p>
        </p:txBody>
      </p:sp>
      <p:sp>
        <p:nvSpPr>
          <p:cNvPr id="548867" name="Rectangle 3"/>
          <p:cNvSpPr>
            <a:spLocks noGrp="1" noChangeArrowheads="1"/>
          </p:cNvSpPr>
          <p:nvPr>
            <p:ph type="body" idx="1"/>
          </p:nvPr>
        </p:nvSpPr>
        <p:spPr/>
        <p:txBody>
          <a:bodyPr/>
          <a:lstStyle/>
          <a:p>
            <a:pPr>
              <a:lnSpc>
                <a:spcPct val="90000"/>
              </a:lnSpc>
            </a:pPr>
            <a:r>
              <a:rPr lang="en-US" altLang="en-US" dirty="0"/>
              <a:t>Usage: </a:t>
            </a:r>
            <a:r>
              <a:rPr lang="en-US" altLang="en-US" dirty="0">
                <a:latin typeface="Courier New" panose="02070309020205020404" pitchFamily="49" charset="0"/>
                <a:cs typeface="Courier New" panose="02070309020205020404" pitchFamily="49" charset="0"/>
              </a:rPr>
              <a:t>read var1 var2 </a:t>
            </a:r>
            <a:r>
              <a:rPr lang="en-US" altLang="en-US" dirty="0"/>
              <a:t>…</a:t>
            </a:r>
          </a:p>
          <a:p>
            <a:pPr>
              <a:lnSpc>
                <a:spcPct val="90000"/>
              </a:lnSpc>
            </a:pPr>
            <a:r>
              <a:rPr lang="en-US" altLang="en-US" dirty="0"/>
              <a:t>Reads values from standard input and assigns them to each variable</a:t>
            </a:r>
          </a:p>
          <a:p>
            <a:pPr>
              <a:lnSpc>
                <a:spcPct val="90000"/>
              </a:lnSpc>
            </a:pPr>
            <a:r>
              <a:rPr lang="en-US" altLang="en-US" dirty="0"/>
              <a:t>If more words are typed in then the excess get</a:t>
            </a:r>
            <a:r>
              <a:rPr lang="pl-PL" altLang="en-US" dirty="0"/>
              <a:t>s</a:t>
            </a:r>
            <a:r>
              <a:rPr lang="en-US" altLang="en-US" dirty="0"/>
              <a:t> assigned to the last variable</a:t>
            </a:r>
          </a:p>
          <a:p>
            <a:pPr>
              <a:lnSpc>
                <a:spcPct val="90000"/>
              </a:lnSpc>
            </a:pPr>
            <a:r>
              <a:rPr lang="en-US" altLang="en-US" dirty="0"/>
              <a:t>If more variables are assigned than values given, the excess variables are empty</a:t>
            </a:r>
          </a:p>
          <a:p>
            <a:pPr>
              <a:lnSpc>
                <a:spcPct val="90000"/>
              </a:lnSpc>
            </a:pPr>
            <a:r>
              <a:rPr lang="en-US" altLang="en-US" dirty="0"/>
              <a:t>REPLY</a:t>
            </a:r>
          </a:p>
          <a:p>
            <a:pPr marL="360000" lvl="1" indent="0">
              <a:buNone/>
            </a:pPr>
            <a:r>
              <a:rPr lang="en-US" altLang="en-US" dirty="0"/>
              <a:t>No need to give a variable name for read</a:t>
            </a:r>
          </a:p>
        </p:txBody>
      </p:sp>
      <p:pic>
        <p:nvPicPr>
          <p:cNvPr id="3" name="Picture 2"/>
          <p:cNvPicPr>
            <a:picLocks noChangeAspect="1"/>
          </p:cNvPicPr>
          <p:nvPr/>
        </p:nvPicPr>
        <p:blipFill rotWithShape="1">
          <a:blip r:embed="rId2"/>
          <a:srcRect t="-1" b="67388"/>
          <a:stretch/>
        </p:blipFill>
        <p:spPr>
          <a:xfrm>
            <a:off x="1295976" y="5564963"/>
            <a:ext cx="6296025" cy="1224000"/>
          </a:xfrm>
          <a:prstGeom prst="rect">
            <a:avLst/>
          </a:prstGeom>
        </p:spPr>
      </p:pic>
      <p:sp>
        <p:nvSpPr>
          <p:cNvPr id="2" name="Rectangle 1">
            <a:extLst>
              <a:ext uri="{FF2B5EF4-FFF2-40B4-BE49-F238E27FC236}">
                <a16:creationId xmlns:a16="http://schemas.microsoft.com/office/drawing/2014/main" id="{6E0B5E00-DA62-12F5-A8F0-5BDCE007FAAF}"/>
              </a:ext>
            </a:extLst>
          </p:cNvPr>
          <p:cNvSpPr/>
          <p:nvPr/>
        </p:nvSpPr>
        <p:spPr>
          <a:xfrm>
            <a:off x="1593908" y="5890052"/>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A24CE5BF-D122-EA01-63CB-249A7712F06E}"/>
              </a:ext>
            </a:extLst>
          </p:cNvPr>
          <p:cNvSpPr/>
          <p:nvPr/>
        </p:nvSpPr>
        <p:spPr>
          <a:xfrm>
            <a:off x="1593907" y="615362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AE4EE037-8A03-E82F-C80E-511486238E35}"/>
              </a:ext>
            </a:extLst>
          </p:cNvPr>
          <p:cNvSpPr/>
          <p:nvPr/>
        </p:nvSpPr>
        <p:spPr>
          <a:xfrm>
            <a:off x="1593907" y="6418652"/>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8710633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a:xfrm>
            <a:off x="838200" y="0"/>
            <a:ext cx="10515600" cy="1325563"/>
          </a:xfrm>
        </p:spPr>
        <p:txBody>
          <a:bodyPr/>
          <a:lstStyle/>
          <a:p>
            <a:r>
              <a:rPr lang="en-US" altLang="en-US" dirty="0"/>
              <a:t>Example Of User Input</a:t>
            </a:r>
          </a:p>
        </p:txBody>
      </p:sp>
      <p:pic>
        <p:nvPicPr>
          <p:cNvPr id="2" name="Picture 1"/>
          <p:cNvPicPr>
            <a:picLocks noChangeAspect="1"/>
          </p:cNvPicPr>
          <p:nvPr/>
        </p:nvPicPr>
        <p:blipFill>
          <a:blip r:embed="rId2"/>
          <a:stretch>
            <a:fillRect/>
          </a:stretch>
        </p:blipFill>
        <p:spPr>
          <a:xfrm>
            <a:off x="1026811" y="1256169"/>
            <a:ext cx="8010525" cy="5019675"/>
          </a:xfrm>
          <a:prstGeom prst="rect">
            <a:avLst/>
          </a:prstGeom>
        </p:spPr>
      </p:pic>
      <p:sp>
        <p:nvSpPr>
          <p:cNvPr id="3" name="Rectangle 2">
            <a:extLst>
              <a:ext uri="{FF2B5EF4-FFF2-40B4-BE49-F238E27FC236}">
                <a16:creationId xmlns:a16="http://schemas.microsoft.com/office/drawing/2014/main" id="{65C3092B-B85A-152C-8781-CCCD5AFE8205}"/>
              </a:ext>
            </a:extLst>
          </p:cNvPr>
          <p:cNvSpPr/>
          <p:nvPr/>
        </p:nvSpPr>
        <p:spPr>
          <a:xfrm>
            <a:off x="1593908" y="1628445"/>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E2672C31-C5D6-D5DA-BFD9-BF70C3CAF998}"/>
              </a:ext>
            </a:extLst>
          </p:cNvPr>
          <p:cNvSpPr/>
          <p:nvPr/>
        </p:nvSpPr>
        <p:spPr>
          <a:xfrm>
            <a:off x="1593907" y="2014726"/>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06A38AC5-AB54-68D9-36F6-3B549F668877}"/>
              </a:ext>
            </a:extLst>
          </p:cNvPr>
          <p:cNvSpPr/>
          <p:nvPr/>
        </p:nvSpPr>
        <p:spPr>
          <a:xfrm>
            <a:off x="1593906" y="240100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14738F66-974C-5E9C-8D64-49CD3D582026}"/>
              </a:ext>
            </a:extLst>
          </p:cNvPr>
          <p:cNvSpPr/>
          <p:nvPr/>
        </p:nvSpPr>
        <p:spPr>
          <a:xfrm>
            <a:off x="1593905" y="2787288"/>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C6DDBDF9-A1DF-1CB3-E9B3-FF72CE9EF2C4}"/>
              </a:ext>
            </a:extLst>
          </p:cNvPr>
          <p:cNvSpPr/>
          <p:nvPr/>
        </p:nvSpPr>
        <p:spPr>
          <a:xfrm>
            <a:off x="1593905" y="3173569"/>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7D5B1801-002B-334E-FB04-BE139E72CEAC}"/>
              </a:ext>
            </a:extLst>
          </p:cNvPr>
          <p:cNvSpPr/>
          <p:nvPr/>
        </p:nvSpPr>
        <p:spPr>
          <a:xfrm>
            <a:off x="1593904" y="355985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7CB21A89-3D66-F13F-8B69-B9BB667A286D}"/>
              </a:ext>
            </a:extLst>
          </p:cNvPr>
          <p:cNvSpPr/>
          <p:nvPr/>
        </p:nvSpPr>
        <p:spPr>
          <a:xfrm>
            <a:off x="1593903" y="3903914"/>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DF7D1ACF-450E-50A4-C23C-5B0638E75656}"/>
              </a:ext>
            </a:extLst>
          </p:cNvPr>
          <p:cNvSpPr/>
          <p:nvPr/>
        </p:nvSpPr>
        <p:spPr>
          <a:xfrm>
            <a:off x="1593902" y="4290195"/>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1" name="Rectangle 10">
            <a:extLst>
              <a:ext uri="{FF2B5EF4-FFF2-40B4-BE49-F238E27FC236}">
                <a16:creationId xmlns:a16="http://schemas.microsoft.com/office/drawing/2014/main" id="{5F113A8D-B861-9C96-AA9F-48E2B3C303E8}"/>
              </a:ext>
            </a:extLst>
          </p:cNvPr>
          <p:cNvSpPr/>
          <p:nvPr/>
        </p:nvSpPr>
        <p:spPr>
          <a:xfrm>
            <a:off x="1593902" y="4676476"/>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32305996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838200" y="0"/>
            <a:ext cx="10515600" cy="1325563"/>
          </a:xfrm>
        </p:spPr>
        <p:txBody>
          <a:bodyPr/>
          <a:lstStyle/>
          <a:p>
            <a:r>
              <a:rPr lang="en-US" altLang="en-US" dirty="0"/>
              <a:t>Command Line Parameters</a:t>
            </a:r>
          </a:p>
        </p:txBody>
      </p:sp>
      <p:sp>
        <p:nvSpPr>
          <p:cNvPr id="555011" name="Rectangle 3"/>
          <p:cNvSpPr>
            <a:spLocks noGrp="1" noChangeArrowheads="1"/>
          </p:cNvSpPr>
          <p:nvPr>
            <p:ph type="body" idx="1"/>
          </p:nvPr>
        </p:nvSpPr>
        <p:spPr/>
        <p:txBody>
          <a:bodyPr/>
          <a:lstStyle/>
          <a:p>
            <a:pPr>
              <a:lnSpc>
                <a:spcPct val="90000"/>
              </a:lnSpc>
            </a:pPr>
            <a:r>
              <a:rPr lang="en-US" altLang="en-US" dirty="0"/>
              <a:t>Just like all other Unix programs, shell scripts can read parameters of the command line</a:t>
            </a:r>
          </a:p>
          <a:p>
            <a:pPr>
              <a:lnSpc>
                <a:spcPct val="90000"/>
              </a:lnSpc>
            </a:pPr>
            <a:r>
              <a:rPr lang="en-US" altLang="en-US" dirty="0"/>
              <a:t>Different from user input</a:t>
            </a:r>
          </a:p>
          <a:p>
            <a:pPr lvl="1">
              <a:lnSpc>
                <a:spcPct val="90000"/>
              </a:lnSpc>
            </a:pPr>
            <a:r>
              <a:rPr lang="en-US" altLang="en-US" dirty="0"/>
              <a:t>Value is known before execution, not typed in during execution</a:t>
            </a:r>
          </a:p>
          <a:p>
            <a:pPr>
              <a:lnSpc>
                <a:spcPct val="90000"/>
              </a:lnSpc>
            </a:pPr>
            <a:r>
              <a:rPr lang="en-US" altLang="en-US" dirty="0"/>
              <a:t>Example:</a:t>
            </a:r>
          </a:p>
          <a:p>
            <a:pPr lvl="1">
              <a:lnSpc>
                <a:spcPct val="90000"/>
              </a:lnSpc>
            </a:pPr>
            <a:r>
              <a:rPr lang="en-US" altLang="en-US" dirty="0">
                <a:latin typeface="Courier New" panose="02070309020205020404" pitchFamily="49" charset="0"/>
                <a:cs typeface="Courier New" panose="02070309020205020404" pitchFamily="49" charset="0"/>
              </a:rPr>
              <a:t>$ testScript.sh </a:t>
            </a:r>
            <a:r>
              <a:rPr lang="en-US" altLang="en-US" dirty="0" err="1">
                <a:latin typeface="Courier New" panose="02070309020205020404" pitchFamily="49" charset="0"/>
                <a:cs typeface="Courier New" panose="02070309020205020404" pitchFamily="49" charset="0"/>
              </a:rPr>
              <a:t>testFile</a:t>
            </a:r>
            <a:endParaRPr lang="en-US"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16036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52500" y="18255"/>
            <a:ext cx="10515600" cy="1325563"/>
          </a:xfrm>
        </p:spPr>
        <p:txBody>
          <a:bodyPr/>
          <a:lstStyle/>
          <a:p>
            <a:r>
              <a:rPr lang="en-US" altLang="en-US" dirty="0"/>
              <a:t>Input Redirection</a:t>
            </a:r>
          </a:p>
        </p:txBody>
      </p:sp>
      <p:sp>
        <p:nvSpPr>
          <p:cNvPr id="38915" name="Rectangle 3"/>
          <p:cNvSpPr>
            <a:spLocks noGrp="1" noChangeArrowheads="1"/>
          </p:cNvSpPr>
          <p:nvPr>
            <p:ph idx="1"/>
          </p:nvPr>
        </p:nvSpPr>
        <p:spPr>
          <a:xfrm>
            <a:off x="838200" y="1825625"/>
            <a:ext cx="11201400" cy="4351338"/>
          </a:xfrm>
        </p:spPr>
        <p:txBody>
          <a:bodyPr/>
          <a:lstStyle/>
          <a:p>
            <a:r>
              <a:rPr lang="en-US" altLang="en-US" dirty="0"/>
              <a:t>Input can also be given to a command from a file instead of typing it to the screen, which would be impractical.</a:t>
            </a:r>
          </a:p>
          <a:p>
            <a:endParaRPr lang="en-US" altLang="en-US" dirty="0"/>
          </a:p>
          <a:p>
            <a:pPr lvl="1"/>
            <a:r>
              <a:rPr lang="en-US" altLang="en-US" b="1" dirty="0" err="1"/>
              <a:t>mycommand</a:t>
            </a:r>
            <a:r>
              <a:rPr lang="en-US" altLang="en-US" dirty="0"/>
              <a:t> &lt; </a:t>
            </a:r>
            <a:r>
              <a:rPr lang="en-US" altLang="en-US" i="1" dirty="0" err="1"/>
              <a:t>programinput</a:t>
            </a:r>
            <a:r>
              <a:rPr lang="en-US" altLang="en-US" i="1" dirty="0"/>
              <a:t> </a:t>
            </a:r>
            <a:r>
              <a:rPr lang="en-US" dirty="0"/>
              <a:t>– using the ‘&lt; ’ operator we redirect the input from the file </a:t>
            </a:r>
            <a:r>
              <a:rPr lang="en-US" altLang="en-US" i="1" dirty="0" err="1"/>
              <a:t>programinput</a:t>
            </a:r>
            <a:r>
              <a:rPr lang="en-US" dirty="0"/>
              <a:t> to </a:t>
            </a:r>
            <a:r>
              <a:rPr lang="en-US" b="1" dirty="0" err="1"/>
              <a:t>mycommand</a:t>
            </a:r>
            <a:r>
              <a:rPr lang="en-US" dirty="0"/>
              <a:t> </a:t>
            </a:r>
          </a:p>
          <a:p>
            <a:pPr lvl="1"/>
            <a:r>
              <a:rPr lang="en-US" altLang="en-US" i="1" dirty="0" err="1"/>
              <a:t>programinput</a:t>
            </a:r>
            <a:r>
              <a:rPr lang="en-US" altLang="en-US" i="1" dirty="0"/>
              <a:t> </a:t>
            </a:r>
            <a:r>
              <a:rPr lang="en-US" altLang="en-US" dirty="0"/>
              <a:t> is printed to </a:t>
            </a:r>
            <a:r>
              <a:rPr lang="en-US" altLang="en-US" dirty="0" err="1"/>
              <a:t>stdout</a:t>
            </a:r>
            <a:r>
              <a:rPr lang="en-US" altLang="en-US" dirty="0"/>
              <a:t>, which is redirected to a command </a:t>
            </a:r>
            <a:r>
              <a:rPr lang="en-US" altLang="en-US" b="1" dirty="0" err="1"/>
              <a:t>mycommand</a:t>
            </a:r>
            <a:r>
              <a:rPr lang="en-US" altLang="en-US" b="1" dirty="0"/>
              <a:t>.</a:t>
            </a:r>
            <a:endParaRPr lang="en-US" dirty="0"/>
          </a:p>
          <a:p>
            <a:pPr lvl="1"/>
            <a:r>
              <a:rPr lang="en-US" altLang="en-US" dirty="0"/>
              <a:t>Not all commands read standard input (ls, date, who, </a:t>
            </a:r>
            <a:r>
              <a:rPr lang="en-US" altLang="en-US" dirty="0" err="1"/>
              <a:t>pwd</a:t>
            </a:r>
            <a:r>
              <a:rPr lang="en-US" altLang="en-US" dirty="0"/>
              <a:t>, cd, </a:t>
            </a:r>
            <a:r>
              <a:rPr lang="en-US" altLang="en-US" dirty="0" err="1"/>
              <a:t>ps</a:t>
            </a:r>
            <a:r>
              <a:rPr lang="en-US" altLang="en-US" dirty="0"/>
              <a:t>, …)</a:t>
            </a:r>
          </a:p>
        </p:txBody>
      </p:sp>
      <p:pic>
        <p:nvPicPr>
          <p:cNvPr id="2" name="Picture 1"/>
          <p:cNvPicPr>
            <a:picLocks noChangeAspect="1"/>
          </p:cNvPicPr>
          <p:nvPr/>
        </p:nvPicPr>
        <p:blipFill rotWithShape="1">
          <a:blip r:embed="rId3"/>
          <a:srcRect t="-250" b="65714"/>
          <a:stretch/>
        </p:blipFill>
        <p:spPr>
          <a:xfrm>
            <a:off x="1399208" y="5073601"/>
            <a:ext cx="8151191" cy="1677875"/>
          </a:xfrm>
          <a:prstGeom prst="rect">
            <a:avLst/>
          </a:prstGeom>
        </p:spPr>
      </p:pic>
      <p:sp>
        <p:nvSpPr>
          <p:cNvPr id="3" name="Rectangle 2">
            <a:extLst>
              <a:ext uri="{FF2B5EF4-FFF2-40B4-BE49-F238E27FC236}">
                <a16:creationId xmlns:a16="http://schemas.microsoft.com/office/drawing/2014/main" id="{EBB1C5E9-850F-1A40-4349-E9F66D795110}"/>
              </a:ext>
            </a:extLst>
          </p:cNvPr>
          <p:cNvSpPr/>
          <p:nvPr/>
        </p:nvSpPr>
        <p:spPr>
          <a:xfrm>
            <a:off x="2032000" y="5486400"/>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 name="Rectangle 3">
            <a:extLst>
              <a:ext uri="{FF2B5EF4-FFF2-40B4-BE49-F238E27FC236}">
                <a16:creationId xmlns:a16="http://schemas.microsoft.com/office/drawing/2014/main" id="{B1B829F9-2B4C-BA0A-C078-0F46599FE467}"/>
              </a:ext>
            </a:extLst>
          </p:cNvPr>
          <p:cNvSpPr/>
          <p:nvPr/>
        </p:nvSpPr>
        <p:spPr>
          <a:xfrm>
            <a:off x="7368797" y="5486400"/>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Rectangle 4">
            <a:extLst>
              <a:ext uri="{FF2B5EF4-FFF2-40B4-BE49-F238E27FC236}">
                <a16:creationId xmlns:a16="http://schemas.microsoft.com/office/drawing/2014/main" id="{7DA74F04-5F12-56F4-CA12-8DDA84AB490F}"/>
              </a:ext>
            </a:extLst>
          </p:cNvPr>
          <p:cNvSpPr/>
          <p:nvPr/>
        </p:nvSpPr>
        <p:spPr>
          <a:xfrm>
            <a:off x="6613791" y="5486400"/>
            <a:ext cx="316335" cy="15769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2922910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a:xfrm>
            <a:off x="754310" y="18255"/>
            <a:ext cx="11200002" cy="1325563"/>
          </a:xfrm>
        </p:spPr>
        <p:txBody>
          <a:bodyPr>
            <a:normAutofit/>
          </a:bodyPr>
          <a:lstStyle/>
          <a:p>
            <a:r>
              <a:rPr lang="en-US" altLang="en-US" dirty="0"/>
              <a:t>Special Variables For Command Line Parameters</a:t>
            </a:r>
          </a:p>
        </p:txBody>
      </p:sp>
      <p:sp>
        <p:nvSpPr>
          <p:cNvPr id="556035" name="Rectangle 3"/>
          <p:cNvSpPr>
            <a:spLocks noGrp="1" noChangeArrowheads="1"/>
          </p:cNvSpPr>
          <p:nvPr>
            <p:ph type="body" idx="1"/>
          </p:nvPr>
        </p:nvSpPr>
        <p:spPr/>
        <p:txBody>
          <a:bodyPr/>
          <a:lstStyle/>
          <a:p>
            <a:pPr>
              <a:lnSpc>
                <a:spcPct val="90000"/>
              </a:lnSpc>
            </a:pPr>
            <a:r>
              <a:rPr lang="en-US" altLang="en-US" dirty="0"/>
              <a:t>Accessing command line parameters requires special variables</a:t>
            </a:r>
          </a:p>
          <a:p>
            <a:pPr lvl="1">
              <a:lnSpc>
                <a:spcPct val="90000"/>
              </a:lnSpc>
            </a:pPr>
            <a:r>
              <a:rPr lang="en-US" altLang="en-US" dirty="0">
                <a:latin typeface="Courier New" panose="02070309020205020404" pitchFamily="49" charset="0"/>
                <a:cs typeface="Courier New" panose="02070309020205020404" pitchFamily="49" charset="0"/>
              </a:rPr>
              <a:t>$0</a:t>
            </a:r>
          </a:p>
          <a:p>
            <a:pPr marL="720000" lvl="2" indent="0">
              <a:buNone/>
            </a:pPr>
            <a:r>
              <a:rPr lang="en-US" altLang="en-US" dirty="0"/>
              <a:t>The name of the running program</a:t>
            </a:r>
          </a:p>
          <a:p>
            <a:pPr lvl="1">
              <a:lnSpc>
                <a:spcPct val="90000"/>
              </a:lnSpc>
            </a:pPr>
            <a:r>
              <a:rPr lang="en-US" altLang="en-US" dirty="0">
                <a:latin typeface="Courier New" panose="02070309020205020404" pitchFamily="49" charset="0"/>
                <a:cs typeface="Courier New" panose="02070309020205020404" pitchFamily="49" charset="0"/>
              </a:rPr>
              <a:t>$1-$9</a:t>
            </a:r>
          </a:p>
          <a:p>
            <a:pPr marL="720000" lvl="2" indent="0">
              <a:buNone/>
            </a:pPr>
            <a:r>
              <a:rPr lang="en-US" altLang="en-US" dirty="0"/>
              <a:t>The first nine arguments to the program</a:t>
            </a:r>
          </a:p>
          <a:p>
            <a:pPr lvl="1">
              <a:lnSpc>
                <a:spcPct val="90000"/>
              </a:lnSpc>
            </a:pPr>
            <a:r>
              <a:rPr lang="en-US" altLang="en-US" dirty="0">
                <a:latin typeface="Courier New" panose="02070309020205020404" pitchFamily="49" charset="0"/>
                <a:cs typeface="Courier New" panose="02070309020205020404" pitchFamily="49" charset="0"/>
              </a:rPr>
              <a:t>$* </a:t>
            </a:r>
            <a:r>
              <a:rPr lang="en-US" altLang="en-US" dirty="0">
                <a:cs typeface="Courier New" panose="02070309020205020404" pitchFamily="49" charset="0"/>
              </a:rPr>
              <a:t>or</a:t>
            </a:r>
            <a:r>
              <a:rPr lang="en-US" altLang="en-US" dirty="0">
                <a:latin typeface="Courier New" panose="02070309020205020404" pitchFamily="49" charset="0"/>
                <a:cs typeface="Courier New" panose="02070309020205020404" pitchFamily="49" charset="0"/>
              </a:rPr>
              <a:t> $@</a:t>
            </a:r>
          </a:p>
          <a:p>
            <a:pPr marL="720000" lvl="2" indent="0">
              <a:buNone/>
            </a:pPr>
            <a:r>
              <a:rPr lang="en-US" altLang="en-US" dirty="0"/>
              <a:t>All of the command line arguments</a:t>
            </a:r>
          </a:p>
          <a:p>
            <a:pPr lvl="1">
              <a:lnSpc>
                <a:spcPct val="90000"/>
              </a:lnSpc>
            </a:pPr>
            <a:r>
              <a:rPr lang="en-US" altLang="en-US" dirty="0">
                <a:latin typeface="Courier New" panose="02070309020205020404" pitchFamily="49" charset="0"/>
                <a:cs typeface="Courier New" panose="02070309020205020404" pitchFamily="49" charset="0"/>
              </a:rPr>
              <a:t>$#</a:t>
            </a:r>
          </a:p>
          <a:p>
            <a:pPr marL="720000" lvl="2" indent="0">
              <a:buNone/>
            </a:pPr>
            <a:r>
              <a:rPr lang="en-US" altLang="en-US" dirty="0"/>
              <a:t>The total number of command line arguments</a:t>
            </a:r>
          </a:p>
        </p:txBody>
      </p:sp>
    </p:spTree>
    <p:extLst>
      <p:ext uri="{BB962C8B-B14F-4D97-AF65-F5344CB8AC3E}">
        <p14:creationId xmlns:p14="http://schemas.microsoft.com/office/powerpoint/2010/main" val="25212568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a:xfrm>
            <a:off x="838200" y="0"/>
            <a:ext cx="10515600" cy="1325563"/>
          </a:xfrm>
        </p:spPr>
        <p:txBody>
          <a:bodyPr/>
          <a:lstStyle/>
          <a:p>
            <a:r>
              <a:rPr lang="en-US" altLang="en-US" dirty="0"/>
              <a:t>Example Of Command Line Parameters</a:t>
            </a:r>
          </a:p>
        </p:txBody>
      </p:sp>
      <p:pic>
        <p:nvPicPr>
          <p:cNvPr id="2" name="Picture 1"/>
          <p:cNvPicPr>
            <a:picLocks noChangeAspect="1"/>
          </p:cNvPicPr>
          <p:nvPr/>
        </p:nvPicPr>
        <p:blipFill>
          <a:blip r:embed="rId2"/>
          <a:stretch>
            <a:fillRect/>
          </a:stretch>
        </p:blipFill>
        <p:spPr>
          <a:xfrm>
            <a:off x="1019887" y="1189058"/>
            <a:ext cx="8010525" cy="5019675"/>
          </a:xfrm>
          <a:prstGeom prst="rect">
            <a:avLst/>
          </a:prstGeom>
        </p:spPr>
      </p:pic>
      <p:sp>
        <p:nvSpPr>
          <p:cNvPr id="3" name="Rectangle 2">
            <a:extLst>
              <a:ext uri="{FF2B5EF4-FFF2-40B4-BE49-F238E27FC236}">
                <a16:creationId xmlns:a16="http://schemas.microsoft.com/office/drawing/2014/main" id="{AD1F1688-2B86-B9A9-8B0F-7C7F0277DC8D}"/>
              </a:ext>
            </a:extLst>
          </p:cNvPr>
          <p:cNvSpPr/>
          <p:nvPr/>
        </p:nvSpPr>
        <p:spPr>
          <a:xfrm>
            <a:off x="1593908" y="1552944"/>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A50ED3D6-8757-6F4D-3610-4446F4260BB4}"/>
              </a:ext>
            </a:extLst>
          </p:cNvPr>
          <p:cNvSpPr/>
          <p:nvPr/>
        </p:nvSpPr>
        <p:spPr>
          <a:xfrm>
            <a:off x="1593907" y="3071352"/>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54A96A41-335A-1A67-CC1D-FF8E82B3EFA9}"/>
              </a:ext>
            </a:extLst>
          </p:cNvPr>
          <p:cNvSpPr/>
          <p:nvPr/>
        </p:nvSpPr>
        <p:spPr>
          <a:xfrm>
            <a:off x="1593906" y="402769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31747859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838200" y="18255"/>
            <a:ext cx="10515600" cy="1325563"/>
          </a:xfrm>
        </p:spPr>
        <p:txBody>
          <a:bodyPr/>
          <a:lstStyle/>
          <a:p>
            <a:r>
              <a:rPr lang="en-US" altLang="en-US" dirty="0"/>
              <a:t>What If There Are More?</a:t>
            </a:r>
          </a:p>
        </p:txBody>
      </p:sp>
      <p:sp>
        <p:nvSpPr>
          <p:cNvPr id="557059" name="Rectangle 3"/>
          <p:cNvSpPr>
            <a:spLocks noGrp="1" noChangeArrowheads="1"/>
          </p:cNvSpPr>
          <p:nvPr>
            <p:ph type="body" idx="1"/>
          </p:nvPr>
        </p:nvSpPr>
        <p:spPr>
          <a:xfrm>
            <a:off x="838200" y="1343818"/>
            <a:ext cx="10515600" cy="4351338"/>
          </a:xfrm>
        </p:spPr>
        <p:txBody>
          <a:bodyPr/>
          <a:lstStyle/>
          <a:p>
            <a:r>
              <a:rPr lang="en-US" altLang="en-US" dirty="0"/>
              <a:t>Shell programs aren’t limited to only 9 arguments</a:t>
            </a:r>
          </a:p>
          <a:p>
            <a:r>
              <a:rPr lang="en-US" altLang="en-US" dirty="0"/>
              <a:t>Unfortunately, you can only access 9 at a time</a:t>
            </a:r>
            <a:endParaRPr lang="pl-PL" altLang="en-US" dirty="0"/>
          </a:p>
          <a:p>
            <a:r>
              <a:rPr lang="en-US" dirty="0"/>
              <a:t>Using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a:t>
            </a:r>
            <a:r>
              <a:rPr lang="en-US" dirty="0"/>
              <a:t>instead of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var</a:t>
            </a:r>
            <a:r>
              <a:rPr lang="en-US" dirty="0">
                <a:latin typeface="Courier New" panose="02070309020205020404" pitchFamily="49" charset="0"/>
                <a:cs typeface="Courier New" panose="02070309020205020404" pitchFamily="49" charset="0"/>
              </a:rPr>
              <a:t>} </a:t>
            </a:r>
            <a:r>
              <a:rPr lang="en-US" dirty="0"/>
              <a:t>is shorthand in bash. </a:t>
            </a:r>
            <a:r>
              <a:rPr lang="pl-PL" dirty="0" err="1"/>
              <a:t>Bash</a:t>
            </a:r>
            <a:r>
              <a:rPr lang="pl-PL" dirty="0"/>
              <a:t> </a:t>
            </a:r>
            <a:r>
              <a:rPr lang="en-US" dirty="0"/>
              <a:t>internally treats variables that start with a digit as a "positional parameter." When bash detects a positional parameter it only looks at the first digit,</a:t>
            </a:r>
            <a:r>
              <a:rPr lang="pl-PL" dirty="0"/>
              <a:t> </a:t>
            </a:r>
            <a:r>
              <a:rPr lang="pl-PL" dirty="0" err="1"/>
              <a:t>e.g</a:t>
            </a:r>
            <a:r>
              <a:rPr lang="pl-PL" dirty="0"/>
              <a:t>. </a:t>
            </a:r>
            <a:r>
              <a:rPr lang="en-US" dirty="0">
                <a:latin typeface="Courier New" panose="02070309020205020404" pitchFamily="49" charset="0"/>
                <a:cs typeface="Courier New" panose="02070309020205020404" pitchFamily="49" charset="0"/>
              </a:rPr>
              <a:t>$10 </a:t>
            </a:r>
            <a:r>
              <a:rPr lang="en-US" dirty="0"/>
              <a:t>returns $1"0". By calling </a:t>
            </a:r>
            <a:r>
              <a:rPr lang="en-US" dirty="0">
                <a:latin typeface="Courier New" panose="02070309020205020404" pitchFamily="49" charset="0"/>
                <a:cs typeface="Courier New" panose="02070309020205020404" pitchFamily="49" charset="0"/>
              </a:rPr>
              <a:t>${10} </a:t>
            </a:r>
            <a:r>
              <a:rPr lang="en-US" dirty="0"/>
              <a:t>you are instructing bash to look at the complete variable instead of its built-in default of the first digit. </a:t>
            </a:r>
            <a:endParaRPr lang="en-US" altLang="en-US" dirty="0"/>
          </a:p>
          <a:p>
            <a:r>
              <a:rPr lang="en-US" altLang="en-US" dirty="0">
                <a:latin typeface="Courier New" panose="02070309020205020404" pitchFamily="49" charset="0"/>
                <a:cs typeface="Courier New" panose="02070309020205020404" pitchFamily="49" charset="0"/>
              </a:rPr>
              <a:t>shift</a:t>
            </a:r>
            <a:r>
              <a:rPr lang="en-US" altLang="en-US" dirty="0"/>
              <a:t> command</a:t>
            </a:r>
          </a:p>
          <a:p>
            <a:pPr lvl="1"/>
            <a:r>
              <a:rPr lang="en-US" altLang="en-US" dirty="0"/>
              <a:t>Shifts the arguments to the left and brings new values in from the right</a:t>
            </a:r>
          </a:p>
        </p:txBody>
      </p:sp>
    </p:spTree>
    <p:extLst>
      <p:ext uri="{BB962C8B-B14F-4D97-AF65-F5344CB8AC3E}">
        <p14:creationId xmlns:p14="http://schemas.microsoft.com/office/powerpoint/2010/main" val="10972336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a:xfrm>
            <a:off x="838200" y="18255"/>
            <a:ext cx="10515600" cy="1325563"/>
          </a:xfrm>
        </p:spPr>
        <p:txBody>
          <a:bodyPr/>
          <a:lstStyle/>
          <a:p>
            <a:r>
              <a:rPr lang="en-US" altLang="en-US" dirty="0"/>
              <a:t>What If There Are More?</a:t>
            </a:r>
          </a:p>
        </p:txBody>
      </p:sp>
      <p:sp>
        <p:nvSpPr>
          <p:cNvPr id="557059" name="Rectangle 3"/>
          <p:cNvSpPr>
            <a:spLocks noGrp="1" noChangeArrowheads="1"/>
          </p:cNvSpPr>
          <p:nvPr>
            <p:ph type="body" idx="1"/>
          </p:nvPr>
        </p:nvSpPr>
        <p:spPr/>
        <p:txBody>
          <a:bodyPr/>
          <a:lstStyle/>
          <a:p>
            <a:endParaRPr lang="en-US" altLang="en-US" dirty="0"/>
          </a:p>
        </p:txBody>
      </p:sp>
      <p:pic>
        <p:nvPicPr>
          <p:cNvPr id="2" name="Picture 1"/>
          <p:cNvPicPr>
            <a:picLocks noChangeAspect="1"/>
          </p:cNvPicPr>
          <p:nvPr/>
        </p:nvPicPr>
        <p:blipFill>
          <a:blip r:embed="rId2"/>
          <a:stretch>
            <a:fillRect/>
          </a:stretch>
        </p:blipFill>
        <p:spPr>
          <a:xfrm>
            <a:off x="955853" y="1157288"/>
            <a:ext cx="8010525" cy="5019675"/>
          </a:xfrm>
          <a:prstGeom prst="rect">
            <a:avLst/>
          </a:prstGeom>
        </p:spPr>
      </p:pic>
      <p:sp>
        <p:nvSpPr>
          <p:cNvPr id="3" name="Rectangle 2">
            <a:extLst>
              <a:ext uri="{FF2B5EF4-FFF2-40B4-BE49-F238E27FC236}">
                <a16:creationId xmlns:a16="http://schemas.microsoft.com/office/drawing/2014/main" id="{4CC4D89D-C0FA-5688-A431-306E58FCEE5A}"/>
              </a:ext>
            </a:extLst>
          </p:cNvPr>
          <p:cNvSpPr/>
          <p:nvPr/>
        </p:nvSpPr>
        <p:spPr>
          <a:xfrm>
            <a:off x="1526796" y="1501322"/>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2D5BEBBB-0BD6-9C00-1BC7-571BB6CC274B}"/>
              </a:ext>
            </a:extLst>
          </p:cNvPr>
          <p:cNvSpPr/>
          <p:nvPr/>
        </p:nvSpPr>
        <p:spPr>
          <a:xfrm>
            <a:off x="1526796" y="342900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CE317269-2A1E-38CE-AFEE-02C904B3236B}"/>
              </a:ext>
            </a:extLst>
          </p:cNvPr>
          <p:cNvSpPr/>
          <p:nvPr/>
        </p:nvSpPr>
        <p:spPr>
          <a:xfrm>
            <a:off x="1526795" y="4942096"/>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4996160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a:xfrm>
            <a:off x="838200" y="23813"/>
            <a:ext cx="10515600" cy="1325563"/>
          </a:xfrm>
        </p:spPr>
        <p:txBody>
          <a:bodyPr/>
          <a:lstStyle/>
          <a:p>
            <a:r>
              <a:rPr lang="en-US" altLang="en-US" dirty="0"/>
              <a:t>Visual Representation Of shift</a:t>
            </a:r>
          </a:p>
        </p:txBody>
      </p:sp>
      <p:sp>
        <p:nvSpPr>
          <p:cNvPr id="558084" name="Text Box 4"/>
          <p:cNvSpPr txBox="1">
            <a:spLocks noChangeArrowheads="1"/>
          </p:cNvSpPr>
          <p:nvPr/>
        </p:nvSpPr>
        <p:spPr bwMode="auto">
          <a:xfrm>
            <a:off x="32766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a</a:t>
            </a:r>
          </a:p>
        </p:txBody>
      </p:sp>
      <p:sp>
        <p:nvSpPr>
          <p:cNvPr id="558085" name="Text Box 5"/>
          <p:cNvSpPr txBox="1">
            <a:spLocks noChangeArrowheads="1"/>
          </p:cNvSpPr>
          <p:nvPr/>
        </p:nvSpPr>
        <p:spPr bwMode="auto">
          <a:xfrm>
            <a:off x="38100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b</a:t>
            </a:r>
          </a:p>
        </p:txBody>
      </p:sp>
      <p:sp>
        <p:nvSpPr>
          <p:cNvPr id="558086" name="Text Box 6"/>
          <p:cNvSpPr txBox="1">
            <a:spLocks noChangeArrowheads="1"/>
          </p:cNvSpPr>
          <p:nvPr/>
        </p:nvSpPr>
        <p:spPr bwMode="auto">
          <a:xfrm>
            <a:off x="43434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c</a:t>
            </a:r>
          </a:p>
        </p:txBody>
      </p:sp>
      <p:sp>
        <p:nvSpPr>
          <p:cNvPr id="558087" name="Text Box 7"/>
          <p:cNvSpPr txBox="1">
            <a:spLocks noChangeArrowheads="1"/>
          </p:cNvSpPr>
          <p:nvPr/>
        </p:nvSpPr>
        <p:spPr bwMode="auto">
          <a:xfrm>
            <a:off x="48768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d</a:t>
            </a:r>
          </a:p>
        </p:txBody>
      </p:sp>
      <p:sp>
        <p:nvSpPr>
          <p:cNvPr id="558088" name="Text Box 8"/>
          <p:cNvSpPr txBox="1">
            <a:spLocks noChangeArrowheads="1"/>
          </p:cNvSpPr>
          <p:nvPr/>
        </p:nvSpPr>
        <p:spPr bwMode="auto">
          <a:xfrm>
            <a:off x="54102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e</a:t>
            </a:r>
          </a:p>
        </p:txBody>
      </p:sp>
      <p:sp>
        <p:nvSpPr>
          <p:cNvPr id="558089" name="Text Box 9"/>
          <p:cNvSpPr txBox="1">
            <a:spLocks noChangeArrowheads="1"/>
          </p:cNvSpPr>
          <p:nvPr/>
        </p:nvSpPr>
        <p:spPr bwMode="auto">
          <a:xfrm>
            <a:off x="59436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f</a:t>
            </a:r>
          </a:p>
        </p:txBody>
      </p:sp>
      <p:sp>
        <p:nvSpPr>
          <p:cNvPr id="558090" name="Text Box 10"/>
          <p:cNvSpPr txBox="1">
            <a:spLocks noChangeArrowheads="1"/>
          </p:cNvSpPr>
          <p:nvPr/>
        </p:nvSpPr>
        <p:spPr bwMode="auto">
          <a:xfrm>
            <a:off x="64770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g</a:t>
            </a:r>
          </a:p>
        </p:txBody>
      </p:sp>
      <p:sp>
        <p:nvSpPr>
          <p:cNvPr id="558091" name="Text Box 11"/>
          <p:cNvSpPr txBox="1">
            <a:spLocks noChangeArrowheads="1"/>
          </p:cNvSpPr>
          <p:nvPr/>
        </p:nvSpPr>
        <p:spPr bwMode="auto">
          <a:xfrm>
            <a:off x="70104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h</a:t>
            </a:r>
          </a:p>
        </p:txBody>
      </p:sp>
      <p:sp>
        <p:nvSpPr>
          <p:cNvPr id="558092" name="Text Box 12"/>
          <p:cNvSpPr txBox="1">
            <a:spLocks noChangeArrowheads="1"/>
          </p:cNvSpPr>
          <p:nvPr/>
        </p:nvSpPr>
        <p:spPr bwMode="auto">
          <a:xfrm>
            <a:off x="75438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i</a:t>
            </a:r>
          </a:p>
        </p:txBody>
      </p:sp>
      <p:sp>
        <p:nvSpPr>
          <p:cNvPr id="558093" name="Text Box 13"/>
          <p:cNvSpPr txBox="1">
            <a:spLocks noChangeArrowheads="1"/>
          </p:cNvSpPr>
          <p:nvPr/>
        </p:nvSpPr>
        <p:spPr bwMode="auto">
          <a:xfrm>
            <a:off x="8001000" y="28194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j</a:t>
            </a:r>
          </a:p>
        </p:txBody>
      </p:sp>
      <p:sp>
        <p:nvSpPr>
          <p:cNvPr id="558096" name="Text Box 16"/>
          <p:cNvSpPr txBox="1">
            <a:spLocks noChangeArrowheads="1"/>
          </p:cNvSpPr>
          <p:nvPr/>
        </p:nvSpPr>
        <p:spPr bwMode="auto">
          <a:xfrm>
            <a:off x="32766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b</a:t>
            </a:r>
          </a:p>
        </p:txBody>
      </p:sp>
      <p:sp>
        <p:nvSpPr>
          <p:cNvPr id="558097" name="Text Box 17"/>
          <p:cNvSpPr txBox="1">
            <a:spLocks noChangeArrowheads="1"/>
          </p:cNvSpPr>
          <p:nvPr/>
        </p:nvSpPr>
        <p:spPr bwMode="auto">
          <a:xfrm>
            <a:off x="38100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c</a:t>
            </a:r>
          </a:p>
        </p:txBody>
      </p:sp>
      <p:sp>
        <p:nvSpPr>
          <p:cNvPr id="558098" name="Text Box 18"/>
          <p:cNvSpPr txBox="1">
            <a:spLocks noChangeArrowheads="1"/>
          </p:cNvSpPr>
          <p:nvPr/>
        </p:nvSpPr>
        <p:spPr bwMode="auto">
          <a:xfrm>
            <a:off x="43434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d</a:t>
            </a:r>
          </a:p>
        </p:txBody>
      </p:sp>
      <p:sp>
        <p:nvSpPr>
          <p:cNvPr id="558099" name="Text Box 19"/>
          <p:cNvSpPr txBox="1">
            <a:spLocks noChangeArrowheads="1"/>
          </p:cNvSpPr>
          <p:nvPr/>
        </p:nvSpPr>
        <p:spPr bwMode="auto">
          <a:xfrm>
            <a:off x="48768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e</a:t>
            </a:r>
          </a:p>
        </p:txBody>
      </p:sp>
      <p:sp>
        <p:nvSpPr>
          <p:cNvPr id="558100" name="Text Box 20"/>
          <p:cNvSpPr txBox="1">
            <a:spLocks noChangeArrowheads="1"/>
          </p:cNvSpPr>
          <p:nvPr/>
        </p:nvSpPr>
        <p:spPr bwMode="auto">
          <a:xfrm>
            <a:off x="54102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f</a:t>
            </a:r>
          </a:p>
        </p:txBody>
      </p:sp>
      <p:sp>
        <p:nvSpPr>
          <p:cNvPr id="558101" name="Text Box 21"/>
          <p:cNvSpPr txBox="1">
            <a:spLocks noChangeArrowheads="1"/>
          </p:cNvSpPr>
          <p:nvPr/>
        </p:nvSpPr>
        <p:spPr bwMode="auto">
          <a:xfrm>
            <a:off x="59436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g</a:t>
            </a:r>
          </a:p>
        </p:txBody>
      </p:sp>
      <p:sp>
        <p:nvSpPr>
          <p:cNvPr id="558102" name="Text Box 22"/>
          <p:cNvSpPr txBox="1">
            <a:spLocks noChangeArrowheads="1"/>
          </p:cNvSpPr>
          <p:nvPr/>
        </p:nvSpPr>
        <p:spPr bwMode="auto">
          <a:xfrm>
            <a:off x="64770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h</a:t>
            </a:r>
          </a:p>
        </p:txBody>
      </p:sp>
      <p:sp>
        <p:nvSpPr>
          <p:cNvPr id="558103" name="Text Box 23"/>
          <p:cNvSpPr txBox="1">
            <a:spLocks noChangeArrowheads="1"/>
          </p:cNvSpPr>
          <p:nvPr/>
        </p:nvSpPr>
        <p:spPr bwMode="auto">
          <a:xfrm>
            <a:off x="70104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i</a:t>
            </a:r>
          </a:p>
        </p:txBody>
      </p:sp>
      <p:sp>
        <p:nvSpPr>
          <p:cNvPr id="558104" name="Text Box 24"/>
          <p:cNvSpPr txBox="1">
            <a:spLocks noChangeArrowheads="1"/>
          </p:cNvSpPr>
          <p:nvPr/>
        </p:nvSpPr>
        <p:spPr bwMode="auto">
          <a:xfrm>
            <a:off x="7543800" y="4267200"/>
            <a:ext cx="304800"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j</a:t>
            </a:r>
          </a:p>
        </p:txBody>
      </p:sp>
      <p:sp>
        <p:nvSpPr>
          <p:cNvPr id="558107" name="Text Box 27"/>
          <p:cNvSpPr txBox="1">
            <a:spLocks noChangeArrowheads="1"/>
          </p:cNvSpPr>
          <p:nvPr/>
        </p:nvSpPr>
        <p:spPr bwMode="auto">
          <a:xfrm>
            <a:off x="32004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a:t>
            </a:r>
          </a:p>
        </p:txBody>
      </p:sp>
      <p:sp>
        <p:nvSpPr>
          <p:cNvPr id="558128" name="Text Box 48"/>
          <p:cNvSpPr txBox="1">
            <a:spLocks noChangeArrowheads="1"/>
          </p:cNvSpPr>
          <p:nvPr/>
        </p:nvSpPr>
        <p:spPr bwMode="auto">
          <a:xfrm>
            <a:off x="37338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a:t>
            </a:r>
          </a:p>
        </p:txBody>
      </p:sp>
      <p:sp>
        <p:nvSpPr>
          <p:cNvPr id="558129" name="Text Box 49"/>
          <p:cNvSpPr txBox="1">
            <a:spLocks noChangeArrowheads="1"/>
          </p:cNvSpPr>
          <p:nvPr/>
        </p:nvSpPr>
        <p:spPr bwMode="auto">
          <a:xfrm>
            <a:off x="42672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$3</a:t>
            </a:r>
          </a:p>
        </p:txBody>
      </p:sp>
      <p:sp>
        <p:nvSpPr>
          <p:cNvPr id="558130" name="Text Box 50"/>
          <p:cNvSpPr txBox="1">
            <a:spLocks noChangeArrowheads="1"/>
          </p:cNvSpPr>
          <p:nvPr/>
        </p:nvSpPr>
        <p:spPr bwMode="auto">
          <a:xfrm>
            <a:off x="48006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$4</a:t>
            </a:r>
          </a:p>
        </p:txBody>
      </p:sp>
      <p:sp>
        <p:nvSpPr>
          <p:cNvPr id="558131" name="Text Box 51"/>
          <p:cNvSpPr txBox="1">
            <a:spLocks noChangeArrowheads="1"/>
          </p:cNvSpPr>
          <p:nvPr/>
        </p:nvSpPr>
        <p:spPr bwMode="auto">
          <a:xfrm>
            <a:off x="58674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$6</a:t>
            </a:r>
          </a:p>
        </p:txBody>
      </p:sp>
      <p:sp>
        <p:nvSpPr>
          <p:cNvPr id="558132" name="Text Box 52"/>
          <p:cNvSpPr txBox="1">
            <a:spLocks noChangeArrowheads="1"/>
          </p:cNvSpPr>
          <p:nvPr/>
        </p:nvSpPr>
        <p:spPr bwMode="auto">
          <a:xfrm>
            <a:off x="53340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$5</a:t>
            </a:r>
          </a:p>
        </p:txBody>
      </p:sp>
      <p:sp>
        <p:nvSpPr>
          <p:cNvPr id="558133" name="Text Box 53"/>
          <p:cNvSpPr txBox="1">
            <a:spLocks noChangeArrowheads="1"/>
          </p:cNvSpPr>
          <p:nvPr/>
        </p:nvSpPr>
        <p:spPr bwMode="auto">
          <a:xfrm>
            <a:off x="69342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$8</a:t>
            </a:r>
          </a:p>
        </p:txBody>
      </p:sp>
      <p:sp>
        <p:nvSpPr>
          <p:cNvPr id="558134" name="Text Box 54"/>
          <p:cNvSpPr txBox="1">
            <a:spLocks noChangeArrowheads="1"/>
          </p:cNvSpPr>
          <p:nvPr/>
        </p:nvSpPr>
        <p:spPr bwMode="auto">
          <a:xfrm>
            <a:off x="64008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$7</a:t>
            </a:r>
          </a:p>
        </p:txBody>
      </p:sp>
      <p:sp>
        <p:nvSpPr>
          <p:cNvPr id="558135" name="Text Box 55"/>
          <p:cNvSpPr txBox="1">
            <a:spLocks noChangeArrowheads="1"/>
          </p:cNvSpPr>
          <p:nvPr/>
        </p:nvSpPr>
        <p:spPr bwMode="auto">
          <a:xfrm>
            <a:off x="7467600" y="22860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$9</a:t>
            </a:r>
          </a:p>
        </p:txBody>
      </p:sp>
      <p:sp>
        <p:nvSpPr>
          <p:cNvPr id="558136" name="Text Box 56"/>
          <p:cNvSpPr txBox="1">
            <a:spLocks noChangeArrowheads="1"/>
          </p:cNvSpPr>
          <p:nvPr/>
        </p:nvSpPr>
        <p:spPr bwMode="auto">
          <a:xfrm>
            <a:off x="32004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a:t>
            </a:r>
          </a:p>
        </p:txBody>
      </p:sp>
      <p:sp>
        <p:nvSpPr>
          <p:cNvPr id="558137" name="Text Box 57"/>
          <p:cNvSpPr txBox="1">
            <a:spLocks noChangeArrowheads="1"/>
          </p:cNvSpPr>
          <p:nvPr/>
        </p:nvSpPr>
        <p:spPr bwMode="auto">
          <a:xfrm>
            <a:off x="37338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a:t>
            </a:r>
          </a:p>
        </p:txBody>
      </p:sp>
      <p:sp>
        <p:nvSpPr>
          <p:cNvPr id="558138" name="Text Box 58"/>
          <p:cNvSpPr txBox="1">
            <a:spLocks noChangeArrowheads="1"/>
          </p:cNvSpPr>
          <p:nvPr/>
        </p:nvSpPr>
        <p:spPr bwMode="auto">
          <a:xfrm>
            <a:off x="42672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$3</a:t>
            </a:r>
          </a:p>
        </p:txBody>
      </p:sp>
      <p:sp>
        <p:nvSpPr>
          <p:cNvPr id="558139" name="Text Box 59"/>
          <p:cNvSpPr txBox="1">
            <a:spLocks noChangeArrowheads="1"/>
          </p:cNvSpPr>
          <p:nvPr/>
        </p:nvSpPr>
        <p:spPr bwMode="auto">
          <a:xfrm>
            <a:off x="48006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$4</a:t>
            </a:r>
          </a:p>
        </p:txBody>
      </p:sp>
      <p:sp>
        <p:nvSpPr>
          <p:cNvPr id="558140" name="Text Box 60"/>
          <p:cNvSpPr txBox="1">
            <a:spLocks noChangeArrowheads="1"/>
          </p:cNvSpPr>
          <p:nvPr/>
        </p:nvSpPr>
        <p:spPr bwMode="auto">
          <a:xfrm>
            <a:off x="58674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$6</a:t>
            </a:r>
          </a:p>
        </p:txBody>
      </p:sp>
      <p:sp>
        <p:nvSpPr>
          <p:cNvPr id="558141" name="Text Box 61"/>
          <p:cNvSpPr txBox="1">
            <a:spLocks noChangeArrowheads="1"/>
          </p:cNvSpPr>
          <p:nvPr/>
        </p:nvSpPr>
        <p:spPr bwMode="auto">
          <a:xfrm>
            <a:off x="53340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$5</a:t>
            </a:r>
          </a:p>
        </p:txBody>
      </p:sp>
      <p:sp>
        <p:nvSpPr>
          <p:cNvPr id="558142" name="Text Box 62"/>
          <p:cNvSpPr txBox="1">
            <a:spLocks noChangeArrowheads="1"/>
          </p:cNvSpPr>
          <p:nvPr/>
        </p:nvSpPr>
        <p:spPr bwMode="auto">
          <a:xfrm>
            <a:off x="69342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$8</a:t>
            </a:r>
          </a:p>
        </p:txBody>
      </p:sp>
      <p:sp>
        <p:nvSpPr>
          <p:cNvPr id="558143" name="Text Box 63"/>
          <p:cNvSpPr txBox="1">
            <a:spLocks noChangeArrowheads="1"/>
          </p:cNvSpPr>
          <p:nvPr/>
        </p:nvSpPr>
        <p:spPr bwMode="auto">
          <a:xfrm>
            <a:off x="64008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$7</a:t>
            </a:r>
          </a:p>
        </p:txBody>
      </p:sp>
      <p:sp>
        <p:nvSpPr>
          <p:cNvPr id="558144" name="Text Box 64"/>
          <p:cNvSpPr txBox="1">
            <a:spLocks noChangeArrowheads="1"/>
          </p:cNvSpPr>
          <p:nvPr/>
        </p:nvSpPr>
        <p:spPr bwMode="auto">
          <a:xfrm>
            <a:off x="7467600" y="4876801"/>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$9</a:t>
            </a:r>
          </a:p>
        </p:txBody>
      </p:sp>
      <p:sp>
        <p:nvSpPr>
          <p:cNvPr id="558145" name="Text Box 65"/>
          <p:cNvSpPr txBox="1">
            <a:spLocks noChangeArrowheads="1"/>
          </p:cNvSpPr>
          <p:nvPr/>
        </p:nvSpPr>
        <p:spPr bwMode="auto">
          <a:xfrm>
            <a:off x="2057400" y="3505200"/>
            <a:ext cx="59663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shift</a:t>
            </a:r>
          </a:p>
        </p:txBody>
      </p:sp>
      <p:sp>
        <p:nvSpPr>
          <p:cNvPr id="558146" name="Line 66"/>
          <p:cNvSpPr>
            <a:spLocks noChangeShapeType="1"/>
          </p:cNvSpPr>
          <p:nvPr/>
        </p:nvSpPr>
        <p:spPr bwMode="auto">
          <a:xfrm flipH="1">
            <a:off x="76962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47" name="Line 67"/>
          <p:cNvSpPr>
            <a:spLocks noChangeShapeType="1"/>
          </p:cNvSpPr>
          <p:nvPr/>
        </p:nvSpPr>
        <p:spPr bwMode="auto">
          <a:xfrm flipH="1">
            <a:off x="67056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48" name="Line 68"/>
          <p:cNvSpPr>
            <a:spLocks noChangeShapeType="1"/>
          </p:cNvSpPr>
          <p:nvPr/>
        </p:nvSpPr>
        <p:spPr bwMode="auto">
          <a:xfrm flipH="1">
            <a:off x="72390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49" name="Line 69"/>
          <p:cNvSpPr>
            <a:spLocks noChangeShapeType="1"/>
          </p:cNvSpPr>
          <p:nvPr/>
        </p:nvSpPr>
        <p:spPr bwMode="auto">
          <a:xfrm flipH="1">
            <a:off x="56388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50" name="Line 70"/>
          <p:cNvSpPr>
            <a:spLocks noChangeShapeType="1"/>
          </p:cNvSpPr>
          <p:nvPr/>
        </p:nvSpPr>
        <p:spPr bwMode="auto">
          <a:xfrm flipH="1">
            <a:off x="61722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51" name="Line 71"/>
          <p:cNvSpPr>
            <a:spLocks noChangeShapeType="1"/>
          </p:cNvSpPr>
          <p:nvPr/>
        </p:nvSpPr>
        <p:spPr bwMode="auto">
          <a:xfrm flipH="1">
            <a:off x="50292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52" name="Line 72"/>
          <p:cNvSpPr>
            <a:spLocks noChangeShapeType="1"/>
          </p:cNvSpPr>
          <p:nvPr/>
        </p:nvSpPr>
        <p:spPr bwMode="auto">
          <a:xfrm flipH="1">
            <a:off x="44958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53" name="Line 73"/>
          <p:cNvSpPr>
            <a:spLocks noChangeShapeType="1"/>
          </p:cNvSpPr>
          <p:nvPr/>
        </p:nvSpPr>
        <p:spPr bwMode="auto">
          <a:xfrm flipH="1">
            <a:off x="39624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54" name="Line 74"/>
          <p:cNvSpPr>
            <a:spLocks noChangeShapeType="1"/>
          </p:cNvSpPr>
          <p:nvPr/>
        </p:nvSpPr>
        <p:spPr bwMode="auto">
          <a:xfrm flipH="1">
            <a:off x="35052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56" name="Line 76"/>
          <p:cNvSpPr>
            <a:spLocks noChangeShapeType="1"/>
          </p:cNvSpPr>
          <p:nvPr/>
        </p:nvSpPr>
        <p:spPr bwMode="auto">
          <a:xfrm flipH="1">
            <a:off x="2895600" y="3200400"/>
            <a:ext cx="457200" cy="1066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58157" name="Rectangle 77"/>
          <p:cNvSpPr>
            <a:spLocks noChangeArrowheads="1"/>
          </p:cNvSpPr>
          <p:nvPr/>
        </p:nvSpPr>
        <p:spPr bwMode="auto">
          <a:xfrm>
            <a:off x="32004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59" name="Rectangle 79"/>
          <p:cNvSpPr>
            <a:spLocks noChangeArrowheads="1"/>
          </p:cNvSpPr>
          <p:nvPr/>
        </p:nvSpPr>
        <p:spPr bwMode="auto">
          <a:xfrm>
            <a:off x="37338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0" name="Rectangle 80"/>
          <p:cNvSpPr>
            <a:spLocks noChangeArrowheads="1"/>
          </p:cNvSpPr>
          <p:nvPr/>
        </p:nvSpPr>
        <p:spPr bwMode="auto">
          <a:xfrm>
            <a:off x="48006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1" name="Rectangle 81"/>
          <p:cNvSpPr>
            <a:spLocks noChangeArrowheads="1"/>
          </p:cNvSpPr>
          <p:nvPr/>
        </p:nvSpPr>
        <p:spPr bwMode="auto">
          <a:xfrm>
            <a:off x="42672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2" name="Rectangle 82"/>
          <p:cNvSpPr>
            <a:spLocks noChangeArrowheads="1"/>
          </p:cNvSpPr>
          <p:nvPr/>
        </p:nvSpPr>
        <p:spPr bwMode="auto">
          <a:xfrm>
            <a:off x="53340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3" name="Rectangle 83"/>
          <p:cNvSpPr>
            <a:spLocks noChangeArrowheads="1"/>
          </p:cNvSpPr>
          <p:nvPr/>
        </p:nvSpPr>
        <p:spPr bwMode="auto">
          <a:xfrm>
            <a:off x="58674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4" name="Rectangle 84"/>
          <p:cNvSpPr>
            <a:spLocks noChangeArrowheads="1"/>
          </p:cNvSpPr>
          <p:nvPr/>
        </p:nvSpPr>
        <p:spPr bwMode="auto">
          <a:xfrm>
            <a:off x="64008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5" name="Rectangle 85"/>
          <p:cNvSpPr>
            <a:spLocks noChangeArrowheads="1"/>
          </p:cNvSpPr>
          <p:nvPr/>
        </p:nvSpPr>
        <p:spPr bwMode="auto">
          <a:xfrm>
            <a:off x="69342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6" name="Rectangle 86"/>
          <p:cNvSpPr>
            <a:spLocks noChangeArrowheads="1"/>
          </p:cNvSpPr>
          <p:nvPr/>
        </p:nvSpPr>
        <p:spPr bwMode="auto">
          <a:xfrm>
            <a:off x="7467600" y="2286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7" name="Rectangle 87"/>
          <p:cNvSpPr>
            <a:spLocks noChangeArrowheads="1"/>
          </p:cNvSpPr>
          <p:nvPr/>
        </p:nvSpPr>
        <p:spPr bwMode="auto">
          <a:xfrm>
            <a:off x="32004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8" name="Rectangle 88"/>
          <p:cNvSpPr>
            <a:spLocks noChangeArrowheads="1"/>
          </p:cNvSpPr>
          <p:nvPr/>
        </p:nvSpPr>
        <p:spPr bwMode="auto">
          <a:xfrm>
            <a:off x="37338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69" name="Rectangle 89"/>
          <p:cNvSpPr>
            <a:spLocks noChangeArrowheads="1"/>
          </p:cNvSpPr>
          <p:nvPr/>
        </p:nvSpPr>
        <p:spPr bwMode="auto">
          <a:xfrm>
            <a:off x="48006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70" name="Rectangle 90"/>
          <p:cNvSpPr>
            <a:spLocks noChangeArrowheads="1"/>
          </p:cNvSpPr>
          <p:nvPr/>
        </p:nvSpPr>
        <p:spPr bwMode="auto">
          <a:xfrm>
            <a:off x="42672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71" name="Rectangle 91"/>
          <p:cNvSpPr>
            <a:spLocks noChangeArrowheads="1"/>
          </p:cNvSpPr>
          <p:nvPr/>
        </p:nvSpPr>
        <p:spPr bwMode="auto">
          <a:xfrm>
            <a:off x="53340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72" name="Rectangle 92"/>
          <p:cNvSpPr>
            <a:spLocks noChangeArrowheads="1"/>
          </p:cNvSpPr>
          <p:nvPr/>
        </p:nvSpPr>
        <p:spPr bwMode="auto">
          <a:xfrm>
            <a:off x="58674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73" name="Rectangle 93"/>
          <p:cNvSpPr>
            <a:spLocks noChangeArrowheads="1"/>
          </p:cNvSpPr>
          <p:nvPr/>
        </p:nvSpPr>
        <p:spPr bwMode="auto">
          <a:xfrm>
            <a:off x="64008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74" name="Rectangle 94"/>
          <p:cNvSpPr>
            <a:spLocks noChangeArrowheads="1"/>
          </p:cNvSpPr>
          <p:nvPr/>
        </p:nvSpPr>
        <p:spPr bwMode="auto">
          <a:xfrm>
            <a:off x="69342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8175" name="Rectangle 95"/>
          <p:cNvSpPr>
            <a:spLocks noChangeArrowheads="1"/>
          </p:cNvSpPr>
          <p:nvPr/>
        </p:nvSpPr>
        <p:spPr bwMode="auto">
          <a:xfrm>
            <a:off x="7467600" y="4191000"/>
            <a:ext cx="457200" cy="1066800"/>
          </a:xfrm>
          <a:prstGeom prst="rect">
            <a:avLst/>
          </a:prstGeom>
          <a:noFill/>
          <a:ln w="28575">
            <a:solidFill>
              <a:schemeClr val="tx1"/>
            </a:solidFill>
            <a:prstDash val="dash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11422733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a:xfrm>
            <a:off x="838200" y="0"/>
            <a:ext cx="10515600" cy="1325563"/>
          </a:xfrm>
        </p:spPr>
        <p:txBody>
          <a:bodyPr/>
          <a:lstStyle/>
          <a:p>
            <a:r>
              <a:rPr lang="en-US" altLang="en-US" dirty="0"/>
              <a:t>Example Of Shift</a:t>
            </a:r>
          </a:p>
        </p:txBody>
      </p:sp>
      <p:pic>
        <p:nvPicPr>
          <p:cNvPr id="3" name="Picture 2"/>
          <p:cNvPicPr>
            <a:picLocks noChangeAspect="1"/>
          </p:cNvPicPr>
          <p:nvPr/>
        </p:nvPicPr>
        <p:blipFill>
          <a:blip r:embed="rId2"/>
          <a:stretch>
            <a:fillRect/>
          </a:stretch>
        </p:blipFill>
        <p:spPr>
          <a:xfrm>
            <a:off x="1109879" y="1266840"/>
            <a:ext cx="7992440" cy="4764026"/>
          </a:xfrm>
          <a:prstGeom prst="rect">
            <a:avLst/>
          </a:prstGeom>
        </p:spPr>
      </p:pic>
      <p:sp>
        <p:nvSpPr>
          <p:cNvPr id="2" name="Rectangle 1">
            <a:extLst>
              <a:ext uri="{FF2B5EF4-FFF2-40B4-BE49-F238E27FC236}">
                <a16:creationId xmlns:a16="http://schemas.microsoft.com/office/drawing/2014/main" id="{5F542E38-55BF-7D6D-5F2F-EBBA51598CF0}"/>
              </a:ext>
            </a:extLst>
          </p:cNvPr>
          <p:cNvSpPr/>
          <p:nvPr/>
        </p:nvSpPr>
        <p:spPr>
          <a:xfrm>
            <a:off x="1602297" y="1645223"/>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651C5021-EAB9-91DA-2001-F5F98BF9614F}"/>
              </a:ext>
            </a:extLst>
          </p:cNvPr>
          <p:cNvSpPr/>
          <p:nvPr/>
        </p:nvSpPr>
        <p:spPr>
          <a:xfrm>
            <a:off x="1602297" y="2912063"/>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3C24A4CE-29B5-3D5F-975C-12C020B05498}"/>
              </a:ext>
            </a:extLst>
          </p:cNvPr>
          <p:cNvSpPr/>
          <p:nvPr/>
        </p:nvSpPr>
        <p:spPr>
          <a:xfrm>
            <a:off x="1602297" y="3482054"/>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29629127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771088" y="18255"/>
            <a:ext cx="10515600" cy="1325563"/>
          </a:xfrm>
        </p:spPr>
        <p:txBody>
          <a:bodyPr/>
          <a:lstStyle/>
          <a:p>
            <a:r>
              <a:rPr lang="en-US" altLang="en-US" dirty="0"/>
              <a:t>Command Line Parameters - defaults</a:t>
            </a:r>
          </a:p>
        </p:txBody>
      </p:sp>
      <p:sp>
        <p:nvSpPr>
          <p:cNvPr id="555011" name="Rectangle 3"/>
          <p:cNvSpPr>
            <a:spLocks noGrp="1" noChangeArrowheads="1"/>
          </p:cNvSpPr>
          <p:nvPr>
            <p:ph type="body" idx="1"/>
          </p:nvPr>
        </p:nvSpPr>
        <p:spPr/>
        <p:txBody>
          <a:bodyPr/>
          <a:lstStyle/>
          <a:p>
            <a:pPr marL="0" indent="0" eaLnBrk="0" fontAlgn="base" hangingPunct="0">
              <a:spcBef>
                <a:spcPct val="0"/>
              </a:spcBef>
              <a:spcAft>
                <a:spcPct val="0"/>
              </a:spcAft>
              <a:buNone/>
            </a:pPr>
            <a:r>
              <a:rPr lang="en-US" altLang="en-US" dirty="0">
                <a:solidFill>
                  <a:schemeClr val="tx1"/>
                </a:solidFill>
              </a:rPr>
              <a:t>If you have a variable that’s not set, you can ‘default’ them by </a:t>
            </a:r>
          </a:p>
          <a:p>
            <a:pPr marL="0" indent="0" eaLnBrk="0" fontAlgn="base" hangingPunct="0">
              <a:spcBef>
                <a:spcPct val="0"/>
              </a:spcBef>
              <a:spcAft>
                <a:spcPct val="0"/>
              </a:spcAft>
              <a:buNone/>
            </a:pPr>
            <a:endParaRPr lang="en-US" altLang="en-US" dirty="0">
              <a:solidFill>
                <a:schemeClr val="tx1"/>
              </a:solidFill>
              <a:latin typeface="Courier New" panose="02070309020205020404" pitchFamily="49" charset="0"/>
              <a:cs typeface="Courier New" panose="02070309020205020404" pitchFamily="49" charset="0"/>
            </a:endParaRPr>
          </a:p>
          <a:p>
            <a:pPr marL="0" indent="0" eaLnBrk="0" fontAlgn="base" hangingPunct="0">
              <a:spcBef>
                <a:spcPct val="0"/>
              </a:spcBef>
              <a:spcAft>
                <a:spcPct val="0"/>
              </a:spcAft>
              <a:buNone/>
            </a:pPr>
            <a:r>
              <a:rPr lang="en-US" altLang="en-US" dirty="0">
                <a:solidFill>
                  <a:schemeClr val="tx1"/>
                </a:solidFill>
                <a:latin typeface="Courier New" panose="02070309020205020404" pitchFamily="49" charset="0"/>
                <a:cs typeface="Courier New" panose="02070309020205020404" pitchFamily="49" charset="0"/>
              </a:rPr>
              <a:t>ARGUMENT="${1:-</a:t>
            </a:r>
            <a:r>
              <a:rPr lang="en-US" altLang="en-US" dirty="0" err="1">
                <a:solidFill>
                  <a:schemeClr val="tx1"/>
                </a:solidFill>
                <a:latin typeface="Courier New" panose="02070309020205020404" pitchFamily="49" charset="0"/>
                <a:cs typeface="Courier New" panose="02070309020205020404" pitchFamily="49" charset="0"/>
              </a:rPr>
              <a:t>default_argument</a:t>
            </a:r>
            <a:r>
              <a:rPr lang="en-US" altLang="en-US" dirty="0">
                <a:solidFill>
                  <a:schemeClr val="tx1"/>
                </a:solidFill>
                <a:latin typeface="Courier New" panose="02070309020205020404" pitchFamily="49" charset="0"/>
                <a:cs typeface="Courier New" panose="02070309020205020404" pitchFamily="49" charset="0"/>
              </a:rPr>
              <a:t>}"</a:t>
            </a:r>
            <a:r>
              <a:rPr lang="en-US" altLang="en-US" sz="800" dirty="0">
                <a:latin typeface="Courier New" panose="02070309020205020404" pitchFamily="49" charset="0"/>
                <a:cs typeface="Courier New" panose="02070309020205020404" pitchFamily="49" charset="0"/>
              </a:rPr>
              <a:t> </a:t>
            </a:r>
            <a:endParaRPr lang="en-US" altLang="en-US" sz="4800" dirty="0">
              <a:latin typeface="Courier New" panose="02070309020205020404" pitchFamily="49" charset="0"/>
              <a:cs typeface="Courier New" panose="02070309020205020404" pitchFamily="49" charset="0"/>
            </a:endParaRPr>
          </a:p>
        </p:txBody>
      </p:sp>
      <p:pic>
        <p:nvPicPr>
          <p:cNvPr id="3" name="Picture 2"/>
          <p:cNvPicPr>
            <a:picLocks noChangeAspect="1"/>
          </p:cNvPicPr>
          <p:nvPr/>
        </p:nvPicPr>
        <p:blipFill rotWithShape="1">
          <a:blip r:embed="rId2"/>
          <a:srcRect t="-2" b="38609"/>
          <a:stretch/>
        </p:blipFill>
        <p:spPr>
          <a:xfrm>
            <a:off x="992599" y="3185001"/>
            <a:ext cx="8175981" cy="2991961"/>
          </a:xfrm>
          <a:prstGeom prst="rect">
            <a:avLst/>
          </a:prstGeom>
        </p:spPr>
      </p:pic>
      <p:sp>
        <p:nvSpPr>
          <p:cNvPr id="2" name="Rectangle 1">
            <a:extLst>
              <a:ext uri="{FF2B5EF4-FFF2-40B4-BE49-F238E27FC236}">
                <a16:creationId xmlns:a16="http://schemas.microsoft.com/office/drawing/2014/main" id="{0F37BBEB-6933-CE68-2EB4-1E7009E3F001}"/>
              </a:ext>
            </a:extLst>
          </p:cNvPr>
          <p:cNvSpPr/>
          <p:nvPr/>
        </p:nvSpPr>
        <p:spPr>
          <a:xfrm>
            <a:off x="1510018" y="357469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95A85FA8-1F5E-5438-5CCF-835C11756E99}"/>
              </a:ext>
            </a:extLst>
          </p:cNvPr>
          <p:cNvSpPr/>
          <p:nvPr/>
        </p:nvSpPr>
        <p:spPr>
          <a:xfrm>
            <a:off x="1510018" y="509247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E351D3AA-DD1E-77EF-98AF-94B1CED356F1}"/>
              </a:ext>
            </a:extLst>
          </p:cNvPr>
          <p:cNvSpPr/>
          <p:nvPr/>
        </p:nvSpPr>
        <p:spPr>
          <a:xfrm>
            <a:off x="1510017" y="583133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22736026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981512" y="0"/>
            <a:ext cx="9578984" cy="1080000"/>
          </a:xfrm>
        </p:spPr>
        <p:txBody>
          <a:bodyPr>
            <a:normAutofit fontScale="90000"/>
          </a:bodyPr>
          <a:lstStyle/>
          <a:p>
            <a:r>
              <a:rPr lang="en-US" altLang="en-US" dirty="0"/>
              <a:t>Handy for debugging: LINENO and SECONDS</a:t>
            </a:r>
          </a:p>
        </p:txBody>
      </p:sp>
      <p:pic>
        <p:nvPicPr>
          <p:cNvPr id="4" name="Picture 3"/>
          <p:cNvPicPr>
            <a:picLocks noChangeAspect="1"/>
          </p:cNvPicPr>
          <p:nvPr/>
        </p:nvPicPr>
        <p:blipFill rotWithShape="1">
          <a:blip r:embed="rId2"/>
          <a:srcRect t="-1" b="42444"/>
          <a:stretch/>
        </p:blipFill>
        <p:spPr>
          <a:xfrm>
            <a:off x="1255403" y="4145319"/>
            <a:ext cx="7540606" cy="2586983"/>
          </a:xfrm>
          <a:prstGeom prst="rect">
            <a:avLst/>
          </a:prstGeom>
        </p:spPr>
      </p:pic>
      <p:pic>
        <p:nvPicPr>
          <p:cNvPr id="2" name="Picture 1"/>
          <p:cNvPicPr>
            <a:picLocks noChangeAspect="1"/>
          </p:cNvPicPr>
          <p:nvPr/>
        </p:nvPicPr>
        <p:blipFill rotWithShape="1">
          <a:blip r:embed="rId3"/>
          <a:srcRect t="-1" b="58754"/>
          <a:stretch/>
        </p:blipFill>
        <p:spPr>
          <a:xfrm>
            <a:off x="1255403" y="2596481"/>
            <a:ext cx="7386555" cy="1816128"/>
          </a:xfrm>
          <a:prstGeom prst="rect">
            <a:avLst/>
          </a:prstGeom>
        </p:spPr>
      </p:pic>
      <p:sp>
        <p:nvSpPr>
          <p:cNvPr id="5" name="Rectangle 1"/>
          <p:cNvSpPr>
            <a:spLocks noGrp="1" noChangeArrowheads="1"/>
          </p:cNvSpPr>
          <p:nvPr>
            <p:ph type="body" idx="1"/>
          </p:nvPr>
        </p:nvSpPr>
        <p:spPr bwMode="auto">
          <a:xfrm>
            <a:off x="981512" y="1080000"/>
            <a:ext cx="8712968" cy="1485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buSzTx/>
            </a:pPr>
            <a:r>
              <a:rPr lang="en-US" altLang="en-US" sz="2000" dirty="0"/>
              <a:t>The variable PS4 denotes the value of the prompt printed before the command line is echoed when the -x option is set and defaults to : followed by space.</a:t>
            </a:r>
          </a:p>
          <a:p>
            <a:pPr eaLnBrk="0" fontAlgn="base" hangingPunct="0">
              <a:spcBef>
                <a:spcPct val="0"/>
              </a:spcBef>
              <a:spcAft>
                <a:spcPct val="0"/>
              </a:spcAft>
              <a:buSzTx/>
            </a:pPr>
            <a:r>
              <a:rPr lang="en-US" altLang="en-US" sz="2000" dirty="0"/>
              <a:t>PS4 can be changed to emit the LINENO (The line number in the script or shell function currently executing).</a:t>
            </a:r>
          </a:p>
          <a:p>
            <a:pPr marL="360000" lvl="1"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 PS4='Line ${LINENO}: ' bash -x script </a:t>
            </a:r>
          </a:p>
        </p:txBody>
      </p:sp>
      <p:sp>
        <p:nvSpPr>
          <p:cNvPr id="3" name="Rectangle 2">
            <a:extLst>
              <a:ext uri="{FF2B5EF4-FFF2-40B4-BE49-F238E27FC236}">
                <a16:creationId xmlns:a16="http://schemas.microsoft.com/office/drawing/2014/main" id="{E57D74C5-9CFC-893E-A689-7D9DF561E7D2}"/>
              </a:ext>
            </a:extLst>
          </p:cNvPr>
          <p:cNvSpPr/>
          <p:nvPr/>
        </p:nvSpPr>
        <p:spPr>
          <a:xfrm>
            <a:off x="1669409" y="2953906"/>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8B16ADCF-E2E3-4E35-E6D6-DBE1C0CEA49B}"/>
              </a:ext>
            </a:extLst>
          </p:cNvPr>
          <p:cNvSpPr/>
          <p:nvPr/>
        </p:nvSpPr>
        <p:spPr>
          <a:xfrm>
            <a:off x="1669408" y="3316862"/>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F63EAEA5-8577-7DF4-D65B-04D51875E62B}"/>
              </a:ext>
            </a:extLst>
          </p:cNvPr>
          <p:cNvSpPr/>
          <p:nvPr/>
        </p:nvSpPr>
        <p:spPr>
          <a:xfrm>
            <a:off x="1669408" y="4130463"/>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D50F474A-7A80-3461-6A08-13C0C5397917}"/>
              </a:ext>
            </a:extLst>
          </p:cNvPr>
          <p:cNvSpPr/>
          <p:nvPr/>
        </p:nvSpPr>
        <p:spPr>
          <a:xfrm>
            <a:off x="1744908" y="4499044"/>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7CCE235D-396C-F1F0-CE37-D74649562AB0}"/>
              </a:ext>
            </a:extLst>
          </p:cNvPr>
          <p:cNvSpPr/>
          <p:nvPr/>
        </p:nvSpPr>
        <p:spPr>
          <a:xfrm>
            <a:off x="1677796" y="643003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8956059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a:xfrm>
            <a:off x="1392880" y="0"/>
            <a:ext cx="8496496" cy="900000"/>
          </a:xfrm>
        </p:spPr>
        <p:txBody>
          <a:bodyPr>
            <a:normAutofit/>
          </a:bodyPr>
          <a:lstStyle/>
          <a:p>
            <a:r>
              <a:rPr lang="en-US" altLang="en-US" dirty="0"/>
              <a:t>Handy for debugging: set</a:t>
            </a:r>
          </a:p>
        </p:txBody>
      </p:sp>
      <p:sp>
        <p:nvSpPr>
          <p:cNvPr id="5" name="Rectangle 1"/>
          <p:cNvSpPr>
            <a:spLocks noGrp="1" noChangeArrowheads="1"/>
          </p:cNvSpPr>
          <p:nvPr>
            <p:ph type="body" idx="1"/>
          </p:nvPr>
        </p:nvSpPr>
        <p:spPr bwMode="auto">
          <a:xfrm>
            <a:off x="1176408" y="1017024"/>
            <a:ext cx="871296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eaLnBrk="0" fontAlgn="base" hangingPunct="0">
              <a:spcBef>
                <a:spcPct val="0"/>
              </a:spcBef>
              <a:spcAft>
                <a:spcPct val="0"/>
              </a:spcAft>
              <a:buSzTx/>
            </a:pPr>
            <a:r>
              <a:rPr lang="en-US" altLang="en-US" sz="2000" dirty="0"/>
              <a:t>Bash has configurable options which can be set on the fly. </a:t>
            </a:r>
          </a:p>
          <a:p>
            <a:pPr eaLnBrk="0" fontAlgn="base" hangingPunct="0">
              <a:spcBef>
                <a:spcPct val="0"/>
              </a:spcBef>
              <a:spcAft>
                <a:spcPct val="0"/>
              </a:spcAft>
              <a:buSzTx/>
            </a:pPr>
            <a:r>
              <a:rPr lang="en-US" altLang="en-US" sz="2000" dirty="0">
                <a:latin typeface="Courier New" panose="02070309020205020404" pitchFamily="49" charset="0"/>
                <a:cs typeface="Courier New" panose="02070309020205020404" pitchFamily="49" charset="0"/>
              </a:rPr>
              <a:t>set -e </a:t>
            </a:r>
          </a:p>
          <a:p>
            <a:pPr marL="360000" lvl="1" indent="0" eaLnBrk="0" fontAlgn="base" hangingPunct="0">
              <a:spcBef>
                <a:spcPct val="0"/>
              </a:spcBef>
              <a:spcAft>
                <a:spcPct val="0"/>
              </a:spcAft>
              <a:buNone/>
            </a:pPr>
            <a:r>
              <a:rPr lang="en-US" altLang="en-US" sz="2000" dirty="0"/>
              <a:t>exits from a script if any command returned a non-zero exit code</a:t>
            </a:r>
          </a:p>
          <a:p>
            <a:pPr eaLnBrk="0" fontAlgn="base" hangingPunct="0">
              <a:spcBef>
                <a:spcPct val="0"/>
              </a:spcBef>
              <a:spcAft>
                <a:spcPct val="0"/>
              </a:spcAft>
              <a:buSzTx/>
            </a:pPr>
            <a:r>
              <a:rPr lang="en-US" altLang="en-US" sz="2000" dirty="0">
                <a:latin typeface="Courier New" panose="02070309020205020404" pitchFamily="49" charset="0"/>
                <a:cs typeface="Courier New" panose="02070309020205020404" pitchFamily="49" charset="0"/>
              </a:rPr>
              <a:t>set -x </a:t>
            </a:r>
          </a:p>
          <a:p>
            <a:pPr marL="360000" lvl="1" indent="0" eaLnBrk="0" fontAlgn="base" hangingPunct="0">
              <a:spcBef>
                <a:spcPct val="0"/>
              </a:spcBef>
              <a:spcAft>
                <a:spcPct val="0"/>
              </a:spcAft>
              <a:buNone/>
            </a:pPr>
            <a:r>
              <a:rPr lang="en-US" altLang="en-US" sz="2000" dirty="0"/>
              <a:t>outputs the commands that get run as they run</a:t>
            </a:r>
          </a:p>
          <a:p>
            <a:pPr eaLnBrk="0" fontAlgn="base" hangingPunct="0">
              <a:spcBef>
                <a:spcPct val="0"/>
              </a:spcBef>
              <a:spcAft>
                <a:spcPct val="0"/>
              </a:spcAft>
              <a:buSzTx/>
            </a:pPr>
            <a:endParaRPr lang="en-US" altLang="en-US" sz="2000" dirty="0"/>
          </a:p>
        </p:txBody>
      </p:sp>
      <p:pic>
        <p:nvPicPr>
          <p:cNvPr id="8" name="Picture 7"/>
          <p:cNvPicPr>
            <a:picLocks noChangeAspect="1"/>
          </p:cNvPicPr>
          <p:nvPr/>
        </p:nvPicPr>
        <p:blipFill rotWithShape="1">
          <a:blip r:embed="rId2"/>
          <a:srcRect t="1" b="27203"/>
          <a:stretch/>
        </p:blipFill>
        <p:spPr>
          <a:xfrm>
            <a:off x="1392880" y="2709637"/>
            <a:ext cx="8059276" cy="3363992"/>
          </a:xfrm>
          <a:prstGeom prst="rect">
            <a:avLst/>
          </a:prstGeom>
        </p:spPr>
      </p:pic>
      <p:sp>
        <p:nvSpPr>
          <p:cNvPr id="2" name="Rectangle 1">
            <a:extLst>
              <a:ext uri="{FF2B5EF4-FFF2-40B4-BE49-F238E27FC236}">
                <a16:creationId xmlns:a16="http://schemas.microsoft.com/office/drawing/2014/main" id="{ACC8EA01-79EF-2787-9B4B-E5CAE8FF153B}"/>
              </a:ext>
            </a:extLst>
          </p:cNvPr>
          <p:cNvSpPr/>
          <p:nvPr/>
        </p:nvSpPr>
        <p:spPr>
          <a:xfrm>
            <a:off x="1921079" y="308813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3" name="Rectangle 2">
            <a:extLst>
              <a:ext uri="{FF2B5EF4-FFF2-40B4-BE49-F238E27FC236}">
                <a16:creationId xmlns:a16="http://schemas.microsoft.com/office/drawing/2014/main" id="{C0081827-49DE-BBF6-497E-64852BD72793}"/>
              </a:ext>
            </a:extLst>
          </p:cNvPr>
          <p:cNvSpPr/>
          <p:nvPr/>
        </p:nvSpPr>
        <p:spPr>
          <a:xfrm>
            <a:off x="1921078" y="4580879"/>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4" name="Rectangle 3">
            <a:extLst>
              <a:ext uri="{FF2B5EF4-FFF2-40B4-BE49-F238E27FC236}">
                <a16:creationId xmlns:a16="http://schemas.microsoft.com/office/drawing/2014/main" id="{8E109964-FB93-E9D7-9543-650EA244AAF5}"/>
              </a:ext>
            </a:extLst>
          </p:cNvPr>
          <p:cNvSpPr/>
          <p:nvPr/>
        </p:nvSpPr>
        <p:spPr>
          <a:xfrm>
            <a:off x="1921077" y="563264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28203124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59</a:t>
            </a:fld>
            <a:endParaRPr lang="nl-NL"/>
          </a:p>
        </p:txBody>
      </p:sp>
      <p:sp>
        <p:nvSpPr>
          <p:cNvPr id="5" name="Picture Placeholder 4">
            <a:extLst>
              <a:ext uri="{FF2B5EF4-FFF2-40B4-BE49-F238E27FC236}">
                <a16:creationId xmlns:a16="http://schemas.microsoft.com/office/drawing/2014/main" id="{DF48A8B8-2A09-4DDB-99D6-D7305516B62F}"/>
              </a:ext>
            </a:extLst>
          </p:cNvPr>
          <p:cNvSpPr>
            <a:spLocks noGrp="1"/>
          </p:cNvSpPr>
          <p:nvPr>
            <p:ph type="pic" sz="quarter" idx="13"/>
          </p:nvPr>
        </p:nvSpPr>
        <p:spPr/>
      </p:sp>
      <p:sp>
        <p:nvSpPr>
          <p:cNvPr id="4" name="Title 3"/>
          <p:cNvSpPr>
            <a:spLocks noGrp="1"/>
          </p:cNvSpPr>
          <p:nvPr>
            <p:ph type="title" idx="4294967295"/>
          </p:nvPr>
        </p:nvSpPr>
        <p:spPr>
          <a:xfrm>
            <a:off x="5400675" y="2303463"/>
            <a:ext cx="6791325" cy="1800225"/>
          </a:xfrm>
        </p:spPr>
        <p:txBody>
          <a:bodyPr/>
          <a:lstStyle/>
          <a:p>
            <a:r>
              <a:rPr lang="pl-PL" dirty="0"/>
              <a:t>Hands-on</a:t>
            </a:r>
            <a:r>
              <a:rPr lang="en-US" dirty="0"/>
              <a:t> 1</a:t>
            </a:r>
            <a:r>
              <a:rPr lang="pl-PL" dirty="0"/>
              <a:t> </a:t>
            </a:r>
            <a:endParaRPr lang="nl-BE" dirty="0"/>
          </a:p>
        </p:txBody>
      </p:sp>
    </p:spTree>
    <p:extLst>
      <p:ext uri="{BB962C8B-B14F-4D97-AF65-F5344CB8AC3E}">
        <p14:creationId xmlns:p14="http://schemas.microsoft.com/office/powerpoint/2010/main" val="1137755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838200" y="9525"/>
            <a:ext cx="10515600" cy="1325563"/>
          </a:xfrm>
        </p:spPr>
        <p:txBody>
          <a:bodyPr/>
          <a:lstStyle/>
          <a:p>
            <a:r>
              <a:rPr lang="en-US" altLang="en-US" dirty="0"/>
              <a:t>Redirecting stderr</a:t>
            </a:r>
          </a:p>
        </p:txBody>
      </p:sp>
      <p:sp>
        <p:nvSpPr>
          <p:cNvPr id="39939" name="Rectangle 3"/>
          <p:cNvSpPr>
            <a:spLocks noGrp="1" noChangeArrowheads="1"/>
          </p:cNvSpPr>
          <p:nvPr>
            <p:ph idx="1"/>
          </p:nvPr>
        </p:nvSpPr>
        <p:spPr>
          <a:xfrm>
            <a:off x="838200" y="1825625"/>
            <a:ext cx="11353800" cy="4351338"/>
          </a:xfrm>
        </p:spPr>
        <p:txBody>
          <a:bodyPr/>
          <a:lstStyle/>
          <a:p>
            <a:r>
              <a:rPr lang="en-US" altLang="en-US" dirty="0"/>
              <a:t>Performing a normal redirection will not redirect </a:t>
            </a:r>
            <a:r>
              <a:rPr lang="en-US" altLang="en-US" dirty="0" err="1"/>
              <a:t>sdterr</a:t>
            </a:r>
            <a:r>
              <a:rPr lang="en-US" altLang="en-US" dirty="0"/>
              <a:t>.  In Bash, this can be accomplished with ‘2&gt;’</a:t>
            </a:r>
          </a:p>
          <a:p>
            <a:pPr lvl="1"/>
            <a:r>
              <a:rPr lang="en-US" altLang="en-US" b="1" dirty="0"/>
              <a:t>command</a:t>
            </a:r>
            <a:r>
              <a:rPr lang="en-US" altLang="en-US" dirty="0"/>
              <a:t> </a:t>
            </a:r>
            <a:r>
              <a:rPr lang="en-US" altLang="en-US" i="1" dirty="0"/>
              <a:t>2&gt; file1</a:t>
            </a:r>
            <a:r>
              <a:rPr lang="en-US" altLang="en-US" dirty="0"/>
              <a:t> </a:t>
            </a:r>
          </a:p>
          <a:p>
            <a:pPr lvl="1"/>
            <a:endParaRPr lang="en-US" altLang="en-US" dirty="0"/>
          </a:p>
          <a:p>
            <a:r>
              <a:rPr lang="en-US" altLang="en-US" dirty="0"/>
              <a:t>Or, one can merge stderr to </a:t>
            </a:r>
            <a:r>
              <a:rPr lang="en-US" altLang="en-US" dirty="0" err="1"/>
              <a:t>stdout</a:t>
            </a:r>
            <a:r>
              <a:rPr lang="en-US" altLang="en-US" dirty="0"/>
              <a:t> (most popular) with ‘2&gt;&amp;1’</a:t>
            </a:r>
          </a:p>
          <a:p>
            <a:pPr lvl="1"/>
            <a:r>
              <a:rPr lang="en-US" altLang="en-US" b="1" dirty="0"/>
              <a:t>command</a:t>
            </a:r>
            <a:r>
              <a:rPr lang="en-US" altLang="en-US" dirty="0"/>
              <a:t> </a:t>
            </a:r>
            <a:r>
              <a:rPr lang="en-US" altLang="en-US" i="1" dirty="0"/>
              <a:t>&gt; file 2&gt;&amp;1</a:t>
            </a:r>
          </a:p>
        </p:txBody>
      </p:sp>
    </p:spTree>
    <p:extLst>
      <p:ext uri="{BB962C8B-B14F-4D97-AF65-F5344CB8AC3E}">
        <p14:creationId xmlns:p14="http://schemas.microsoft.com/office/powerpoint/2010/main" val="32395890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AB7A95-C3BE-8729-49AC-B678193BEBBD}"/>
              </a:ext>
            </a:extLst>
          </p:cNvPr>
          <p:cNvSpPr>
            <a:spLocks noGrp="1"/>
          </p:cNvSpPr>
          <p:nvPr>
            <p:ph type="sldNum" sz="quarter" idx="12"/>
          </p:nvPr>
        </p:nvSpPr>
        <p:spPr/>
        <p:txBody>
          <a:bodyPr/>
          <a:lstStyle/>
          <a:p>
            <a:fld id="{A2912448-FEEC-49E8-9588-2DF1F90D57C2}" type="slidenum">
              <a:rPr lang="en-US" smtClean="0"/>
              <a:t>60</a:t>
            </a:fld>
            <a:endParaRPr lang="en-US"/>
          </a:p>
        </p:txBody>
      </p:sp>
      <p:sp>
        <p:nvSpPr>
          <p:cNvPr id="5" name="TextBox 4">
            <a:extLst>
              <a:ext uri="{FF2B5EF4-FFF2-40B4-BE49-F238E27FC236}">
                <a16:creationId xmlns:a16="http://schemas.microsoft.com/office/drawing/2014/main" id="{B2A32B45-111E-4E19-3362-2BF3CA6787CF}"/>
              </a:ext>
            </a:extLst>
          </p:cNvPr>
          <p:cNvSpPr txBox="1"/>
          <p:nvPr/>
        </p:nvSpPr>
        <p:spPr>
          <a:xfrm>
            <a:off x="606103" y="749490"/>
            <a:ext cx="11222373" cy="4893647"/>
          </a:xfrm>
          <a:prstGeom prst="rect">
            <a:avLst/>
          </a:prstGeom>
          <a:noFill/>
        </p:spPr>
        <p:txBody>
          <a:bodyPr wrap="square">
            <a:spAutoFit/>
          </a:bodyPr>
          <a:lstStyle/>
          <a:p>
            <a:pPr marL="609600" indent="-609600">
              <a:buFont typeface="Wingdings" pitchFamily="2" charset="2"/>
              <a:buAutoNum type="arabicPeriod"/>
            </a:pPr>
            <a:r>
              <a:rPr lang="en-US" altLang="en-US" sz="2400" dirty="0"/>
              <a:t>Write the simplest script that greets you with your name (e.g. “</a:t>
            </a:r>
            <a:r>
              <a:rPr lang="en-US" altLang="en-US" sz="2400" i="1" dirty="0"/>
              <a:t>Hello Mag!”</a:t>
            </a:r>
            <a:r>
              <a:rPr lang="en-US" altLang="en-US" sz="2400" dirty="0"/>
              <a:t>) after the execution – </a:t>
            </a:r>
            <a:r>
              <a:rPr lang="pl-PL" altLang="en-US" sz="2400" dirty="0"/>
              <a:t>e</a:t>
            </a:r>
            <a:r>
              <a:rPr lang="en-US" altLang="en-US" sz="2400" dirty="0" err="1"/>
              <a:t>cho</a:t>
            </a:r>
            <a:r>
              <a:rPr lang="en-US" altLang="en-US" sz="2400" dirty="0"/>
              <a:t> command and run it</a:t>
            </a:r>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r>
              <a:rPr lang="en-US" altLang="en-US" sz="2400" dirty="0"/>
              <a:t>Change your name to be taken from environment variables (</a:t>
            </a:r>
            <a:r>
              <a:rPr lang="en-US" altLang="en-US" sz="2400" dirty="0">
                <a:latin typeface="Courier New" panose="02070309020205020404" pitchFamily="49" charset="0"/>
                <a:cs typeface="Courier New" panose="02070309020205020404" pitchFamily="49" charset="0"/>
              </a:rPr>
              <a:t>$USER</a:t>
            </a:r>
            <a:r>
              <a:rPr lang="en-US" altLang="en-US" sz="2400" dirty="0"/>
              <a:t>) and execute it</a:t>
            </a:r>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r>
              <a:rPr lang="en-US" altLang="en-US" sz="2400" dirty="0"/>
              <a:t>Check the exit code</a:t>
            </a:r>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r>
              <a:rPr lang="en-US" altLang="en-US" sz="2400" dirty="0"/>
              <a:t>Create a variable </a:t>
            </a:r>
            <a:r>
              <a:rPr lang="en-US" altLang="en-US" sz="2400" dirty="0">
                <a:latin typeface="Courier New" panose="02070309020205020404" pitchFamily="49" charset="0"/>
                <a:cs typeface="Courier New" panose="02070309020205020404" pitchFamily="49" charset="0"/>
              </a:rPr>
              <a:t>today</a:t>
            </a:r>
            <a:r>
              <a:rPr lang="en-US" altLang="en-US" sz="2400" dirty="0"/>
              <a:t> that refers to the command </a:t>
            </a:r>
            <a:r>
              <a:rPr lang="en-US" altLang="en-US" sz="2400" dirty="0">
                <a:latin typeface="Courier New" panose="02070309020205020404" pitchFamily="49" charset="0"/>
                <a:cs typeface="Courier New" panose="02070309020205020404" pitchFamily="49" charset="0"/>
              </a:rPr>
              <a:t>date</a:t>
            </a:r>
            <a:r>
              <a:rPr lang="en-US" altLang="en-US" sz="2400" dirty="0"/>
              <a:t>. Add to the  first script a line that says </a:t>
            </a:r>
            <a:r>
              <a:rPr lang="en-US" altLang="en-US" sz="2400" i="1" dirty="0"/>
              <a:t>“Today is …..” </a:t>
            </a:r>
            <a:r>
              <a:rPr lang="en-US" altLang="en-US" sz="2400" dirty="0"/>
              <a:t>where the date is taken from the </a:t>
            </a:r>
            <a:r>
              <a:rPr lang="en-US" altLang="en-US" sz="2400" dirty="0">
                <a:latin typeface="Courier New" panose="02070309020205020404" pitchFamily="49" charset="0"/>
                <a:cs typeface="Courier New" panose="02070309020205020404" pitchFamily="49" charset="0"/>
              </a:rPr>
              <a:t>today</a:t>
            </a:r>
            <a:r>
              <a:rPr lang="en-US" altLang="en-US" sz="2400" dirty="0"/>
              <a:t> variable.</a:t>
            </a:r>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r>
              <a:rPr lang="en-US" altLang="en-US" sz="2400" dirty="0"/>
              <a:t>Add an extra line to the first script that repeats given parameter in the sentence: </a:t>
            </a:r>
            <a:r>
              <a:rPr lang="en-US" altLang="en-US" sz="2400" i="1" dirty="0"/>
              <a:t>“Your input is: “</a:t>
            </a:r>
          </a:p>
          <a:p>
            <a:pPr marL="609600" indent="-609600">
              <a:buFont typeface="Wingdings" pitchFamily="2" charset="2"/>
              <a:buAutoNum type="arabicPeriod"/>
            </a:pPr>
            <a:endParaRPr lang="en-US" altLang="en-US" sz="2400" dirty="0"/>
          </a:p>
        </p:txBody>
      </p:sp>
    </p:spTree>
    <p:extLst>
      <p:ext uri="{BB962C8B-B14F-4D97-AF65-F5344CB8AC3E}">
        <p14:creationId xmlns:p14="http://schemas.microsoft.com/office/powerpoint/2010/main" val="30451344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7" name="Rectangle 3"/>
          <p:cNvSpPr>
            <a:spLocks noGrp="1" noChangeArrowheads="1"/>
          </p:cNvSpPr>
          <p:nvPr>
            <p:ph type="body" idx="1"/>
          </p:nvPr>
        </p:nvSpPr>
        <p:spPr>
          <a:xfrm>
            <a:off x="722151" y="1244280"/>
            <a:ext cx="11156659" cy="4724400"/>
          </a:xfrm>
          <a:noFill/>
          <a:ln/>
        </p:spPr>
        <p:txBody>
          <a:bodyPr>
            <a:normAutofit fontScale="85000" lnSpcReduction="20000"/>
          </a:bodyPr>
          <a:lstStyle/>
          <a:p>
            <a:r>
              <a:rPr lang="en-US" altLang="en-US" dirty="0"/>
              <a:t>Variables that contain numbers can be treated as numbers</a:t>
            </a:r>
          </a:p>
          <a:p>
            <a:r>
              <a:rPr lang="en-US" altLang="en-US" dirty="0"/>
              <a:t>You can perform the following operations on them:</a:t>
            </a:r>
            <a:br>
              <a:rPr lang="en-US" altLang="en-US" dirty="0"/>
            </a:br>
            <a:r>
              <a:rPr lang="en-US" altLang="en-US" dirty="0">
                <a:latin typeface="Courier New" panose="02070309020205020404" pitchFamily="49" charset="0"/>
                <a:cs typeface="Courier New" panose="02070309020205020404" pitchFamily="49" charset="0"/>
              </a:rPr>
              <a:t>+, -, \*, /, **, %</a:t>
            </a:r>
            <a:endParaRPr lang="en-US" altLang="en-US" dirty="0"/>
          </a:p>
          <a:p>
            <a:pPr>
              <a:lnSpc>
                <a:spcPct val="90000"/>
              </a:lnSpc>
            </a:pPr>
            <a:r>
              <a:rPr lang="en-US" altLang="en-US" dirty="0"/>
              <a:t>Shell programming is not good at numerical computation, it is good at text processing.</a:t>
            </a:r>
          </a:p>
          <a:p>
            <a:pPr>
              <a:lnSpc>
                <a:spcPct val="90000"/>
              </a:lnSpc>
            </a:pPr>
            <a:r>
              <a:rPr lang="en-US" altLang="en-US" dirty="0"/>
              <a:t>However, the </a:t>
            </a:r>
            <a:r>
              <a:rPr lang="en-US" altLang="en-US" dirty="0">
                <a:latin typeface="Courier New" panose="02070309020205020404" pitchFamily="49" charset="0"/>
              </a:rPr>
              <a:t>expr</a:t>
            </a:r>
            <a:r>
              <a:rPr lang="en-US" altLang="en-US" dirty="0"/>
              <a:t> command allows simple integer  calculations</a:t>
            </a:r>
            <a:r>
              <a:rPr lang="pl-PL" altLang="en-US" dirty="0"/>
              <a:t>, </a:t>
            </a:r>
            <a:r>
              <a:rPr lang="pl-PL" altLang="en-US" dirty="0" err="1"/>
              <a:t>e.g</a:t>
            </a:r>
            <a:r>
              <a:rPr lang="pl-PL" altLang="en-US" dirty="0"/>
              <a:t>.</a:t>
            </a:r>
            <a:r>
              <a:rPr lang="en-US" altLang="en-US" dirty="0"/>
              <a:t> </a:t>
            </a:r>
          </a:p>
          <a:p>
            <a:pPr>
              <a:lnSpc>
                <a:spcPct val="90000"/>
              </a:lnSpc>
              <a:buFont typeface="Monotype Sorts" pitchFamily="2" charset="2"/>
              <a:buNone/>
            </a:pPr>
            <a:r>
              <a:rPr lang="en-US" altLang="en-US" sz="1800" dirty="0">
                <a:latin typeface="Courier New" panose="02070309020205020404" pitchFamily="49" charset="0"/>
              </a:rPr>
              <a:t>		$ </a:t>
            </a:r>
            <a:r>
              <a:rPr lang="en-US" altLang="en-US" sz="1800" dirty="0" err="1">
                <a:latin typeface="Courier New" panose="02070309020205020404" pitchFamily="49" charset="0"/>
              </a:rPr>
              <a:t>i</a:t>
            </a:r>
            <a:r>
              <a:rPr lang="en-US" altLang="en-US" sz="1800" dirty="0">
                <a:latin typeface="Courier New" panose="02070309020205020404" pitchFamily="49" charset="0"/>
              </a:rPr>
              <a:t>=1</a:t>
            </a:r>
          </a:p>
          <a:p>
            <a:pPr>
              <a:lnSpc>
                <a:spcPct val="90000"/>
              </a:lnSpc>
              <a:buFont typeface="Monotype Sorts" pitchFamily="2" charset="2"/>
              <a:buNone/>
            </a:pPr>
            <a:r>
              <a:rPr lang="en-US" altLang="en-US" sz="1800" dirty="0">
                <a:latin typeface="Courier New" panose="02070309020205020404" pitchFamily="49" charset="0"/>
              </a:rPr>
              <a:t>		$ expr $</a:t>
            </a:r>
            <a:r>
              <a:rPr lang="en-US" altLang="en-US" sz="1800" dirty="0" err="1">
                <a:latin typeface="Courier New" panose="02070309020205020404" pitchFamily="49" charset="0"/>
              </a:rPr>
              <a:t>i</a:t>
            </a:r>
            <a:r>
              <a:rPr lang="en-US" altLang="en-US" sz="1800" dirty="0">
                <a:latin typeface="Courier New" panose="02070309020205020404" pitchFamily="49" charset="0"/>
              </a:rPr>
              <a:t> + 1</a:t>
            </a:r>
          </a:p>
          <a:p>
            <a:pPr>
              <a:lnSpc>
                <a:spcPct val="90000"/>
              </a:lnSpc>
              <a:buFont typeface="Monotype Sorts" pitchFamily="2" charset="2"/>
              <a:buNone/>
            </a:pPr>
            <a:r>
              <a:rPr lang="en-US" altLang="en-US" sz="1800" dirty="0">
                <a:latin typeface="Courier New" panose="02070309020205020404" pitchFamily="49" charset="0"/>
              </a:rPr>
              <a:t>		2</a:t>
            </a:r>
          </a:p>
          <a:p>
            <a:pPr>
              <a:lnSpc>
                <a:spcPct val="90000"/>
              </a:lnSpc>
            </a:pPr>
            <a:r>
              <a:rPr lang="en-US" altLang="en-US" dirty="0"/>
              <a:t>To assign the result of an </a:t>
            </a:r>
            <a:r>
              <a:rPr lang="en-US" altLang="en-US" dirty="0">
                <a:latin typeface="Courier New" panose="02070309020205020404" pitchFamily="49" charset="0"/>
              </a:rPr>
              <a:t>expr</a:t>
            </a:r>
            <a:r>
              <a:rPr lang="en-US" altLang="en-US" dirty="0"/>
              <a:t> command to another shell variable, surround it with </a:t>
            </a:r>
            <a:r>
              <a:rPr lang="en-US" altLang="en-US" dirty="0" err="1"/>
              <a:t>backquotes</a:t>
            </a:r>
            <a:r>
              <a:rPr lang="en-US" altLang="en-US" dirty="0"/>
              <a:t>:</a:t>
            </a:r>
          </a:p>
          <a:p>
            <a:pPr>
              <a:lnSpc>
                <a:spcPct val="90000"/>
              </a:lnSpc>
              <a:buFont typeface="Monotype Sorts" pitchFamily="2" charset="2"/>
              <a:buNone/>
            </a:pPr>
            <a:r>
              <a:rPr lang="en-US" altLang="en-US" sz="2000" dirty="0">
                <a:solidFill>
                  <a:srgbClr val="FAFD00"/>
                </a:solidFill>
                <a:latin typeface="Courier New" panose="02070309020205020404" pitchFamily="49" charset="0"/>
              </a:rPr>
              <a:t>	</a:t>
            </a:r>
            <a:r>
              <a:rPr lang="en-US" altLang="en-US" sz="1800" dirty="0">
                <a:latin typeface="Courier New" panose="02070309020205020404" pitchFamily="49" charset="0"/>
              </a:rPr>
              <a:t>	$ </a:t>
            </a:r>
            <a:r>
              <a:rPr lang="en-US" altLang="en-US" sz="1800" dirty="0" err="1">
                <a:latin typeface="Courier New" panose="02070309020205020404" pitchFamily="49" charset="0"/>
              </a:rPr>
              <a:t>i</a:t>
            </a:r>
            <a:r>
              <a:rPr lang="en-US" altLang="en-US" sz="1800" dirty="0">
                <a:latin typeface="Courier New" panose="02070309020205020404" pitchFamily="49" charset="0"/>
              </a:rPr>
              <a:t>=1</a:t>
            </a:r>
          </a:p>
          <a:p>
            <a:pPr>
              <a:lnSpc>
                <a:spcPct val="90000"/>
              </a:lnSpc>
              <a:buFont typeface="Monotype Sorts" pitchFamily="2" charset="2"/>
              <a:buNone/>
            </a:pPr>
            <a:r>
              <a:rPr lang="en-US" altLang="en-US" sz="1800" dirty="0">
                <a:latin typeface="Courier New" panose="02070309020205020404" pitchFamily="49" charset="0"/>
              </a:rPr>
              <a:t>		$ </a:t>
            </a:r>
            <a:r>
              <a:rPr lang="en-US" altLang="en-US" sz="1800" dirty="0" err="1">
                <a:latin typeface="Courier New" panose="02070309020205020404" pitchFamily="49" charset="0"/>
              </a:rPr>
              <a:t>i</a:t>
            </a:r>
            <a:r>
              <a:rPr lang="en-US" altLang="en-US" sz="1800" dirty="0">
                <a:latin typeface="Courier New" panose="02070309020205020404" pitchFamily="49" charset="0"/>
              </a:rPr>
              <a:t>=`expr $</a:t>
            </a:r>
            <a:r>
              <a:rPr lang="en-US" altLang="en-US" sz="1800" dirty="0" err="1">
                <a:latin typeface="Courier New" panose="02070309020205020404" pitchFamily="49" charset="0"/>
              </a:rPr>
              <a:t>i</a:t>
            </a:r>
            <a:r>
              <a:rPr lang="en-US" altLang="en-US" sz="1800" dirty="0">
                <a:latin typeface="Courier New" panose="02070309020205020404" pitchFamily="49" charset="0"/>
              </a:rPr>
              <a:t> + 1`</a:t>
            </a:r>
          </a:p>
          <a:p>
            <a:pPr>
              <a:lnSpc>
                <a:spcPct val="90000"/>
              </a:lnSpc>
              <a:buFont typeface="Monotype Sorts" pitchFamily="2" charset="2"/>
              <a:buNone/>
            </a:pPr>
            <a:r>
              <a:rPr lang="en-US" altLang="en-US" sz="1800" dirty="0">
                <a:latin typeface="Courier New" panose="02070309020205020404" pitchFamily="49" charset="0"/>
              </a:rPr>
              <a:t>		$ echo </a:t>
            </a:r>
            <a:r>
              <a:rPr lang="en-US" altLang="en-US" sz="2000" dirty="0">
                <a:latin typeface="Courier New" panose="02070309020205020404" pitchFamily="49" charset="0"/>
              </a:rPr>
              <a:t>"</a:t>
            </a:r>
            <a:r>
              <a:rPr lang="en-US" altLang="en-US" sz="1800" dirty="0">
                <a:latin typeface="Courier New" panose="02070309020205020404" pitchFamily="49" charset="0"/>
              </a:rPr>
              <a:t>$</a:t>
            </a:r>
            <a:r>
              <a:rPr lang="en-US" altLang="en-US" sz="1800" dirty="0" err="1">
                <a:latin typeface="Courier New" panose="02070309020205020404" pitchFamily="49" charset="0"/>
              </a:rPr>
              <a:t>i</a:t>
            </a:r>
            <a:r>
              <a:rPr lang="en-US" altLang="en-US" sz="2000" dirty="0">
                <a:latin typeface="Courier New" panose="02070309020205020404" pitchFamily="49" charset="0"/>
              </a:rPr>
              <a:t>"</a:t>
            </a:r>
            <a:endParaRPr lang="en-US" altLang="en-US" sz="1800" dirty="0">
              <a:latin typeface="Courier New" panose="02070309020205020404" pitchFamily="49" charset="0"/>
            </a:endParaRPr>
          </a:p>
          <a:p>
            <a:pPr>
              <a:lnSpc>
                <a:spcPct val="90000"/>
              </a:lnSpc>
              <a:buFont typeface="Monotype Sorts" pitchFamily="2" charset="2"/>
              <a:buNone/>
            </a:pPr>
            <a:r>
              <a:rPr lang="en-US" altLang="en-US" sz="1800" dirty="0">
                <a:latin typeface="Courier New" panose="02070309020205020404" pitchFamily="49" charset="0"/>
              </a:rPr>
              <a:t>		2</a:t>
            </a:r>
          </a:p>
        </p:txBody>
      </p:sp>
      <p:sp>
        <p:nvSpPr>
          <p:cNvPr id="2" name="Rectangle 2">
            <a:extLst>
              <a:ext uri="{FF2B5EF4-FFF2-40B4-BE49-F238E27FC236}">
                <a16:creationId xmlns:a16="http://schemas.microsoft.com/office/drawing/2014/main" id="{AB6E434C-90E6-DAF9-B6A8-E1B2A4C970F7}"/>
              </a:ext>
            </a:extLst>
          </p:cNvPr>
          <p:cNvSpPr txBox="1">
            <a:spLocks noChangeArrowheads="1"/>
          </p:cNvSpPr>
          <p:nvPr/>
        </p:nvSpPr>
        <p:spPr>
          <a:xfrm>
            <a:off x="981512" y="0"/>
            <a:ext cx="9578984" cy="10800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t>Arithmetic and expr</a:t>
            </a:r>
            <a:r>
              <a:rPr lang="en-US" altLang="en-US" sz="4000" dirty="0"/>
              <a:t> </a:t>
            </a:r>
            <a:endParaRPr lang="en-US" altLang="en-US" dirty="0"/>
          </a:p>
        </p:txBody>
      </p:sp>
    </p:spTree>
    <p:extLst>
      <p:ext uri="{BB962C8B-B14F-4D97-AF65-F5344CB8AC3E}">
        <p14:creationId xmlns:p14="http://schemas.microsoft.com/office/powerpoint/2010/main" val="4019864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4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543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543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543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43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430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430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430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5430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5430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54307">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5430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uiExpand="1"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Rectangle 2"/>
          <p:cNvSpPr>
            <a:spLocks noGrp="1" noChangeArrowheads="1"/>
          </p:cNvSpPr>
          <p:nvPr>
            <p:ph type="title"/>
          </p:nvPr>
        </p:nvSpPr>
        <p:spPr>
          <a:xfrm>
            <a:off x="838200" y="0"/>
            <a:ext cx="10515600" cy="1325563"/>
          </a:xfrm>
          <a:noFill/>
          <a:ln/>
        </p:spPr>
        <p:txBody>
          <a:bodyPr/>
          <a:lstStyle/>
          <a:p>
            <a:r>
              <a:rPr lang="en-US" altLang="en-US" dirty="0">
                <a:latin typeface="Courier New" panose="02070309020205020404" pitchFamily="49" charset="0"/>
              </a:rPr>
              <a:t>expr</a:t>
            </a:r>
            <a:r>
              <a:rPr lang="en-US" altLang="en-US" sz="4000" dirty="0"/>
              <a:t> </a:t>
            </a:r>
          </a:p>
        </p:txBody>
      </p:sp>
      <p:sp>
        <p:nvSpPr>
          <p:cNvPr id="387075" name="Rectangle 3"/>
          <p:cNvSpPr>
            <a:spLocks noGrp="1" noChangeArrowheads="1"/>
          </p:cNvSpPr>
          <p:nvPr>
            <p:ph type="body" idx="1"/>
          </p:nvPr>
        </p:nvSpPr>
        <p:spPr>
          <a:xfrm>
            <a:off x="755707" y="1139505"/>
            <a:ext cx="11039213" cy="4724400"/>
          </a:xfrm>
          <a:noFill/>
          <a:ln/>
        </p:spPr>
        <p:txBody>
          <a:bodyPr>
            <a:normAutofit/>
          </a:bodyPr>
          <a:lstStyle/>
          <a:p>
            <a:pPr>
              <a:lnSpc>
                <a:spcPct val="90000"/>
              </a:lnSpc>
            </a:pPr>
            <a:r>
              <a:rPr lang="en-US" altLang="en-US" dirty="0"/>
              <a:t>The </a:t>
            </a:r>
            <a:r>
              <a:rPr lang="en-US" altLang="en-US" dirty="0">
                <a:latin typeface="Courier New" panose="02070309020205020404" pitchFamily="49" charset="0"/>
              </a:rPr>
              <a:t>*</a:t>
            </a:r>
            <a:r>
              <a:rPr lang="en-US" altLang="en-US" dirty="0"/>
              <a:t> character normally means “all the files in the current directory”, so you need a “\” to use it for multiplication:</a:t>
            </a:r>
          </a:p>
          <a:p>
            <a:pPr>
              <a:lnSpc>
                <a:spcPct val="90000"/>
              </a:lnSpc>
              <a:buFont typeface="Monotype Sorts" pitchFamily="2" charset="2"/>
              <a:buNone/>
            </a:pPr>
            <a:r>
              <a:rPr lang="en-US" altLang="en-US" sz="2000" dirty="0">
                <a:solidFill>
                  <a:srgbClr val="FAFD00"/>
                </a:solidFill>
                <a:latin typeface="Courier New" panose="02070309020205020404" pitchFamily="49" charset="0"/>
              </a:rPr>
              <a:t>	</a:t>
            </a:r>
            <a:r>
              <a:rPr lang="en-US" altLang="en-US" sz="1800" dirty="0">
                <a:latin typeface="Courier New" panose="02070309020205020404" pitchFamily="49" charset="0"/>
              </a:rPr>
              <a:t>	$ </a:t>
            </a:r>
            <a:r>
              <a:rPr lang="en-US" altLang="en-US" sz="1800" dirty="0" err="1">
                <a:latin typeface="Courier New" panose="02070309020205020404" pitchFamily="49" charset="0"/>
              </a:rPr>
              <a:t>i</a:t>
            </a:r>
            <a:r>
              <a:rPr lang="en-US" altLang="en-US" sz="1800" dirty="0">
                <a:latin typeface="Courier New" panose="02070309020205020404" pitchFamily="49" charset="0"/>
              </a:rPr>
              <a:t>=2</a:t>
            </a:r>
          </a:p>
          <a:p>
            <a:pPr>
              <a:lnSpc>
                <a:spcPct val="90000"/>
              </a:lnSpc>
              <a:buFont typeface="Monotype Sorts" pitchFamily="2" charset="2"/>
              <a:buNone/>
            </a:pPr>
            <a:r>
              <a:rPr lang="en-US" altLang="en-US" sz="1800" dirty="0">
                <a:latin typeface="Courier New" panose="02070309020205020404" pitchFamily="49" charset="0"/>
              </a:rPr>
              <a:t>		$ </a:t>
            </a:r>
            <a:r>
              <a:rPr lang="en-US" altLang="en-US" sz="1800" dirty="0" err="1">
                <a:latin typeface="Courier New" panose="02070309020205020404" pitchFamily="49" charset="0"/>
              </a:rPr>
              <a:t>i</a:t>
            </a:r>
            <a:r>
              <a:rPr lang="en-US" altLang="en-US" sz="1800" dirty="0">
                <a:latin typeface="Courier New" panose="02070309020205020404" pitchFamily="49" charset="0"/>
              </a:rPr>
              <a:t>=`expr $</a:t>
            </a:r>
            <a:r>
              <a:rPr lang="en-US" altLang="en-US" sz="1800" dirty="0" err="1">
                <a:latin typeface="Courier New" panose="02070309020205020404" pitchFamily="49" charset="0"/>
              </a:rPr>
              <a:t>i</a:t>
            </a:r>
            <a:r>
              <a:rPr lang="en-US" altLang="en-US" sz="1800" dirty="0">
                <a:latin typeface="Courier New" panose="02070309020205020404" pitchFamily="49" charset="0"/>
              </a:rPr>
              <a:t> \* 3`</a:t>
            </a:r>
          </a:p>
          <a:p>
            <a:pPr>
              <a:lnSpc>
                <a:spcPct val="90000"/>
              </a:lnSpc>
              <a:buFont typeface="Monotype Sorts" pitchFamily="2" charset="2"/>
              <a:buNone/>
            </a:pPr>
            <a:r>
              <a:rPr lang="en-US" altLang="en-US" sz="1800" dirty="0">
                <a:latin typeface="Courier New" panose="02070309020205020404" pitchFamily="49" charset="0"/>
              </a:rPr>
              <a:t>		$ echo $</a:t>
            </a:r>
            <a:r>
              <a:rPr lang="en-US" altLang="en-US" sz="1800" dirty="0" err="1">
                <a:latin typeface="Courier New" panose="02070309020205020404" pitchFamily="49" charset="0"/>
              </a:rPr>
              <a:t>i</a:t>
            </a:r>
            <a:endParaRPr lang="en-US" altLang="en-US" sz="1800" dirty="0">
              <a:latin typeface="Courier New" panose="02070309020205020404" pitchFamily="49" charset="0"/>
            </a:endParaRPr>
          </a:p>
          <a:p>
            <a:pPr>
              <a:lnSpc>
                <a:spcPct val="90000"/>
              </a:lnSpc>
              <a:buFont typeface="Monotype Sorts" pitchFamily="2" charset="2"/>
              <a:buNone/>
            </a:pPr>
            <a:r>
              <a:rPr lang="en-US" altLang="en-US" sz="1800" dirty="0">
                <a:latin typeface="Courier New" panose="02070309020205020404" pitchFamily="49" charset="0"/>
              </a:rPr>
              <a:t>		6</a:t>
            </a:r>
          </a:p>
          <a:p>
            <a:pPr>
              <a:lnSpc>
                <a:spcPct val="90000"/>
              </a:lnSpc>
            </a:pPr>
            <a:r>
              <a:rPr lang="en-US" altLang="en-US" dirty="0">
                <a:latin typeface="Courier New" panose="02070309020205020404" pitchFamily="49" charset="0"/>
              </a:rPr>
              <a:t>expr</a:t>
            </a:r>
            <a:r>
              <a:rPr lang="en-US" altLang="en-US" dirty="0"/>
              <a:t> also allows you to group expressions, but the “(“ and “)” characters also need to be preceded by backslashes:</a:t>
            </a:r>
          </a:p>
          <a:p>
            <a:pPr>
              <a:lnSpc>
                <a:spcPct val="90000"/>
              </a:lnSpc>
              <a:buFont typeface="Monotype Sorts" pitchFamily="2" charset="2"/>
              <a:buNone/>
            </a:pPr>
            <a:r>
              <a:rPr lang="en-US" altLang="en-US" sz="2000" dirty="0">
                <a:solidFill>
                  <a:srgbClr val="FAFD00"/>
                </a:solidFill>
                <a:latin typeface="Courier New" panose="02070309020205020404" pitchFamily="49" charset="0"/>
              </a:rPr>
              <a:t>	</a:t>
            </a:r>
            <a:r>
              <a:rPr lang="en-US" altLang="en-US" sz="1800" dirty="0">
                <a:latin typeface="Courier New" panose="02070309020205020404" pitchFamily="49" charset="0"/>
              </a:rPr>
              <a:t>	$ </a:t>
            </a:r>
            <a:r>
              <a:rPr lang="en-US" altLang="en-US" sz="1800" dirty="0" err="1">
                <a:latin typeface="Courier New" panose="02070309020205020404" pitchFamily="49" charset="0"/>
              </a:rPr>
              <a:t>i</a:t>
            </a:r>
            <a:r>
              <a:rPr lang="en-US" altLang="en-US" sz="1800" dirty="0">
                <a:latin typeface="Courier New" panose="02070309020205020404" pitchFamily="49" charset="0"/>
              </a:rPr>
              <a:t>=2</a:t>
            </a:r>
          </a:p>
          <a:p>
            <a:pPr>
              <a:lnSpc>
                <a:spcPct val="90000"/>
              </a:lnSpc>
              <a:buFont typeface="Monotype Sorts" pitchFamily="2" charset="2"/>
              <a:buNone/>
            </a:pPr>
            <a:r>
              <a:rPr lang="en-US" altLang="en-US" sz="1800" dirty="0">
                <a:latin typeface="Courier New" panose="02070309020205020404" pitchFamily="49" charset="0"/>
              </a:rPr>
              <a:t>		$ echo `expr 5 + \( $</a:t>
            </a:r>
            <a:r>
              <a:rPr lang="en-US" altLang="en-US" sz="1800" dirty="0" err="1">
                <a:latin typeface="Courier New" panose="02070309020205020404" pitchFamily="49" charset="0"/>
              </a:rPr>
              <a:t>i</a:t>
            </a:r>
            <a:r>
              <a:rPr lang="en-US" altLang="en-US" sz="1800" dirty="0">
                <a:latin typeface="Courier New" panose="02070309020205020404" pitchFamily="49" charset="0"/>
              </a:rPr>
              <a:t> \* 3 \)`</a:t>
            </a:r>
          </a:p>
          <a:p>
            <a:pPr>
              <a:lnSpc>
                <a:spcPct val="90000"/>
              </a:lnSpc>
              <a:buFont typeface="Monotype Sorts" pitchFamily="2" charset="2"/>
              <a:buNone/>
            </a:pPr>
            <a:r>
              <a:rPr lang="en-US" altLang="en-US" sz="1800" dirty="0">
                <a:latin typeface="Courier New" panose="02070309020205020404" pitchFamily="49" charset="0"/>
              </a:rPr>
              <a:t>		11</a:t>
            </a:r>
          </a:p>
        </p:txBody>
      </p:sp>
    </p:spTree>
    <p:extLst>
      <p:ext uri="{BB962C8B-B14F-4D97-AF65-F5344CB8AC3E}">
        <p14:creationId xmlns:p14="http://schemas.microsoft.com/office/powerpoint/2010/main" val="21893490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a:xfrm>
            <a:off x="838200" y="18255"/>
            <a:ext cx="10515600" cy="1325563"/>
          </a:xfrm>
        </p:spPr>
        <p:txBody>
          <a:bodyPr/>
          <a:lstStyle/>
          <a:p>
            <a:r>
              <a:rPr lang="en-US" altLang="en-US" dirty="0"/>
              <a:t>Expr Command: Basic Usage</a:t>
            </a:r>
          </a:p>
        </p:txBody>
      </p:sp>
      <p:sp>
        <p:nvSpPr>
          <p:cNvPr id="542723" name="Rectangle 3"/>
          <p:cNvSpPr>
            <a:spLocks noGrp="1" noChangeArrowheads="1"/>
          </p:cNvSpPr>
          <p:nvPr>
            <p:ph type="body" idx="1"/>
          </p:nvPr>
        </p:nvSpPr>
        <p:spPr>
          <a:xfrm>
            <a:off x="838200" y="1253331"/>
            <a:ext cx="10515600" cy="4351338"/>
          </a:xfrm>
        </p:spPr>
        <p:txBody>
          <a:bodyPr>
            <a:normAutofit lnSpcReduction="10000"/>
          </a:bodyPr>
          <a:lstStyle/>
          <a:p>
            <a:pPr>
              <a:lnSpc>
                <a:spcPct val="90000"/>
              </a:lnSpc>
            </a:pPr>
            <a:r>
              <a:rPr lang="en-US" altLang="en-US" dirty="0"/>
              <a:t>Usage: expr EXPRESSION</a:t>
            </a:r>
          </a:p>
          <a:p>
            <a:pPr lvl="1">
              <a:lnSpc>
                <a:spcPct val="90000"/>
              </a:lnSpc>
            </a:pPr>
            <a:r>
              <a:rPr lang="en-US" altLang="en-US" dirty="0">
                <a:latin typeface="Courier New" panose="02070309020205020404" pitchFamily="49" charset="0"/>
                <a:cs typeface="Courier New" panose="02070309020205020404" pitchFamily="49" charset="0"/>
              </a:rPr>
              <a:t>+</a:t>
            </a:r>
            <a:r>
              <a:rPr lang="en-US" altLang="en-US" dirty="0"/>
              <a:t>  add</a:t>
            </a:r>
          </a:p>
          <a:p>
            <a:pPr lvl="1">
              <a:lnSpc>
                <a:spcPct val="90000"/>
              </a:lnSpc>
            </a:pPr>
            <a:r>
              <a:rPr lang="en-US" altLang="en-US" dirty="0">
                <a:latin typeface="Courier New" panose="02070309020205020404" pitchFamily="49" charset="0"/>
                <a:cs typeface="Courier New" panose="02070309020205020404" pitchFamily="49" charset="0"/>
              </a:rPr>
              <a:t>-</a:t>
            </a:r>
            <a:r>
              <a:rPr lang="en-US" altLang="en-US" dirty="0"/>
              <a:t>  subtract</a:t>
            </a:r>
          </a:p>
          <a:p>
            <a:pPr lvl="1">
              <a:lnSpc>
                <a:spcPct val="90000"/>
              </a:lnSpc>
            </a:pPr>
            <a:r>
              <a:rPr lang="en-US" altLang="en-US" dirty="0">
                <a:latin typeface="Courier New" panose="02070309020205020404" pitchFamily="49" charset="0"/>
                <a:cs typeface="Courier New" panose="02070309020205020404" pitchFamily="49" charset="0"/>
              </a:rPr>
              <a:t>\*</a:t>
            </a:r>
            <a:r>
              <a:rPr lang="en-US" altLang="en-US" dirty="0"/>
              <a:t>  multiply</a:t>
            </a:r>
          </a:p>
          <a:p>
            <a:pPr lvl="1">
              <a:lnSpc>
                <a:spcPct val="90000"/>
              </a:lnSpc>
            </a:pPr>
            <a:r>
              <a:rPr lang="en-US" altLang="en-US" dirty="0">
                <a:latin typeface="Courier New" panose="02070309020205020404" pitchFamily="49" charset="0"/>
                <a:cs typeface="Courier New" panose="02070309020205020404" pitchFamily="49" charset="0"/>
              </a:rPr>
              <a:t>/</a:t>
            </a:r>
            <a:r>
              <a:rPr lang="en-US" altLang="en-US" dirty="0"/>
              <a:t> divide</a:t>
            </a:r>
          </a:p>
          <a:p>
            <a:pPr lvl="1">
              <a:lnSpc>
                <a:spcPct val="90000"/>
              </a:lnSpc>
            </a:pPr>
            <a:r>
              <a:rPr lang="en-US" altLang="en-US" dirty="0">
                <a:latin typeface="Courier New" panose="02070309020205020404" pitchFamily="49" charset="0"/>
                <a:cs typeface="Courier New" panose="02070309020205020404" pitchFamily="49" charset="0"/>
              </a:rPr>
              <a:t>%</a:t>
            </a:r>
            <a:r>
              <a:rPr lang="en-US" altLang="en-US" dirty="0"/>
              <a:t>  remainder after division (modulo operation) </a:t>
            </a:r>
          </a:p>
          <a:p>
            <a:pPr lvl="1">
              <a:lnSpc>
                <a:spcPct val="90000"/>
              </a:lnSpc>
            </a:pPr>
            <a:endParaRPr lang="en-US" altLang="en-US" dirty="0"/>
          </a:p>
          <a:p>
            <a:pPr>
              <a:lnSpc>
                <a:spcPct val="90000"/>
              </a:lnSpc>
            </a:pPr>
            <a:r>
              <a:rPr lang="en-US" altLang="en-US" dirty="0"/>
              <a:t>Examples</a:t>
            </a:r>
            <a:r>
              <a:rPr lang="pl-PL" altLang="en-US" dirty="0"/>
              <a:t> (do not </a:t>
            </a:r>
            <a:r>
              <a:rPr lang="pl-PL" altLang="en-US" dirty="0" err="1"/>
              <a:t>forget</a:t>
            </a:r>
            <a:r>
              <a:rPr lang="pl-PL" altLang="en-US" dirty="0"/>
              <a:t> </a:t>
            </a:r>
            <a:r>
              <a:rPr lang="pl-PL" altLang="en-US" dirty="0" err="1"/>
              <a:t>spaces</a:t>
            </a:r>
            <a:r>
              <a:rPr lang="pl-PL" altLang="en-US" dirty="0"/>
              <a:t>!)</a:t>
            </a:r>
            <a:endParaRPr lang="en-US" altLang="en-US" dirty="0"/>
          </a:p>
          <a:p>
            <a:pPr lvl="1">
              <a:lnSpc>
                <a:spcPct val="90000"/>
              </a:lnSpc>
            </a:pPr>
            <a:r>
              <a:rPr lang="en-US" altLang="en-US" dirty="0">
                <a:latin typeface="Courier New" panose="02070309020205020404" pitchFamily="49" charset="0"/>
                <a:cs typeface="Courier New" panose="02070309020205020404" pitchFamily="49" charset="0"/>
              </a:rPr>
              <a:t>expr 1 + 6</a:t>
            </a:r>
            <a:r>
              <a:rPr lang="pl-PL" altLang="en-US" dirty="0"/>
              <a:t>	</a:t>
            </a:r>
            <a:r>
              <a:rPr lang="en-US" altLang="en-US" dirty="0"/>
              <a:t>      </a:t>
            </a:r>
            <a:r>
              <a:rPr lang="pl-PL" altLang="en-US" dirty="0"/>
              <a:t>-&gt; 7</a:t>
            </a:r>
            <a:endParaRPr lang="en-US" altLang="en-US" dirty="0"/>
          </a:p>
          <a:p>
            <a:pPr lvl="1">
              <a:lnSpc>
                <a:spcPct val="90000"/>
              </a:lnSpc>
            </a:pPr>
            <a:r>
              <a:rPr lang="en-US" altLang="en-US" dirty="0">
                <a:latin typeface="Courier New" panose="02070309020205020404" pitchFamily="49" charset="0"/>
                <a:cs typeface="Courier New" panose="02070309020205020404" pitchFamily="49" charset="0"/>
              </a:rPr>
              <a:t>expr 2 \* 3</a:t>
            </a:r>
            <a:r>
              <a:rPr lang="pl-PL" altLang="en-US" dirty="0"/>
              <a:t>	</a:t>
            </a:r>
            <a:r>
              <a:rPr lang="en-US" altLang="en-US" dirty="0"/>
              <a:t>      </a:t>
            </a:r>
            <a:r>
              <a:rPr lang="pl-PL" altLang="en-US" dirty="0"/>
              <a:t>-&gt; 6</a:t>
            </a:r>
            <a:endParaRPr lang="en-US" altLang="en-US" dirty="0"/>
          </a:p>
          <a:p>
            <a:pPr lvl="1">
              <a:lnSpc>
                <a:spcPct val="90000"/>
              </a:lnSpc>
            </a:pPr>
            <a:r>
              <a:rPr lang="en-US" altLang="en-US" dirty="0">
                <a:latin typeface="Courier New" panose="02070309020205020404" pitchFamily="49" charset="0"/>
                <a:cs typeface="Courier New" panose="02070309020205020404" pitchFamily="49" charset="0"/>
              </a:rPr>
              <a:t>expr 4 % 3</a:t>
            </a:r>
            <a:r>
              <a:rPr lang="pl-PL" altLang="en-US" dirty="0"/>
              <a:t>	</a:t>
            </a:r>
            <a:r>
              <a:rPr lang="en-US" altLang="en-US" dirty="0"/>
              <a:t>      </a:t>
            </a:r>
            <a:r>
              <a:rPr lang="pl-PL" altLang="en-US" dirty="0"/>
              <a:t>-&gt; 1</a:t>
            </a:r>
            <a:endParaRPr lang="en-US" altLang="en-US" dirty="0"/>
          </a:p>
          <a:p>
            <a:pPr lvl="1">
              <a:lnSpc>
                <a:spcPct val="90000"/>
              </a:lnSpc>
            </a:pPr>
            <a:endParaRPr lang="en-US" altLang="en-US" dirty="0"/>
          </a:p>
        </p:txBody>
      </p:sp>
    </p:spTree>
    <p:extLst>
      <p:ext uri="{BB962C8B-B14F-4D97-AF65-F5344CB8AC3E}">
        <p14:creationId xmlns:p14="http://schemas.microsoft.com/office/powerpoint/2010/main" val="41891239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a:xfrm>
            <a:off x="789286" y="0"/>
            <a:ext cx="10515600" cy="1325563"/>
          </a:xfrm>
        </p:spPr>
        <p:txBody>
          <a:bodyPr/>
          <a:lstStyle/>
          <a:p>
            <a:r>
              <a:rPr lang="en-US" altLang="en-US" dirty="0"/>
              <a:t>Example Of Expr</a:t>
            </a:r>
          </a:p>
        </p:txBody>
      </p:sp>
      <p:pic>
        <p:nvPicPr>
          <p:cNvPr id="2" name="Picture 1"/>
          <p:cNvPicPr>
            <a:picLocks noChangeAspect="1"/>
          </p:cNvPicPr>
          <p:nvPr/>
        </p:nvPicPr>
        <p:blipFill>
          <a:blip r:embed="rId2"/>
          <a:stretch>
            <a:fillRect/>
          </a:stretch>
        </p:blipFill>
        <p:spPr>
          <a:xfrm>
            <a:off x="887114" y="1256170"/>
            <a:ext cx="8010525" cy="5019675"/>
          </a:xfrm>
          <a:prstGeom prst="rect">
            <a:avLst/>
          </a:prstGeom>
        </p:spPr>
      </p:pic>
      <p:sp>
        <p:nvSpPr>
          <p:cNvPr id="3" name="Rectangle 2">
            <a:extLst>
              <a:ext uri="{FF2B5EF4-FFF2-40B4-BE49-F238E27FC236}">
                <a16:creationId xmlns:a16="http://schemas.microsoft.com/office/drawing/2014/main" id="{EE9135EA-2175-74EA-8C6F-8BA82EABB3BC}"/>
              </a:ext>
            </a:extLst>
          </p:cNvPr>
          <p:cNvSpPr/>
          <p:nvPr/>
        </p:nvSpPr>
        <p:spPr>
          <a:xfrm>
            <a:off x="1451295" y="1594889"/>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b="1" dirty="0"/>
          </a:p>
        </p:txBody>
      </p:sp>
      <p:sp>
        <p:nvSpPr>
          <p:cNvPr id="4" name="Rectangle 3">
            <a:extLst>
              <a:ext uri="{FF2B5EF4-FFF2-40B4-BE49-F238E27FC236}">
                <a16:creationId xmlns:a16="http://schemas.microsoft.com/office/drawing/2014/main" id="{2BDF51D8-ACF0-D036-77D6-0EAF3560F0F6}"/>
              </a:ext>
            </a:extLst>
          </p:cNvPr>
          <p:cNvSpPr/>
          <p:nvPr/>
        </p:nvSpPr>
        <p:spPr>
          <a:xfrm>
            <a:off x="1451295" y="2406545"/>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b="1" dirty="0"/>
          </a:p>
        </p:txBody>
      </p:sp>
      <p:sp>
        <p:nvSpPr>
          <p:cNvPr id="5" name="Rectangle 4">
            <a:extLst>
              <a:ext uri="{FF2B5EF4-FFF2-40B4-BE49-F238E27FC236}">
                <a16:creationId xmlns:a16="http://schemas.microsoft.com/office/drawing/2014/main" id="{CB4A29CC-C6C0-B919-885D-523FBF563EC2}"/>
              </a:ext>
            </a:extLst>
          </p:cNvPr>
          <p:cNvSpPr/>
          <p:nvPr/>
        </p:nvSpPr>
        <p:spPr>
          <a:xfrm>
            <a:off x="1451294" y="2735792"/>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b="1" dirty="0"/>
          </a:p>
        </p:txBody>
      </p:sp>
      <p:sp>
        <p:nvSpPr>
          <p:cNvPr id="6" name="Rectangle 5">
            <a:extLst>
              <a:ext uri="{FF2B5EF4-FFF2-40B4-BE49-F238E27FC236}">
                <a16:creationId xmlns:a16="http://schemas.microsoft.com/office/drawing/2014/main" id="{D1214E93-B8CD-E780-B121-BD4EC7A0A6B7}"/>
              </a:ext>
            </a:extLst>
          </p:cNvPr>
          <p:cNvSpPr/>
          <p:nvPr/>
        </p:nvSpPr>
        <p:spPr>
          <a:xfrm>
            <a:off x="1451293" y="313480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78617006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a:xfrm>
            <a:off x="838200" y="0"/>
            <a:ext cx="10515600" cy="1325563"/>
          </a:xfrm>
        </p:spPr>
        <p:txBody>
          <a:bodyPr/>
          <a:lstStyle/>
          <a:p>
            <a:r>
              <a:rPr lang="pl-PL" altLang="en-US" dirty="0" err="1"/>
              <a:t>Alternative</a:t>
            </a:r>
            <a:r>
              <a:rPr lang="en-US" altLang="en-US" dirty="0"/>
              <a:t> Of Expr</a:t>
            </a:r>
          </a:p>
        </p:txBody>
      </p:sp>
      <p:pic>
        <p:nvPicPr>
          <p:cNvPr id="4" name="Picture 3"/>
          <p:cNvPicPr>
            <a:picLocks noChangeAspect="1"/>
          </p:cNvPicPr>
          <p:nvPr/>
        </p:nvPicPr>
        <p:blipFill>
          <a:blip r:embed="rId2"/>
          <a:stretch>
            <a:fillRect/>
          </a:stretch>
        </p:blipFill>
        <p:spPr>
          <a:xfrm>
            <a:off x="956654" y="1113557"/>
            <a:ext cx="8010525" cy="5019675"/>
          </a:xfrm>
          <a:prstGeom prst="rect">
            <a:avLst/>
          </a:prstGeom>
        </p:spPr>
      </p:pic>
      <p:sp>
        <p:nvSpPr>
          <p:cNvPr id="3" name="TextBox 2"/>
          <p:cNvSpPr txBox="1"/>
          <p:nvPr/>
        </p:nvSpPr>
        <p:spPr>
          <a:xfrm>
            <a:off x="4899867" y="3789040"/>
            <a:ext cx="3240360" cy="923330"/>
          </a:xfrm>
          <a:prstGeom prst="rect">
            <a:avLst/>
          </a:prstGeom>
          <a:noFill/>
          <a:ln w="19050">
            <a:solidFill>
              <a:schemeClr val="bg1"/>
            </a:solidFill>
          </a:ln>
        </p:spPr>
        <p:txBody>
          <a:bodyPr wrap="square" rtlCol="0">
            <a:spAutoFit/>
          </a:bodyPr>
          <a:lstStyle/>
          <a:p>
            <a:r>
              <a:rPr lang="en-US" dirty="0">
                <a:solidFill>
                  <a:schemeClr val="bg1"/>
                </a:solidFill>
              </a:rPr>
              <a:t>&lt;&lt;&lt; passes the string on the right to the standard input of the command on the left.</a:t>
            </a:r>
          </a:p>
        </p:txBody>
      </p:sp>
      <p:cxnSp>
        <p:nvCxnSpPr>
          <p:cNvPr id="6" name="Straight Arrow Connector 5"/>
          <p:cNvCxnSpPr/>
          <p:nvPr/>
        </p:nvCxnSpPr>
        <p:spPr>
          <a:xfrm flipH="1" flipV="1">
            <a:off x="4899867" y="2780928"/>
            <a:ext cx="648072" cy="1008112"/>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DCBEC819-3460-D1B7-4EA5-6D4BBAB3F152}"/>
              </a:ext>
            </a:extLst>
          </p:cNvPr>
          <p:cNvSpPr/>
          <p:nvPr/>
        </p:nvSpPr>
        <p:spPr>
          <a:xfrm>
            <a:off x="1551963" y="300424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C67332EB-871A-6F77-69C5-D79ACE23F476}"/>
              </a:ext>
            </a:extLst>
          </p:cNvPr>
          <p:cNvSpPr/>
          <p:nvPr/>
        </p:nvSpPr>
        <p:spPr>
          <a:xfrm>
            <a:off x="1537882" y="2614129"/>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5A54F95A-D322-89AF-8FB7-2ABF997A0EB6}"/>
              </a:ext>
            </a:extLst>
          </p:cNvPr>
          <p:cNvSpPr/>
          <p:nvPr/>
        </p:nvSpPr>
        <p:spPr>
          <a:xfrm>
            <a:off x="1532190" y="2224018"/>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7C75E424-B879-28AF-AF96-465E6183DFBD}"/>
              </a:ext>
            </a:extLst>
          </p:cNvPr>
          <p:cNvSpPr/>
          <p:nvPr/>
        </p:nvSpPr>
        <p:spPr>
          <a:xfrm>
            <a:off x="1532189" y="1855586"/>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22E00BCC-AF03-A04F-9BC8-88A1E123DA26}"/>
              </a:ext>
            </a:extLst>
          </p:cNvPr>
          <p:cNvSpPr/>
          <p:nvPr/>
        </p:nvSpPr>
        <p:spPr>
          <a:xfrm>
            <a:off x="1509719" y="1460574"/>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0650562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a:xfrm>
            <a:off x="838200" y="-11239"/>
            <a:ext cx="10515600" cy="1325563"/>
          </a:xfrm>
        </p:spPr>
        <p:txBody>
          <a:bodyPr/>
          <a:lstStyle/>
          <a:p>
            <a:r>
              <a:rPr lang="pl-PL" altLang="en-US" dirty="0" err="1"/>
              <a:t>Complex</a:t>
            </a:r>
            <a:r>
              <a:rPr lang="pl-PL" altLang="en-US" dirty="0"/>
              <a:t> </a:t>
            </a:r>
            <a:r>
              <a:rPr lang="en-US" altLang="en-US" dirty="0"/>
              <a:t>Expr</a:t>
            </a:r>
            <a:r>
              <a:rPr lang="pl-PL" altLang="en-US" dirty="0"/>
              <a:t>?</a:t>
            </a:r>
            <a:endParaRPr lang="en-US" altLang="en-US" dirty="0"/>
          </a:p>
        </p:txBody>
      </p:sp>
      <p:pic>
        <p:nvPicPr>
          <p:cNvPr id="2" name="Picture 1"/>
          <p:cNvPicPr>
            <a:picLocks noChangeAspect="1"/>
          </p:cNvPicPr>
          <p:nvPr/>
        </p:nvPicPr>
        <p:blipFill>
          <a:blip r:embed="rId2"/>
          <a:stretch>
            <a:fillRect/>
          </a:stretch>
        </p:blipFill>
        <p:spPr>
          <a:xfrm>
            <a:off x="838200" y="1260615"/>
            <a:ext cx="8010525" cy="5019675"/>
          </a:xfrm>
          <a:prstGeom prst="rect">
            <a:avLst/>
          </a:prstGeom>
        </p:spPr>
      </p:pic>
      <p:sp>
        <p:nvSpPr>
          <p:cNvPr id="3" name="TextBox 2"/>
          <p:cNvSpPr txBox="1"/>
          <p:nvPr/>
        </p:nvSpPr>
        <p:spPr>
          <a:xfrm>
            <a:off x="1072261" y="3165726"/>
            <a:ext cx="7542402" cy="3139321"/>
          </a:xfrm>
          <a:prstGeom prst="rect">
            <a:avLst/>
          </a:prstGeom>
          <a:noFill/>
        </p:spPr>
        <p:txBody>
          <a:bodyPr wrap="square" rtlCol="0">
            <a:spAutoFit/>
          </a:bodyPr>
          <a:lstStyle/>
          <a:p>
            <a:pPr lvl="0" eaLnBrk="0" fontAlgn="base" hangingPunct="0">
              <a:spcBef>
                <a:spcPct val="0"/>
              </a:spcBef>
              <a:spcAft>
                <a:spcPct val="0"/>
              </a:spcAft>
            </a:pPr>
            <a:r>
              <a:rPr lang="en-US" altLang="en-US" b="1" dirty="0">
                <a:solidFill>
                  <a:schemeClr val="bg1"/>
                </a:solidFill>
              </a:rPr>
              <a:t>Arithmetic Expansion</a:t>
            </a:r>
            <a:r>
              <a:rPr lang="en-US" altLang="en-US" dirty="0">
                <a:solidFill>
                  <a:schemeClr val="bg1"/>
                </a:solidFill>
              </a:rPr>
              <a:t> allows the evaluation of an arithmetic expression and the substitution of the result. The format for arithmetic expansion is:</a:t>
            </a:r>
          </a:p>
          <a:p>
            <a:pPr lvl="0" eaLnBrk="0" fontAlgn="base" hangingPunct="0">
              <a:spcBef>
                <a:spcPct val="0"/>
              </a:spcBef>
              <a:spcAft>
                <a:spcPct val="0"/>
              </a:spcAft>
            </a:pPr>
            <a:endParaRPr lang="pl-PL" altLang="en-US" dirty="0">
              <a:solidFill>
                <a:schemeClr val="bg1"/>
              </a:solidFill>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dirty="0">
                <a:solidFill>
                  <a:schemeClr val="bg1"/>
                </a:solidFill>
                <a:latin typeface="Courier New" panose="02070309020205020404" pitchFamily="49" charset="0"/>
                <a:cs typeface="Courier New" panose="02070309020205020404" pitchFamily="49" charset="0"/>
              </a:rPr>
              <a:t>$((expression)) </a:t>
            </a:r>
          </a:p>
          <a:p>
            <a:pPr lvl="0" eaLnBrk="0" fontAlgn="base" hangingPunct="0">
              <a:spcBef>
                <a:spcPct val="0"/>
              </a:spcBef>
              <a:spcAft>
                <a:spcPct val="0"/>
              </a:spcAft>
            </a:pPr>
            <a:endParaRPr lang="pl-PL" altLang="en-US" dirty="0">
              <a:solidFill>
                <a:schemeClr val="bg1"/>
              </a:solidFill>
            </a:endParaRPr>
          </a:p>
          <a:p>
            <a:pPr lvl="0" eaLnBrk="0" fontAlgn="base" hangingPunct="0">
              <a:spcBef>
                <a:spcPct val="0"/>
              </a:spcBef>
              <a:spcAft>
                <a:spcPct val="0"/>
              </a:spcAft>
            </a:pPr>
            <a:r>
              <a:rPr lang="en-US" altLang="en-US" dirty="0">
                <a:solidFill>
                  <a:schemeClr val="bg1"/>
                </a:solidFill>
              </a:rPr>
              <a:t>Bash uses the </a:t>
            </a:r>
            <a:r>
              <a:rPr lang="en-US" altLang="en-US" dirty="0">
                <a:solidFill>
                  <a:schemeClr val="bg1"/>
                </a:solidFill>
                <a:latin typeface="Courier New" panose="02070309020205020404" pitchFamily="49" charset="0"/>
                <a:cs typeface="Courier New" panose="02070309020205020404" pitchFamily="49" charset="0"/>
              </a:rPr>
              <a:t>$(( ))</a:t>
            </a:r>
            <a:r>
              <a:rPr lang="en-US" altLang="en-US" dirty="0">
                <a:solidFill>
                  <a:schemeClr val="bg1"/>
                </a:solidFill>
              </a:rPr>
              <a:t> syntax to do arithmetic. The expression is treated as if it were within double quotes, but a double quote inside the parentheses is not treated specially. All tokens in the expression undergo parameter expansion, string expansion, command substitution, and quote removal. Arithmetic expansions may be nested.</a:t>
            </a:r>
          </a:p>
          <a:p>
            <a:pPr lvl="0" eaLnBrk="0" fontAlgn="base" hangingPunct="0">
              <a:spcBef>
                <a:spcPct val="0"/>
              </a:spcBef>
              <a:spcAft>
                <a:spcPct val="0"/>
              </a:spcAft>
            </a:pPr>
            <a:endParaRPr lang="en-US" altLang="en-US" dirty="0">
              <a:solidFill>
                <a:schemeClr val="bg1"/>
              </a:solidFill>
            </a:endParaRPr>
          </a:p>
        </p:txBody>
      </p:sp>
      <p:sp>
        <p:nvSpPr>
          <p:cNvPr id="7" name="TextBox 6"/>
          <p:cNvSpPr txBox="1"/>
          <p:nvPr/>
        </p:nvSpPr>
        <p:spPr>
          <a:xfrm>
            <a:off x="6783271" y="1892175"/>
            <a:ext cx="1656184" cy="369332"/>
          </a:xfrm>
          <a:prstGeom prst="rect">
            <a:avLst/>
          </a:prstGeom>
          <a:noFill/>
        </p:spPr>
        <p:txBody>
          <a:bodyPr wrap="square" rtlCol="0">
            <a:spAutoFit/>
          </a:bodyPr>
          <a:lstStyle/>
          <a:p>
            <a:pPr lvl="0" eaLnBrk="0" fontAlgn="base" hangingPunct="0">
              <a:spcBef>
                <a:spcPct val="0"/>
              </a:spcBef>
              <a:spcAft>
                <a:spcPct val="0"/>
              </a:spcAft>
            </a:pPr>
            <a:r>
              <a:rPr lang="pl-PL" altLang="en-US" dirty="0">
                <a:solidFill>
                  <a:srgbClr val="DB6C30"/>
                </a:solidFill>
              </a:rPr>
              <a:t>Single </a:t>
            </a:r>
            <a:r>
              <a:rPr lang="pl-PL" altLang="en-US" dirty="0" err="1">
                <a:solidFill>
                  <a:srgbClr val="DB6C30"/>
                </a:solidFill>
              </a:rPr>
              <a:t>quotes</a:t>
            </a:r>
            <a:endParaRPr lang="en-US" altLang="en-US" dirty="0">
              <a:solidFill>
                <a:srgbClr val="DB6C30"/>
              </a:solidFill>
            </a:endParaRPr>
          </a:p>
        </p:txBody>
      </p:sp>
      <p:sp>
        <p:nvSpPr>
          <p:cNvPr id="4" name="Rectangle 3">
            <a:extLst>
              <a:ext uri="{FF2B5EF4-FFF2-40B4-BE49-F238E27FC236}">
                <a16:creationId xmlns:a16="http://schemas.microsoft.com/office/drawing/2014/main" id="{4F65ABE2-71CD-8170-E603-7F74D8C5ADBB}"/>
              </a:ext>
            </a:extLst>
          </p:cNvPr>
          <p:cNvSpPr/>
          <p:nvPr/>
        </p:nvSpPr>
        <p:spPr>
          <a:xfrm>
            <a:off x="1391564" y="1640694"/>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D1D79DF3-ED0E-6B1D-40BA-4A95C813C80E}"/>
              </a:ext>
            </a:extLst>
          </p:cNvPr>
          <p:cNvSpPr/>
          <p:nvPr/>
        </p:nvSpPr>
        <p:spPr>
          <a:xfrm>
            <a:off x="1391563" y="1993441"/>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C2FB8716-472D-7DE3-D8D0-A0E4DDDDFF5C}"/>
              </a:ext>
            </a:extLst>
          </p:cNvPr>
          <p:cNvSpPr/>
          <p:nvPr/>
        </p:nvSpPr>
        <p:spPr>
          <a:xfrm>
            <a:off x="1380335" y="2403210"/>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35EF988F-CE8B-A626-DC25-9F08AD7683EC}"/>
              </a:ext>
            </a:extLst>
          </p:cNvPr>
          <p:cNvSpPr/>
          <p:nvPr/>
        </p:nvSpPr>
        <p:spPr>
          <a:xfrm>
            <a:off x="1391563" y="2746357"/>
            <a:ext cx="488251" cy="166799"/>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286286109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964" y="28020"/>
            <a:ext cx="10515600" cy="1325563"/>
          </a:xfrm>
        </p:spPr>
        <p:txBody>
          <a:bodyPr/>
          <a:lstStyle/>
          <a:p>
            <a:r>
              <a:rPr lang="en-US" altLang="en-US" dirty="0"/>
              <a:t>Let</a:t>
            </a:r>
            <a:endParaRPr lang="en-US" dirty="0"/>
          </a:p>
        </p:txBody>
      </p:sp>
      <p:sp>
        <p:nvSpPr>
          <p:cNvPr id="4" name="Slide Number Placeholder 3"/>
          <p:cNvSpPr>
            <a:spLocks noGrp="1"/>
          </p:cNvSpPr>
          <p:nvPr>
            <p:ph type="sldNum" sz="quarter" idx="12"/>
          </p:nvPr>
        </p:nvSpPr>
        <p:spPr/>
        <p:txBody>
          <a:bodyPr/>
          <a:lstStyle/>
          <a:p>
            <a:fld id="{2266C759-6229-40DE-AD56-03C6C1B55D06}" type="slidenum">
              <a:rPr lang="nl-BE" smtClean="0"/>
              <a:t>67</a:t>
            </a:fld>
            <a:endParaRPr lang="nl-BE"/>
          </a:p>
        </p:txBody>
      </p:sp>
      <p:sp>
        <p:nvSpPr>
          <p:cNvPr id="5" name="Rectangle 1"/>
          <p:cNvSpPr>
            <a:spLocks noGrp="1" noChangeArrowheads="1"/>
          </p:cNvSpPr>
          <p:nvPr>
            <p:ph idx="1"/>
          </p:nvPr>
        </p:nvSpPr>
        <p:spPr bwMode="auto">
          <a:xfrm>
            <a:off x="837356" y="1089699"/>
            <a:ext cx="8136456"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indent="0" eaLnBrk="0" fontAlgn="base" hangingPunct="0">
              <a:spcBef>
                <a:spcPct val="0"/>
              </a:spcBef>
              <a:spcAft>
                <a:spcPct val="0"/>
              </a:spcAft>
              <a:buNone/>
            </a:pPr>
            <a:r>
              <a:rPr lang="en-US" sz="2000" dirty="0">
                <a:latin typeface="Courier New" panose="02070309020205020404" pitchFamily="49" charset="0"/>
                <a:cs typeface="Courier New" panose="02070309020205020404" pitchFamily="49" charset="0"/>
              </a:rPr>
              <a:t>let</a:t>
            </a:r>
            <a:r>
              <a:rPr lang="en-US" sz="2000" dirty="0"/>
              <a:t> performs arithmetic on shell variables.</a:t>
            </a:r>
          </a:p>
          <a:p>
            <a:pPr marL="0" indent="0" eaLnBrk="0" fontAlgn="base" hangingPunct="0">
              <a:spcBef>
                <a:spcPct val="0"/>
              </a:spcBef>
              <a:spcAft>
                <a:spcPct val="0"/>
              </a:spcAft>
              <a:buNone/>
            </a:pPr>
            <a:r>
              <a:rPr lang="en-US" altLang="en-US" sz="2000" dirty="0"/>
              <a:t>Note that each arithmetic expression has to be passed as a single argument to the let command, so you need quotes if there are spaces or </a:t>
            </a:r>
            <a:r>
              <a:rPr lang="en-US" altLang="en-US" sz="2000" dirty="0" err="1"/>
              <a:t>globbing</a:t>
            </a:r>
            <a:r>
              <a:rPr lang="en-US" altLang="en-US" sz="2000" dirty="0"/>
              <a:t> characters. </a:t>
            </a:r>
          </a:p>
          <a:p>
            <a:pPr marL="0" indent="0" eaLnBrk="0" fontAlgn="base" hangingPunct="0">
              <a:spcBef>
                <a:spcPct val="0"/>
              </a:spcBef>
              <a:spcAft>
                <a:spcPct val="0"/>
              </a:spcAft>
              <a:buNone/>
            </a:pPr>
            <a:r>
              <a:rPr lang="en-US" altLang="en-US" sz="2000" dirty="0"/>
              <a:t>L</a:t>
            </a:r>
            <a:r>
              <a:rPr lang="en-US" sz="2000" dirty="0"/>
              <a:t>et is very similar to (( but is simpler way to do arithmetic operations.</a:t>
            </a:r>
          </a:p>
          <a:p>
            <a:pPr marL="0" indent="0" eaLnBrk="0" fontAlgn="base" hangingPunct="0">
              <a:spcBef>
                <a:spcPct val="0"/>
              </a:spcBef>
              <a:spcAft>
                <a:spcPct val="0"/>
              </a:spcAft>
              <a:buNone/>
            </a:pPr>
            <a:endParaRPr lang="en-US" altLang="en-US" sz="2000" dirty="0"/>
          </a:p>
          <a:p>
            <a:pPr marL="0"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 a=12;b=24; let c=</a:t>
            </a:r>
            <a:r>
              <a:rPr lang="en-US" altLang="en-US" sz="2000" dirty="0" err="1">
                <a:latin typeface="Courier New" panose="02070309020205020404" pitchFamily="49" charset="0"/>
                <a:cs typeface="Courier New" panose="02070309020205020404" pitchFamily="49" charset="0"/>
              </a:rPr>
              <a:t>a+b</a:t>
            </a:r>
            <a:r>
              <a:rPr lang="en-US" altLang="en-US" sz="2000" dirty="0">
                <a:latin typeface="Courier New" panose="02070309020205020404" pitchFamily="49" charset="0"/>
                <a:cs typeface="Courier New" panose="02070309020205020404" pitchFamily="49" charset="0"/>
              </a:rPr>
              <a:t>; echo $c</a:t>
            </a:r>
          </a:p>
          <a:p>
            <a:pPr marL="0"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36</a:t>
            </a:r>
          </a:p>
          <a:p>
            <a:pPr marL="0" indent="0" eaLnBrk="0" fontAlgn="base" hangingPunct="0">
              <a:spcBef>
                <a:spcPct val="0"/>
              </a:spcBef>
              <a:spcAft>
                <a:spcPct val="0"/>
              </a:spcAft>
              <a:buNone/>
            </a:pPr>
            <a:endParaRPr lang="en-US" altLang="en-US" sz="2000" dirty="0"/>
          </a:p>
        </p:txBody>
      </p:sp>
      <p:pic>
        <p:nvPicPr>
          <p:cNvPr id="7" name="Picture 6"/>
          <p:cNvPicPr>
            <a:picLocks noChangeAspect="1"/>
          </p:cNvPicPr>
          <p:nvPr/>
        </p:nvPicPr>
        <p:blipFill rotWithShape="1">
          <a:blip r:embed="rId2"/>
          <a:srcRect r="6427" b="61477"/>
          <a:stretch/>
        </p:blipFill>
        <p:spPr>
          <a:xfrm>
            <a:off x="837355" y="3583961"/>
            <a:ext cx="8196995" cy="2011496"/>
          </a:xfrm>
          <a:prstGeom prst="rect">
            <a:avLst/>
          </a:prstGeom>
        </p:spPr>
      </p:pic>
      <p:sp>
        <p:nvSpPr>
          <p:cNvPr id="3" name="Rectangle 2">
            <a:extLst>
              <a:ext uri="{FF2B5EF4-FFF2-40B4-BE49-F238E27FC236}">
                <a16:creationId xmlns:a16="http://schemas.microsoft.com/office/drawing/2014/main" id="{F84164D3-B64C-5F63-DC15-85E1763167D3}"/>
              </a:ext>
            </a:extLst>
          </p:cNvPr>
          <p:cNvSpPr/>
          <p:nvPr/>
        </p:nvSpPr>
        <p:spPr>
          <a:xfrm>
            <a:off x="1392572" y="3986066"/>
            <a:ext cx="520118" cy="22520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9047C81B-6710-CB12-EB47-8AAED23437BA}"/>
              </a:ext>
            </a:extLst>
          </p:cNvPr>
          <p:cNvSpPr/>
          <p:nvPr/>
        </p:nvSpPr>
        <p:spPr>
          <a:xfrm>
            <a:off x="1392572" y="4409713"/>
            <a:ext cx="520118" cy="22520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893A32F7-4E74-E51A-2CDB-EB1F32AA2DA7}"/>
              </a:ext>
            </a:extLst>
          </p:cNvPr>
          <p:cNvSpPr/>
          <p:nvPr/>
        </p:nvSpPr>
        <p:spPr>
          <a:xfrm>
            <a:off x="1392572" y="4804156"/>
            <a:ext cx="520118" cy="225207"/>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2753763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781"/>
            <a:ext cx="10515600" cy="1325563"/>
          </a:xfrm>
        </p:spPr>
        <p:txBody>
          <a:bodyPr/>
          <a:lstStyle/>
          <a:p>
            <a:r>
              <a:rPr lang="en-US" altLang="en-US" dirty="0"/>
              <a:t>Let</a:t>
            </a:r>
            <a:endParaRPr lang="en-US" dirty="0"/>
          </a:p>
        </p:txBody>
      </p:sp>
      <p:sp>
        <p:nvSpPr>
          <p:cNvPr id="4" name="Slide Number Placeholder 3"/>
          <p:cNvSpPr>
            <a:spLocks noGrp="1"/>
          </p:cNvSpPr>
          <p:nvPr>
            <p:ph type="sldNum" sz="quarter" idx="12"/>
          </p:nvPr>
        </p:nvSpPr>
        <p:spPr/>
        <p:txBody>
          <a:bodyPr/>
          <a:lstStyle/>
          <a:p>
            <a:fld id="{2266C759-6229-40DE-AD56-03C6C1B55D06}" type="slidenum">
              <a:rPr lang="nl-BE" smtClean="0"/>
              <a:t>68</a:t>
            </a:fld>
            <a:endParaRPr lang="nl-BE"/>
          </a:p>
        </p:txBody>
      </p:sp>
      <p:sp>
        <p:nvSpPr>
          <p:cNvPr id="5" name="Rectangle 1"/>
          <p:cNvSpPr>
            <a:spLocks noGrp="1" noChangeArrowheads="1"/>
          </p:cNvSpPr>
          <p:nvPr>
            <p:ph idx="1"/>
          </p:nvPr>
        </p:nvSpPr>
        <p:spPr bwMode="auto">
          <a:xfrm>
            <a:off x="838199" y="1825547"/>
            <a:ext cx="999198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indent="0" eaLnBrk="0" fontAlgn="base" hangingPunct="0">
              <a:spcBef>
                <a:spcPct val="0"/>
              </a:spcBef>
              <a:spcAft>
                <a:spcPct val="0"/>
              </a:spcAft>
              <a:buNone/>
            </a:pPr>
            <a:endParaRPr lang="en-US" sz="2000" dirty="0"/>
          </a:p>
          <a:p>
            <a:pPr marL="0"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let "a += 5" </a:t>
            </a:r>
            <a:r>
              <a:rPr lang="en-US" altLang="en-US" sz="2000" dirty="0"/>
              <a:t># Equivalent to </a:t>
            </a:r>
            <a:r>
              <a:rPr lang="en-US" altLang="en-US" sz="2000" dirty="0">
                <a:latin typeface="Courier New" panose="02070309020205020404" pitchFamily="49" charset="0"/>
                <a:cs typeface="Courier New" panose="02070309020205020404" pitchFamily="49" charset="0"/>
              </a:rPr>
              <a:t>let "a = a + 5" </a:t>
            </a:r>
            <a:r>
              <a:rPr lang="en-US" altLang="en-US" sz="2000" dirty="0"/>
              <a:t>(Double quotes and spaces make it more readable.) </a:t>
            </a:r>
          </a:p>
          <a:p>
            <a:pPr marL="0" indent="0" eaLnBrk="0" fontAlgn="base" hangingPunct="0">
              <a:spcBef>
                <a:spcPct val="0"/>
              </a:spcBef>
              <a:spcAft>
                <a:spcPct val="0"/>
              </a:spcAft>
              <a:buNone/>
            </a:pPr>
            <a:endParaRPr lang="en-US" altLang="en-US" sz="2000" dirty="0"/>
          </a:p>
          <a:p>
            <a:pPr marL="0"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let "a /= 4" </a:t>
            </a:r>
            <a:r>
              <a:rPr lang="en-US" altLang="en-US" sz="2000" dirty="0"/>
              <a:t># Equivalent to </a:t>
            </a:r>
            <a:r>
              <a:rPr lang="en-US" altLang="en-US" sz="2000" dirty="0">
                <a:latin typeface="Courier New" panose="02070309020205020404" pitchFamily="49" charset="0"/>
                <a:cs typeface="Courier New" panose="02070309020205020404" pitchFamily="49" charset="0"/>
              </a:rPr>
              <a:t>let "a = a / 4"</a:t>
            </a:r>
            <a:endParaRPr lang="en-US" sz="2000" dirty="0"/>
          </a:p>
          <a:p>
            <a:pPr marL="0" indent="0" eaLnBrk="0" fontAlgn="base" hangingPunct="0">
              <a:spcBef>
                <a:spcPct val="0"/>
              </a:spcBef>
              <a:spcAft>
                <a:spcPct val="0"/>
              </a:spcAft>
              <a:buNone/>
            </a:pPr>
            <a:endParaRPr lang="en-US" altLang="en-US" sz="2000" dirty="0"/>
          </a:p>
          <a:p>
            <a:pPr marL="0"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let "a -= 5" </a:t>
            </a:r>
            <a:r>
              <a:rPr lang="en-US" altLang="en-US" sz="2000" dirty="0"/>
              <a:t># Equivalent to </a:t>
            </a:r>
            <a:r>
              <a:rPr lang="en-US" altLang="en-US" sz="2000" dirty="0">
                <a:latin typeface="Courier New" panose="02070309020205020404" pitchFamily="49" charset="0"/>
                <a:cs typeface="Courier New" panose="02070309020205020404" pitchFamily="49" charset="0"/>
              </a:rPr>
              <a:t>let "a = a - 5"</a:t>
            </a:r>
            <a:endParaRPr lang="en-US" sz="2000" dirty="0"/>
          </a:p>
          <a:p>
            <a:pPr marL="0" indent="0" eaLnBrk="0" fontAlgn="base" hangingPunct="0">
              <a:spcBef>
                <a:spcPct val="0"/>
              </a:spcBef>
              <a:spcAft>
                <a:spcPct val="0"/>
              </a:spcAft>
              <a:buNone/>
            </a:pPr>
            <a:endParaRPr lang="en-US" altLang="en-US" sz="2000" dirty="0"/>
          </a:p>
          <a:p>
            <a:pPr marL="0"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let "a *= 10" </a:t>
            </a:r>
            <a:r>
              <a:rPr lang="en-US" altLang="en-US" sz="2000" dirty="0"/>
              <a:t># Equivalent to </a:t>
            </a:r>
            <a:r>
              <a:rPr lang="en-US" altLang="en-US" sz="2000" dirty="0">
                <a:latin typeface="Courier New" panose="02070309020205020404" pitchFamily="49" charset="0"/>
                <a:cs typeface="Courier New" panose="02070309020205020404" pitchFamily="49" charset="0"/>
              </a:rPr>
              <a:t>let "a = a * 10"</a:t>
            </a:r>
            <a:endParaRPr lang="en-US" sz="2000" dirty="0"/>
          </a:p>
          <a:p>
            <a:pPr marL="0" indent="0" eaLnBrk="0" fontAlgn="base" hangingPunct="0">
              <a:spcBef>
                <a:spcPct val="0"/>
              </a:spcBef>
              <a:spcAft>
                <a:spcPct val="0"/>
              </a:spcAft>
              <a:buNone/>
            </a:pPr>
            <a:endParaRPr lang="en-US" altLang="en-US" sz="2000" dirty="0"/>
          </a:p>
          <a:p>
            <a:pPr marL="0" indent="0" eaLnBrk="0" fontAlgn="base" hangingPunct="0">
              <a:spcBef>
                <a:spcPct val="0"/>
              </a:spcBef>
              <a:spcAft>
                <a:spcPct val="0"/>
              </a:spcAft>
              <a:buNone/>
            </a:pPr>
            <a:r>
              <a:rPr lang="en-US" altLang="en-US" sz="2000" dirty="0">
                <a:latin typeface="Courier New" panose="02070309020205020404" pitchFamily="49" charset="0"/>
                <a:cs typeface="Courier New" panose="02070309020205020404" pitchFamily="49" charset="0"/>
              </a:rPr>
              <a:t>let "a %= 8" </a:t>
            </a:r>
            <a:r>
              <a:rPr lang="en-US" altLang="en-US" sz="2000" dirty="0"/>
              <a:t># Equivalent to </a:t>
            </a:r>
            <a:r>
              <a:rPr lang="en-US" altLang="en-US" sz="2000" dirty="0">
                <a:latin typeface="Courier New" panose="02070309020205020404" pitchFamily="49" charset="0"/>
                <a:cs typeface="Courier New" panose="02070309020205020404" pitchFamily="49" charset="0"/>
              </a:rPr>
              <a:t>let "a = a % 8"</a:t>
            </a:r>
            <a:endParaRPr lang="en-US" sz="2000" dirty="0"/>
          </a:p>
          <a:p>
            <a:pPr marL="0" indent="0" eaLnBrk="0" fontAlgn="base" hangingPunct="0">
              <a:spcBef>
                <a:spcPct val="0"/>
              </a:spcBef>
              <a:spcAft>
                <a:spcPct val="0"/>
              </a:spcAft>
              <a:buNone/>
            </a:pPr>
            <a:endParaRPr lang="en-US" altLang="en-US" sz="2000" dirty="0"/>
          </a:p>
        </p:txBody>
      </p:sp>
    </p:spTree>
    <p:extLst>
      <p:ext uri="{BB962C8B-B14F-4D97-AF65-F5344CB8AC3E}">
        <p14:creationId xmlns:p14="http://schemas.microsoft.com/office/powerpoint/2010/main" val="119304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924" y="0"/>
            <a:ext cx="10515600" cy="1325563"/>
          </a:xfrm>
        </p:spPr>
        <p:txBody>
          <a:bodyPr/>
          <a:lstStyle/>
          <a:p>
            <a:r>
              <a:rPr lang="en-US" altLang="en-US" dirty="0"/>
              <a:t>Arithmetic operators</a:t>
            </a:r>
            <a:endParaRPr lang="en-US" dirty="0"/>
          </a:p>
        </p:txBody>
      </p:sp>
      <p:sp>
        <p:nvSpPr>
          <p:cNvPr id="4" name="Slide Number Placeholder 3"/>
          <p:cNvSpPr>
            <a:spLocks noGrp="1"/>
          </p:cNvSpPr>
          <p:nvPr>
            <p:ph type="sldNum" sz="quarter" idx="12"/>
          </p:nvPr>
        </p:nvSpPr>
        <p:spPr/>
        <p:txBody>
          <a:bodyPr/>
          <a:lstStyle/>
          <a:p>
            <a:fld id="{2266C759-6229-40DE-AD56-03C6C1B55D06}" type="slidenum">
              <a:rPr lang="nl-BE" smtClean="0"/>
              <a:t>69</a:t>
            </a:fld>
            <a:endParaRPr lang="nl-BE"/>
          </a:p>
        </p:txBody>
      </p:sp>
      <p:graphicFrame>
        <p:nvGraphicFramePr>
          <p:cNvPr id="3" name="Table 2"/>
          <p:cNvGraphicFramePr>
            <a:graphicFrameLocks noGrp="1"/>
          </p:cNvGraphicFramePr>
          <p:nvPr>
            <p:extLst>
              <p:ext uri="{D42A27DB-BD31-4B8C-83A1-F6EECF244321}">
                <p14:modId xmlns:p14="http://schemas.microsoft.com/office/powerpoint/2010/main" val="3419409145"/>
              </p:ext>
            </p:extLst>
          </p:nvPr>
        </p:nvGraphicFramePr>
        <p:xfrm>
          <a:off x="979969" y="1254789"/>
          <a:ext cx="8334376" cy="2560320"/>
        </p:xfrm>
        <a:graphic>
          <a:graphicData uri="http://schemas.openxmlformats.org/drawingml/2006/table">
            <a:tbl>
              <a:tblPr/>
              <a:tblGrid>
                <a:gridCol w="1512168">
                  <a:extLst>
                    <a:ext uri="{9D8B030D-6E8A-4147-A177-3AD203B41FA5}">
                      <a16:colId xmlns:a16="http://schemas.microsoft.com/office/drawing/2014/main" val="4001859811"/>
                    </a:ext>
                  </a:extLst>
                </a:gridCol>
                <a:gridCol w="2368174">
                  <a:extLst>
                    <a:ext uri="{9D8B030D-6E8A-4147-A177-3AD203B41FA5}">
                      <a16:colId xmlns:a16="http://schemas.microsoft.com/office/drawing/2014/main" val="1995760553"/>
                    </a:ext>
                  </a:extLst>
                </a:gridCol>
                <a:gridCol w="3096344">
                  <a:extLst>
                    <a:ext uri="{9D8B030D-6E8A-4147-A177-3AD203B41FA5}">
                      <a16:colId xmlns:a16="http://schemas.microsoft.com/office/drawing/2014/main" val="558574812"/>
                    </a:ext>
                  </a:extLst>
                </a:gridCol>
                <a:gridCol w="1357690">
                  <a:extLst>
                    <a:ext uri="{9D8B030D-6E8A-4147-A177-3AD203B41FA5}">
                      <a16:colId xmlns:a16="http://schemas.microsoft.com/office/drawing/2014/main" val="1966710870"/>
                    </a:ext>
                  </a:extLst>
                </a:gridCol>
              </a:tblGrid>
              <a:tr h="365760">
                <a:tc>
                  <a:txBody>
                    <a:bodyPr/>
                    <a:lstStyle/>
                    <a:p>
                      <a:r>
                        <a:rPr lang="en-US" sz="1800" b="1" dirty="0"/>
                        <a:t>Operator</a:t>
                      </a:r>
                      <a:endParaRPr lang="en-US" sz="1800" dirty="0"/>
                    </a:p>
                  </a:txBody>
                  <a:tcPr anchor="ctr">
                    <a:lnL>
                      <a:noFill/>
                    </a:lnL>
                    <a:lnR>
                      <a:noFill/>
                    </a:lnR>
                    <a:lnT>
                      <a:noFill/>
                    </a:lnT>
                    <a:lnB>
                      <a:noFill/>
                    </a:lnB>
                  </a:tcPr>
                </a:tc>
                <a:tc>
                  <a:txBody>
                    <a:bodyPr/>
                    <a:lstStyle/>
                    <a:p>
                      <a:r>
                        <a:rPr lang="en-US" sz="1800" b="1" dirty="0"/>
                        <a:t>Description</a:t>
                      </a:r>
                      <a:endParaRPr lang="en-US" sz="1800" dirty="0"/>
                    </a:p>
                  </a:txBody>
                  <a:tcPr anchor="ctr">
                    <a:lnL>
                      <a:noFill/>
                    </a:lnL>
                    <a:lnR>
                      <a:noFill/>
                    </a:lnR>
                    <a:lnT>
                      <a:noFill/>
                    </a:lnT>
                    <a:lnB>
                      <a:noFill/>
                    </a:lnB>
                  </a:tcPr>
                </a:tc>
                <a:tc>
                  <a:txBody>
                    <a:bodyPr/>
                    <a:lstStyle/>
                    <a:p>
                      <a:r>
                        <a:rPr lang="en-US" sz="1800" b="1"/>
                        <a:t>Example</a:t>
                      </a:r>
                      <a:endParaRPr lang="en-US" sz="1800"/>
                    </a:p>
                  </a:txBody>
                  <a:tcPr anchor="ctr">
                    <a:lnL>
                      <a:noFill/>
                    </a:lnL>
                    <a:lnR>
                      <a:noFill/>
                    </a:lnR>
                    <a:lnT>
                      <a:noFill/>
                    </a:lnT>
                    <a:lnB>
                      <a:noFill/>
                    </a:lnB>
                  </a:tcPr>
                </a:tc>
                <a:tc>
                  <a:txBody>
                    <a:bodyPr/>
                    <a:lstStyle/>
                    <a:p>
                      <a:r>
                        <a:rPr lang="en-US" sz="1800" b="1"/>
                        <a:t>Result</a:t>
                      </a:r>
                      <a:endParaRPr lang="en-US" sz="1800"/>
                    </a:p>
                  </a:txBody>
                  <a:tcPr anchor="ctr">
                    <a:lnL>
                      <a:noFill/>
                    </a:lnL>
                    <a:lnR>
                      <a:noFill/>
                    </a:lnR>
                    <a:lnT>
                      <a:noFill/>
                    </a:lnT>
                    <a:lnB>
                      <a:noFill/>
                    </a:lnB>
                  </a:tcPr>
                </a:tc>
                <a:extLst>
                  <a:ext uri="{0D108BD9-81ED-4DB2-BD59-A6C34878D82A}">
                    <a16:rowId xmlns:a16="http://schemas.microsoft.com/office/drawing/2014/main" val="2000196309"/>
                  </a:ext>
                </a:extLst>
              </a:tr>
              <a:tr h="365760">
                <a:tc>
                  <a:txBody>
                    <a:bodyPr/>
                    <a:lstStyle/>
                    <a:p>
                      <a:r>
                        <a:rPr lang="en-US" sz="1800" dirty="0"/>
                        <a:t>+</a:t>
                      </a:r>
                    </a:p>
                  </a:txBody>
                  <a:tcPr anchor="ctr">
                    <a:lnL>
                      <a:noFill/>
                    </a:lnL>
                    <a:lnR>
                      <a:noFill/>
                    </a:lnR>
                    <a:lnT>
                      <a:noFill/>
                    </a:lnT>
                    <a:lnB>
                      <a:noFill/>
                    </a:lnB>
                  </a:tcPr>
                </a:tc>
                <a:tc>
                  <a:txBody>
                    <a:bodyPr/>
                    <a:lstStyle/>
                    <a:p>
                      <a:r>
                        <a:rPr lang="en-US" sz="1800"/>
                        <a:t>Addition</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echo $(( 7 + 5 ))</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12</a:t>
                      </a:r>
                    </a:p>
                  </a:txBody>
                  <a:tcPr anchor="ctr">
                    <a:lnL>
                      <a:noFill/>
                    </a:lnL>
                    <a:lnR>
                      <a:noFill/>
                    </a:lnR>
                    <a:lnT>
                      <a:noFill/>
                    </a:lnT>
                    <a:lnB>
                      <a:noFill/>
                    </a:lnB>
                  </a:tcPr>
                </a:tc>
                <a:extLst>
                  <a:ext uri="{0D108BD9-81ED-4DB2-BD59-A6C34878D82A}">
                    <a16:rowId xmlns:a16="http://schemas.microsoft.com/office/drawing/2014/main" val="389520137"/>
                  </a:ext>
                </a:extLst>
              </a:tr>
              <a:tr h="365760">
                <a:tc>
                  <a:txBody>
                    <a:bodyPr/>
                    <a:lstStyle/>
                    <a:p>
                      <a:r>
                        <a:rPr lang="en-US" sz="1800"/>
                        <a:t>-</a:t>
                      </a:r>
                    </a:p>
                  </a:txBody>
                  <a:tcPr anchor="ctr">
                    <a:lnL>
                      <a:noFill/>
                    </a:lnL>
                    <a:lnR>
                      <a:noFill/>
                    </a:lnR>
                    <a:lnT>
                      <a:noFill/>
                    </a:lnT>
                    <a:lnB>
                      <a:noFill/>
                    </a:lnB>
                  </a:tcPr>
                </a:tc>
                <a:tc>
                  <a:txBody>
                    <a:bodyPr/>
                    <a:lstStyle/>
                    <a:p>
                      <a:r>
                        <a:rPr lang="en-US" sz="1800"/>
                        <a:t>Subtraction</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echo $(( 7 - 5 ))</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2</a:t>
                      </a:r>
                    </a:p>
                  </a:txBody>
                  <a:tcPr anchor="ctr">
                    <a:lnL>
                      <a:noFill/>
                    </a:lnL>
                    <a:lnR>
                      <a:noFill/>
                    </a:lnR>
                    <a:lnT>
                      <a:noFill/>
                    </a:lnT>
                    <a:lnB>
                      <a:noFill/>
                    </a:lnB>
                  </a:tcPr>
                </a:tc>
                <a:extLst>
                  <a:ext uri="{0D108BD9-81ED-4DB2-BD59-A6C34878D82A}">
                    <a16:rowId xmlns:a16="http://schemas.microsoft.com/office/drawing/2014/main" val="2919264789"/>
                  </a:ext>
                </a:extLst>
              </a:tr>
              <a:tr h="365760">
                <a:tc>
                  <a:txBody>
                    <a:bodyPr/>
                    <a:lstStyle/>
                    <a:p>
                      <a:r>
                        <a:rPr lang="en-US" sz="1800"/>
                        <a:t>/</a:t>
                      </a:r>
                    </a:p>
                  </a:txBody>
                  <a:tcPr anchor="ctr">
                    <a:lnL>
                      <a:noFill/>
                    </a:lnL>
                    <a:lnR>
                      <a:noFill/>
                    </a:lnR>
                    <a:lnT>
                      <a:noFill/>
                    </a:lnT>
                    <a:lnB>
                      <a:noFill/>
                    </a:lnB>
                  </a:tcPr>
                </a:tc>
                <a:tc>
                  <a:txBody>
                    <a:bodyPr/>
                    <a:lstStyle/>
                    <a:p>
                      <a:r>
                        <a:rPr lang="en-US" sz="1800"/>
                        <a:t>Division</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echo $(( 6 / 3 ))</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2</a:t>
                      </a:r>
                    </a:p>
                  </a:txBody>
                  <a:tcPr anchor="ctr">
                    <a:lnL>
                      <a:noFill/>
                    </a:lnL>
                    <a:lnR>
                      <a:noFill/>
                    </a:lnR>
                    <a:lnT>
                      <a:noFill/>
                    </a:lnT>
                    <a:lnB>
                      <a:noFill/>
                    </a:lnB>
                  </a:tcPr>
                </a:tc>
                <a:extLst>
                  <a:ext uri="{0D108BD9-81ED-4DB2-BD59-A6C34878D82A}">
                    <a16:rowId xmlns:a16="http://schemas.microsoft.com/office/drawing/2014/main" val="241879137"/>
                  </a:ext>
                </a:extLst>
              </a:tr>
              <a:tr h="365760">
                <a:tc>
                  <a:txBody>
                    <a:bodyPr/>
                    <a:lstStyle/>
                    <a:p>
                      <a:r>
                        <a:rPr lang="en-US" sz="1800"/>
                        <a:t>*</a:t>
                      </a:r>
                    </a:p>
                  </a:txBody>
                  <a:tcPr anchor="ctr">
                    <a:lnL>
                      <a:noFill/>
                    </a:lnL>
                    <a:lnR>
                      <a:noFill/>
                    </a:lnR>
                    <a:lnT>
                      <a:noFill/>
                    </a:lnT>
                    <a:lnB>
                      <a:noFill/>
                    </a:lnB>
                  </a:tcPr>
                </a:tc>
                <a:tc>
                  <a:txBody>
                    <a:bodyPr/>
                    <a:lstStyle/>
                    <a:p>
                      <a:r>
                        <a:rPr lang="en-US" sz="1800"/>
                        <a:t>Multiplication</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echo $(( 2 * 3 ))</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6</a:t>
                      </a:r>
                    </a:p>
                  </a:txBody>
                  <a:tcPr anchor="ctr">
                    <a:lnL>
                      <a:noFill/>
                    </a:lnL>
                    <a:lnR>
                      <a:noFill/>
                    </a:lnR>
                    <a:lnT>
                      <a:noFill/>
                    </a:lnT>
                    <a:lnB>
                      <a:noFill/>
                    </a:lnB>
                  </a:tcPr>
                </a:tc>
                <a:extLst>
                  <a:ext uri="{0D108BD9-81ED-4DB2-BD59-A6C34878D82A}">
                    <a16:rowId xmlns:a16="http://schemas.microsoft.com/office/drawing/2014/main" val="731986983"/>
                  </a:ext>
                </a:extLst>
              </a:tr>
              <a:tr h="365760">
                <a:tc>
                  <a:txBody>
                    <a:bodyPr/>
                    <a:lstStyle/>
                    <a:p>
                      <a:r>
                        <a:rPr lang="en-US" sz="1800"/>
                        <a:t>%</a:t>
                      </a:r>
                    </a:p>
                  </a:txBody>
                  <a:tcPr anchor="ctr">
                    <a:lnL>
                      <a:noFill/>
                    </a:lnL>
                    <a:lnR>
                      <a:noFill/>
                    </a:lnR>
                    <a:lnT>
                      <a:noFill/>
                    </a:lnT>
                    <a:lnB>
                      <a:noFill/>
                    </a:lnB>
                  </a:tcPr>
                </a:tc>
                <a:tc>
                  <a:txBody>
                    <a:bodyPr/>
                    <a:lstStyle/>
                    <a:p>
                      <a:r>
                        <a:rPr lang="en-US" sz="1800"/>
                        <a:t>Modulo</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echo $(( 5 % 3 ))</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2</a:t>
                      </a:r>
                    </a:p>
                  </a:txBody>
                  <a:tcPr anchor="ctr">
                    <a:lnL>
                      <a:noFill/>
                    </a:lnL>
                    <a:lnR>
                      <a:noFill/>
                    </a:lnR>
                    <a:lnT>
                      <a:noFill/>
                    </a:lnT>
                    <a:lnB>
                      <a:noFill/>
                    </a:lnB>
                  </a:tcPr>
                </a:tc>
                <a:extLst>
                  <a:ext uri="{0D108BD9-81ED-4DB2-BD59-A6C34878D82A}">
                    <a16:rowId xmlns:a16="http://schemas.microsoft.com/office/drawing/2014/main" val="3934726704"/>
                  </a:ext>
                </a:extLst>
              </a:tr>
              <a:tr h="365760">
                <a:tc>
                  <a:txBody>
                    <a:bodyPr/>
                    <a:lstStyle/>
                    <a:p>
                      <a:r>
                        <a:rPr lang="en-US" sz="1800"/>
                        <a:t>**</a:t>
                      </a:r>
                    </a:p>
                  </a:txBody>
                  <a:tcPr anchor="ctr">
                    <a:lnL>
                      <a:noFill/>
                    </a:lnL>
                    <a:lnR>
                      <a:noFill/>
                    </a:lnR>
                    <a:lnT>
                      <a:noFill/>
                    </a:lnT>
                    <a:lnB>
                      <a:noFill/>
                    </a:lnB>
                  </a:tcPr>
                </a:tc>
                <a:tc>
                  <a:txBody>
                    <a:bodyPr/>
                    <a:lstStyle/>
                    <a:p>
                      <a:r>
                        <a:rPr lang="en-US" sz="1800" dirty="0"/>
                        <a:t>Exponentiation</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echo $(( 2 ** 3 ))</a:t>
                      </a:r>
                    </a:p>
                  </a:txBody>
                  <a:tcPr anchor="ctr">
                    <a:lnL>
                      <a:noFill/>
                    </a:lnL>
                    <a:lnR>
                      <a:noFill/>
                    </a:lnR>
                    <a:lnT>
                      <a:noFill/>
                    </a:lnT>
                    <a:lnB>
                      <a:noFill/>
                    </a:lnB>
                  </a:tcPr>
                </a:tc>
                <a:tc>
                  <a:txBody>
                    <a:bodyPr/>
                    <a:lstStyle/>
                    <a:p>
                      <a:r>
                        <a:rPr lang="en-US" sz="1800" dirty="0">
                          <a:latin typeface="Courier New" panose="02070309020205020404" pitchFamily="49" charset="0"/>
                          <a:cs typeface="Courier New" panose="02070309020205020404" pitchFamily="49" charset="0"/>
                        </a:rPr>
                        <a:t>8</a:t>
                      </a:r>
                    </a:p>
                  </a:txBody>
                  <a:tcPr anchor="ctr">
                    <a:lnL>
                      <a:noFill/>
                    </a:lnL>
                    <a:lnR>
                      <a:noFill/>
                    </a:lnR>
                    <a:lnT>
                      <a:noFill/>
                    </a:lnT>
                    <a:lnB>
                      <a:noFill/>
                    </a:lnB>
                  </a:tcPr>
                </a:tc>
                <a:extLst>
                  <a:ext uri="{0D108BD9-81ED-4DB2-BD59-A6C34878D82A}">
                    <a16:rowId xmlns:a16="http://schemas.microsoft.com/office/drawing/2014/main" val="3639556022"/>
                  </a:ext>
                </a:extLst>
              </a:tr>
            </a:tbl>
          </a:graphicData>
        </a:graphic>
      </p:graphicFrame>
      <p:sp>
        <p:nvSpPr>
          <p:cNvPr id="6" name="Rectangle 1"/>
          <p:cNvSpPr>
            <a:spLocks noChangeArrowheads="1"/>
          </p:cNvSpPr>
          <p:nvPr/>
        </p:nvSpPr>
        <p:spPr bwMode="auto">
          <a:xfrm>
            <a:off x="979969" y="4100402"/>
            <a:ext cx="784887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eaLnBrk="0" fontAlgn="base" hangingPunct="0">
              <a:spcBef>
                <a:spcPct val="0"/>
              </a:spcBef>
              <a:spcAft>
                <a:spcPct val="0"/>
              </a:spcAft>
              <a:buFont typeface="Arial" panose="020B0604020202020204" pitchFamily="34" charset="0"/>
              <a:buChar char="•"/>
            </a:pPr>
            <a:r>
              <a:rPr lang="en-US" altLang="en-US" sz="2000" dirty="0">
                <a:latin typeface="Courier New" panose="02070309020205020404" pitchFamily="49" charset="0"/>
                <a:cs typeface="Courier New" panose="02070309020205020404" pitchFamily="49" charset="0"/>
              </a:rPr>
              <a:t>$RANDOM </a:t>
            </a:r>
            <a:r>
              <a:rPr lang="en-US" altLang="en-US" sz="2000" dirty="0"/>
              <a:t>is an internal Bash function (not a constant) </a:t>
            </a:r>
          </a:p>
          <a:p>
            <a:pPr lvl="1" eaLnBrk="0" fontAlgn="base" hangingPunct="0">
              <a:spcBef>
                <a:spcPct val="0"/>
              </a:spcBef>
              <a:spcAft>
                <a:spcPct val="0"/>
              </a:spcAft>
            </a:pPr>
            <a:r>
              <a:rPr lang="en-US" altLang="en-US" sz="2000" dirty="0"/>
              <a:t>that returns a pseudorandom integer in the range 0 - 32767 </a:t>
            </a:r>
          </a:p>
          <a:p>
            <a:pPr marL="342900" indent="-342900" eaLnBrk="0" fontAlgn="base" hangingPunct="0">
              <a:spcBef>
                <a:spcPct val="0"/>
              </a:spcBef>
              <a:spcAft>
                <a:spcPct val="0"/>
              </a:spcAft>
              <a:buFont typeface="Arial" panose="020B0604020202020204" pitchFamily="34" charset="0"/>
              <a:buChar char="•"/>
            </a:pPr>
            <a:endParaRPr lang="en-US" altLang="en-US" sz="2000" dirty="0"/>
          </a:p>
          <a:p>
            <a:pPr marL="342900" indent="-342900" eaLnBrk="0" fontAlgn="base" hangingPunct="0">
              <a:spcBef>
                <a:spcPct val="0"/>
              </a:spcBef>
              <a:spcAft>
                <a:spcPct val="0"/>
              </a:spcAft>
              <a:buFont typeface="Arial" panose="020B0604020202020204" pitchFamily="34" charset="0"/>
              <a:buChar char="•"/>
            </a:pPr>
            <a:r>
              <a:rPr lang="en-US" altLang="en-US" sz="2000" dirty="0"/>
              <a:t>How to </a:t>
            </a:r>
            <a:r>
              <a:rPr lang="en-US" sz="2000" dirty="0"/>
              <a:t>generate an inclusive random number between 1 to 10 </a:t>
            </a:r>
            <a:endParaRPr lang="en-US" altLang="en-US" sz="2000" dirty="0"/>
          </a:p>
          <a:p>
            <a:pPr lvl="1" eaLnBrk="0" fontAlgn="base" hangingPunct="0">
              <a:spcBef>
                <a:spcPct val="0"/>
              </a:spcBef>
              <a:spcAft>
                <a:spcPct val="0"/>
              </a:spcAft>
            </a:pPr>
            <a:r>
              <a:rPr lang="pt-BR" altLang="en-US" sz="2000" dirty="0">
                <a:latin typeface="Courier New" panose="02070309020205020404" pitchFamily="49" charset="0"/>
                <a:cs typeface="Courier New" panose="02070309020205020404" pitchFamily="49" charset="0"/>
              </a:rPr>
              <a:t>r=$(( RANDOM % 10 + 1 )); </a:t>
            </a:r>
            <a:r>
              <a:rPr lang="pt-BR" altLang="en-US" sz="2000" dirty="0" err="1">
                <a:latin typeface="Courier New" panose="02070309020205020404" pitchFamily="49" charset="0"/>
                <a:cs typeface="Courier New" panose="02070309020205020404" pitchFamily="49" charset="0"/>
              </a:rPr>
              <a:t>echo</a:t>
            </a:r>
            <a:r>
              <a:rPr lang="pt-BR" altLang="en-US" sz="2000" dirty="0">
                <a:latin typeface="Courier New" panose="02070309020205020404" pitchFamily="49" charset="0"/>
                <a:cs typeface="Courier New" panose="02070309020205020404" pitchFamily="49" charset="0"/>
              </a:rPr>
              <a:t> $r</a:t>
            </a:r>
          </a:p>
          <a:p>
            <a:pPr eaLnBrk="0" fontAlgn="base" hangingPunct="0">
              <a:spcBef>
                <a:spcPct val="0"/>
              </a:spcBef>
              <a:spcAft>
                <a:spcPct val="0"/>
              </a:spcAft>
            </a:pPr>
            <a:endParaRPr lang="en-US" altLang="en-US" sz="2000" dirty="0"/>
          </a:p>
        </p:txBody>
      </p:sp>
    </p:spTree>
    <p:extLst>
      <p:ext uri="{BB962C8B-B14F-4D97-AF65-F5344CB8AC3E}">
        <p14:creationId xmlns:p14="http://schemas.microsoft.com/office/powerpoint/2010/main" val="3652294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838200" y="24436"/>
            <a:ext cx="10515600" cy="1325563"/>
          </a:xfrm>
        </p:spPr>
        <p:txBody>
          <a:bodyPr/>
          <a:lstStyle/>
          <a:p>
            <a:r>
              <a:rPr lang="en-US" altLang="en-US" dirty="0"/>
              <a:t>Redirecting: here docs and here strings</a:t>
            </a:r>
          </a:p>
        </p:txBody>
      </p:sp>
      <p:sp>
        <p:nvSpPr>
          <p:cNvPr id="39939" name="Rectangle 3"/>
          <p:cNvSpPr>
            <a:spLocks noGrp="1" noChangeArrowheads="1"/>
          </p:cNvSpPr>
          <p:nvPr>
            <p:ph idx="1"/>
          </p:nvPr>
        </p:nvSpPr>
        <p:spPr>
          <a:xfrm>
            <a:off x="958528" y="1349999"/>
            <a:ext cx="11119172" cy="4428000"/>
          </a:xfrm>
        </p:spPr>
        <p:txBody>
          <a:bodyPr/>
          <a:lstStyle/>
          <a:p>
            <a:r>
              <a:rPr lang="en-US" sz="2200" dirty="0"/>
              <a:t>‘Here docs’ are files created inline in the shell.</a:t>
            </a:r>
          </a:p>
          <a:p>
            <a:r>
              <a:rPr lang="en-US" sz="2200" dirty="0"/>
              <a:t>The ‘trick’ is simple. Define a closing word, and the lines between that word and when it appears alone on a line become a file.</a:t>
            </a:r>
          </a:p>
          <a:p>
            <a:pPr eaLnBrk="0" fontAlgn="base" hangingPunct="0">
              <a:spcBef>
                <a:spcPct val="0"/>
              </a:spcBef>
              <a:spcAft>
                <a:spcPct val="0"/>
              </a:spcAft>
              <a:buSzTx/>
            </a:pPr>
            <a:r>
              <a:rPr lang="en-US" altLang="en-US" sz="2200" dirty="0"/>
              <a:t>Notice that:</a:t>
            </a:r>
          </a:p>
          <a:p>
            <a:pPr marL="702900" lvl="1" indent="-342900" eaLnBrk="0" fontAlgn="base" hangingPunct="0">
              <a:spcBef>
                <a:spcPct val="0"/>
              </a:spcBef>
              <a:spcAft>
                <a:spcPct val="0"/>
              </a:spcAft>
            </a:pPr>
            <a:r>
              <a:rPr lang="en-US" altLang="en-US" sz="2200" dirty="0"/>
              <a:t>the string could be included in the file if it was not ‘alone’ on the line </a:t>
            </a:r>
          </a:p>
          <a:p>
            <a:pPr marL="702900" lvl="1" indent="-342900" eaLnBrk="0" fontAlgn="base" hangingPunct="0">
              <a:spcBef>
                <a:spcPct val="0"/>
              </a:spcBef>
              <a:spcAft>
                <a:spcPct val="0"/>
              </a:spcAft>
            </a:pPr>
            <a:r>
              <a:rPr lang="en-US" altLang="en-US" sz="2200" dirty="0"/>
              <a:t>the string SOMEENDSTRING is more normally END, but that is just convention </a:t>
            </a:r>
          </a:p>
          <a:p>
            <a:pPr eaLnBrk="0" fontAlgn="base" hangingPunct="0">
              <a:spcBef>
                <a:spcPct val="0"/>
              </a:spcBef>
              <a:spcAft>
                <a:spcPct val="0"/>
              </a:spcAft>
              <a:buSzTx/>
            </a:pPr>
            <a:r>
              <a:rPr lang="en-US" altLang="en-US" sz="2200" dirty="0"/>
              <a:t>Lesser known is the ‘here string’:</a:t>
            </a:r>
          </a:p>
          <a:p>
            <a:pPr marL="360000" lvl="1" indent="0">
              <a:buNone/>
            </a:pPr>
            <a:r>
              <a:rPr lang="en-US" altLang="en-US" sz="2200" dirty="0">
                <a:latin typeface="Courier New" panose="02070309020205020404" pitchFamily="49" charset="0"/>
                <a:cs typeface="Courier New" panose="02070309020205020404" pitchFamily="49" charset="0"/>
              </a:rPr>
              <a:t>$ cat &gt; </a:t>
            </a:r>
            <a:r>
              <a:rPr lang="en-US" altLang="en-US" sz="2200" dirty="0" err="1">
                <a:latin typeface="Courier New" panose="02070309020205020404" pitchFamily="49" charset="0"/>
                <a:cs typeface="Courier New" panose="02070309020205020404" pitchFamily="49" charset="0"/>
              </a:rPr>
              <a:t>testfile</a:t>
            </a:r>
            <a:r>
              <a:rPr lang="en-US" altLang="en-US" sz="2200" dirty="0">
                <a:latin typeface="Courier New" panose="02070309020205020404" pitchFamily="49" charset="0"/>
                <a:cs typeface="Courier New" panose="02070309020205020404" pitchFamily="49" charset="0"/>
              </a:rPr>
              <a:t> &lt;&lt;&lt; 'This file has one line' </a:t>
            </a:r>
          </a:p>
          <a:p>
            <a:endParaRPr lang="en-US" sz="2200" dirty="0"/>
          </a:p>
        </p:txBody>
      </p:sp>
      <p:pic>
        <p:nvPicPr>
          <p:cNvPr id="2" name="Picture 1"/>
          <p:cNvPicPr>
            <a:picLocks noChangeAspect="1"/>
          </p:cNvPicPr>
          <p:nvPr/>
        </p:nvPicPr>
        <p:blipFill rotWithShape="1">
          <a:blip r:embed="rId3"/>
          <a:srcRect b="51075"/>
          <a:stretch/>
        </p:blipFill>
        <p:spPr>
          <a:xfrm>
            <a:off x="1194272" y="4337400"/>
            <a:ext cx="8546628" cy="2492304"/>
          </a:xfrm>
          <a:prstGeom prst="rect">
            <a:avLst/>
          </a:prstGeom>
        </p:spPr>
      </p:pic>
      <p:sp>
        <p:nvSpPr>
          <p:cNvPr id="3" name="Rectangle 2">
            <a:extLst>
              <a:ext uri="{FF2B5EF4-FFF2-40B4-BE49-F238E27FC236}">
                <a16:creationId xmlns:a16="http://schemas.microsoft.com/office/drawing/2014/main" id="{BBD6D32D-DEB7-3420-2EBE-7D9FD8F8E404}"/>
              </a:ext>
            </a:extLst>
          </p:cNvPr>
          <p:cNvSpPr/>
          <p:nvPr/>
        </p:nvSpPr>
        <p:spPr>
          <a:xfrm>
            <a:off x="1765300" y="4787900"/>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 name="Rectangle 3">
            <a:extLst>
              <a:ext uri="{FF2B5EF4-FFF2-40B4-BE49-F238E27FC236}">
                <a16:creationId xmlns:a16="http://schemas.microsoft.com/office/drawing/2014/main" id="{DAECBC93-0680-D114-F619-3FCC64D2111F}"/>
              </a:ext>
            </a:extLst>
          </p:cNvPr>
          <p:cNvSpPr/>
          <p:nvPr/>
        </p:nvSpPr>
        <p:spPr>
          <a:xfrm>
            <a:off x="1765300" y="5748800"/>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5" name="Rectangle 4">
            <a:extLst>
              <a:ext uri="{FF2B5EF4-FFF2-40B4-BE49-F238E27FC236}">
                <a16:creationId xmlns:a16="http://schemas.microsoft.com/office/drawing/2014/main" id="{A39DB5E1-CCFD-6B2A-7F93-CCD33640534B}"/>
              </a:ext>
            </a:extLst>
          </p:cNvPr>
          <p:cNvSpPr/>
          <p:nvPr/>
        </p:nvSpPr>
        <p:spPr>
          <a:xfrm>
            <a:off x="1765300" y="6510299"/>
            <a:ext cx="482600" cy="152400"/>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Tree>
    <p:extLst>
      <p:ext uri="{BB962C8B-B14F-4D97-AF65-F5344CB8AC3E}">
        <p14:creationId xmlns:p14="http://schemas.microsoft.com/office/powerpoint/2010/main" val="41234340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altLang="en-US" dirty="0"/>
              <a:t>Pre/Post Increment/Decrement</a:t>
            </a:r>
            <a:endParaRPr lang="en-US" dirty="0"/>
          </a:p>
        </p:txBody>
      </p:sp>
      <p:sp>
        <p:nvSpPr>
          <p:cNvPr id="4" name="Slide Number Placeholder 3"/>
          <p:cNvSpPr>
            <a:spLocks noGrp="1"/>
          </p:cNvSpPr>
          <p:nvPr>
            <p:ph type="sldNum" sz="quarter" idx="12"/>
          </p:nvPr>
        </p:nvSpPr>
        <p:spPr/>
        <p:txBody>
          <a:bodyPr/>
          <a:lstStyle/>
          <a:p>
            <a:fld id="{2266C759-6229-40DE-AD56-03C6C1B55D06}" type="slidenum">
              <a:rPr lang="nl-BE" smtClean="0"/>
              <a:t>70</a:t>
            </a:fld>
            <a:endParaRPr lang="nl-BE"/>
          </a:p>
        </p:txBody>
      </p:sp>
      <p:sp>
        <p:nvSpPr>
          <p:cNvPr id="5" name="Rectangle 1"/>
          <p:cNvSpPr>
            <a:spLocks noGrp="1" noChangeArrowheads="1"/>
          </p:cNvSpPr>
          <p:nvPr>
            <p:ph idx="1"/>
          </p:nvPr>
        </p:nvSpPr>
        <p:spPr bwMode="auto">
          <a:xfrm>
            <a:off x="909954" y="1325563"/>
            <a:ext cx="11142840" cy="4798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p>
            <a:pPr marL="0" indent="0" eaLnBrk="0" fontAlgn="base" hangingPunct="0">
              <a:spcBef>
                <a:spcPct val="0"/>
              </a:spcBef>
              <a:spcAft>
                <a:spcPct val="0"/>
              </a:spcAft>
              <a:buNone/>
            </a:pPr>
            <a:r>
              <a:rPr lang="en-US" sz="2400" dirty="0">
                <a:latin typeface="Courier New" panose="02070309020205020404" pitchFamily="49" charset="0"/>
                <a:cs typeface="Courier New" panose="02070309020205020404" pitchFamily="49" charset="0"/>
              </a:rPr>
              <a:t>x++ </a:t>
            </a:r>
            <a:r>
              <a:rPr lang="en-US" sz="2400" dirty="0">
                <a:cs typeface="Courier New" panose="02070309020205020404" pitchFamily="49" charset="0"/>
              </a:rPr>
              <a:t>post-increment</a:t>
            </a:r>
          </a:p>
          <a:p>
            <a:pPr marL="0" indent="0" eaLnBrk="0" fontAlgn="base" hangingPunct="0">
              <a:spcBef>
                <a:spcPct val="0"/>
              </a:spcBef>
              <a:spcAft>
                <a:spcPct val="0"/>
              </a:spcAft>
              <a:buNone/>
            </a:pPr>
            <a:r>
              <a:rPr lang="en-US" sz="2400" dirty="0">
                <a:latin typeface="Courier New" panose="02070309020205020404" pitchFamily="49" charset="0"/>
                <a:cs typeface="Courier New" panose="02070309020205020404" pitchFamily="49" charset="0"/>
              </a:rPr>
              <a:t>x-- </a:t>
            </a:r>
            <a:r>
              <a:rPr lang="en-US" sz="2400" dirty="0">
                <a:cs typeface="Courier New" panose="02070309020205020404" pitchFamily="49" charset="0"/>
              </a:rPr>
              <a:t>post-decrement</a:t>
            </a:r>
          </a:p>
          <a:p>
            <a:pPr marL="0" indent="0" eaLnBrk="0" fontAlgn="base" hangingPunct="0">
              <a:spcBef>
                <a:spcPct val="0"/>
              </a:spcBef>
              <a:spcAft>
                <a:spcPct val="0"/>
              </a:spcAft>
              <a:buNone/>
            </a:pPr>
            <a:r>
              <a:rPr lang="en-US" sz="2400" dirty="0">
                <a:latin typeface="Courier New" panose="02070309020205020404" pitchFamily="49" charset="0"/>
                <a:cs typeface="Courier New" panose="02070309020205020404" pitchFamily="49" charset="0"/>
              </a:rPr>
              <a:t>++x </a:t>
            </a:r>
            <a:r>
              <a:rPr lang="en-US" sz="2400" dirty="0">
                <a:cs typeface="Courier New" panose="02070309020205020404" pitchFamily="49" charset="0"/>
              </a:rPr>
              <a:t>pre-increment</a:t>
            </a:r>
          </a:p>
          <a:p>
            <a:pPr marL="0" indent="0" eaLnBrk="0" fontAlgn="base" hangingPunct="0">
              <a:spcBef>
                <a:spcPct val="0"/>
              </a:spcBef>
              <a:spcAft>
                <a:spcPct val="0"/>
              </a:spcAft>
              <a:buNone/>
            </a:pPr>
            <a:r>
              <a:rPr lang="en-US" sz="2400" dirty="0">
                <a:latin typeface="Courier New" panose="02070309020205020404" pitchFamily="49" charset="0"/>
                <a:cs typeface="Courier New" panose="02070309020205020404" pitchFamily="49" charset="0"/>
              </a:rPr>
              <a:t>--x </a:t>
            </a:r>
            <a:r>
              <a:rPr lang="en-US" sz="2400" dirty="0">
                <a:cs typeface="Courier New" panose="02070309020205020404" pitchFamily="49" charset="0"/>
              </a:rPr>
              <a:t>pre-decrement</a:t>
            </a:r>
          </a:p>
          <a:p>
            <a:pPr marL="0" indent="0" eaLnBrk="0" fontAlgn="base" hangingPunct="0">
              <a:spcBef>
                <a:spcPct val="0"/>
              </a:spcBef>
              <a:spcAft>
                <a:spcPct val="0"/>
              </a:spcAft>
              <a:buNone/>
            </a:pPr>
            <a:endParaRPr lang="en-US" sz="2400" dirty="0">
              <a:cs typeface="Courier New" panose="02070309020205020404" pitchFamily="49" charset="0"/>
            </a:endParaRPr>
          </a:p>
          <a:p>
            <a:r>
              <a:rPr lang="en-US" sz="2400" dirty="0"/>
              <a:t>The </a:t>
            </a:r>
            <a:r>
              <a:rPr lang="en-US" sz="2400" i="1" dirty="0"/>
              <a:t>post</a:t>
            </a:r>
            <a:r>
              <a:rPr lang="en-US" sz="2400" dirty="0"/>
              <a:t>-increment and </a:t>
            </a:r>
            <a:r>
              <a:rPr lang="en-US" sz="2400" i="1" dirty="0"/>
              <a:t>post</a:t>
            </a:r>
            <a:r>
              <a:rPr lang="en-US" sz="2400" dirty="0"/>
              <a:t>-decrement operators increase (or decrease) the value of their operand by 1, but the value of the expression is the operand's original value </a:t>
            </a:r>
            <a:r>
              <a:rPr lang="en-US" sz="2400" i="1" dirty="0"/>
              <a:t>prior</a:t>
            </a:r>
            <a:r>
              <a:rPr lang="en-US" sz="2400" dirty="0"/>
              <a:t> to the increment (or decrement) operation.</a:t>
            </a:r>
          </a:p>
          <a:p>
            <a:r>
              <a:rPr lang="en-US" sz="2400" dirty="0"/>
              <a:t>The </a:t>
            </a:r>
            <a:r>
              <a:rPr lang="en-US" sz="2400" i="1" dirty="0"/>
              <a:t>pre</a:t>
            </a:r>
            <a:r>
              <a:rPr lang="en-US" sz="2400" dirty="0"/>
              <a:t>-increment and </a:t>
            </a:r>
            <a:r>
              <a:rPr lang="en-US" sz="2400" i="1" dirty="0"/>
              <a:t>pre</a:t>
            </a:r>
            <a:r>
              <a:rPr lang="en-US" sz="2400" dirty="0"/>
              <a:t>-decrement operators increment (or decrement) their operand by 1, and the value of the expression is the resulting incremented (or decremented) value.</a:t>
            </a:r>
          </a:p>
          <a:p>
            <a:endParaRPr lang="en-US" sz="2400" dirty="0"/>
          </a:p>
          <a:p>
            <a:pPr marL="0" indent="0" eaLnBrk="0" fontAlgn="base" hangingPunct="0">
              <a:spcBef>
                <a:spcPct val="0"/>
              </a:spcBef>
              <a:spcAft>
                <a:spcPct val="0"/>
              </a:spcAft>
              <a:buNone/>
            </a:pPr>
            <a:endParaRPr lang="en-US" altLang="en-US" sz="2400" dirty="0"/>
          </a:p>
        </p:txBody>
      </p:sp>
    </p:spTree>
    <p:extLst>
      <p:ext uri="{BB962C8B-B14F-4D97-AF65-F5344CB8AC3E}">
        <p14:creationId xmlns:p14="http://schemas.microsoft.com/office/powerpoint/2010/main" val="4386038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9477" y="-28247"/>
            <a:ext cx="10515600" cy="1325563"/>
          </a:xfrm>
        </p:spPr>
        <p:txBody>
          <a:bodyPr/>
          <a:lstStyle/>
          <a:p>
            <a:r>
              <a:rPr lang="en-US" altLang="en-US" dirty="0"/>
              <a:t>Pre/Post Increment/Decrement</a:t>
            </a:r>
            <a:endParaRPr lang="en-US" dirty="0"/>
          </a:p>
        </p:txBody>
      </p:sp>
      <p:sp>
        <p:nvSpPr>
          <p:cNvPr id="4" name="Slide Number Placeholder 3"/>
          <p:cNvSpPr>
            <a:spLocks noGrp="1"/>
          </p:cNvSpPr>
          <p:nvPr>
            <p:ph type="sldNum" sz="quarter" idx="12"/>
          </p:nvPr>
        </p:nvSpPr>
        <p:spPr/>
        <p:txBody>
          <a:bodyPr/>
          <a:lstStyle/>
          <a:p>
            <a:fld id="{2266C759-6229-40DE-AD56-03C6C1B55D06}" type="slidenum">
              <a:rPr lang="nl-BE" smtClean="0"/>
              <a:t>71</a:t>
            </a:fld>
            <a:endParaRPr lang="nl-BE"/>
          </a:p>
        </p:txBody>
      </p:sp>
      <p:sp>
        <p:nvSpPr>
          <p:cNvPr id="6" name="Content Placeholder 5"/>
          <p:cNvSpPr>
            <a:spLocks noGrp="1"/>
          </p:cNvSpPr>
          <p:nvPr>
            <p:ph idx="1"/>
          </p:nvPr>
        </p:nvSpPr>
        <p:spPr>
          <a:xfrm>
            <a:off x="779477" y="1418456"/>
            <a:ext cx="9144000" cy="4428000"/>
          </a:xfrm>
        </p:spPr>
        <p:txBody>
          <a:bodyPr/>
          <a:lstStyle/>
          <a:p>
            <a:pPr marL="0" indent="0" eaLnBrk="0" fontAlgn="base" hangingPunct="0">
              <a:spcBef>
                <a:spcPct val="0"/>
              </a:spcBef>
              <a:spcAft>
                <a:spcPct val="0"/>
              </a:spcAft>
              <a:buNone/>
            </a:pPr>
            <a:r>
              <a:rPr lang="en-US" sz="2000" dirty="0">
                <a:latin typeface="Courier New" panose="02070309020205020404" pitchFamily="49" charset="0"/>
                <a:cs typeface="Courier New" panose="02070309020205020404" pitchFamily="49" charset="0"/>
              </a:rPr>
              <a:t>x++ </a:t>
            </a:r>
            <a:r>
              <a:rPr lang="en-US" sz="2000" dirty="0">
                <a:cs typeface="Courier New" panose="02070309020205020404" pitchFamily="49" charset="0"/>
              </a:rPr>
              <a:t>post-increment – makes a copy, increases x, returns the copy (old value)</a:t>
            </a:r>
          </a:p>
          <a:p>
            <a:pPr marL="0" indent="0" eaLnBrk="0" fontAlgn="base" hangingPunct="0">
              <a:spcBef>
                <a:spcPct val="0"/>
              </a:spcBef>
              <a:spcAft>
                <a:spcPct val="0"/>
              </a:spcAft>
              <a:buNone/>
            </a:pPr>
            <a:r>
              <a:rPr lang="en-US" sz="2000" dirty="0">
                <a:latin typeface="Courier New" panose="02070309020205020404" pitchFamily="49" charset="0"/>
                <a:cs typeface="Courier New" panose="02070309020205020404" pitchFamily="49" charset="0"/>
              </a:rPr>
              <a:t>x-- </a:t>
            </a:r>
            <a:r>
              <a:rPr lang="en-US" sz="2000" dirty="0">
                <a:cs typeface="Courier New" panose="02070309020205020404" pitchFamily="49" charset="0"/>
              </a:rPr>
              <a:t>post-decrement – makes a copy, decreases x, returns the copy (old value)</a:t>
            </a:r>
          </a:p>
          <a:p>
            <a:pPr marL="0" indent="0" eaLnBrk="0" fontAlgn="base" hangingPunct="0">
              <a:spcBef>
                <a:spcPct val="0"/>
              </a:spcBef>
              <a:spcAft>
                <a:spcPct val="0"/>
              </a:spcAft>
              <a:buNone/>
            </a:pPr>
            <a:r>
              <a:rPr lang="en-US" sz="2000" dirty="0">
                <a:latin typeface="Courier New" panose="02070309020205020404" pitchFamily="49" charset="0"/>
                <a:cs typeface="Courier New" panose="02070309020205020404" pitchFamily="49" charset="0"/>
              </a:rPr>
              <a:t>++x </a:t>
            </a:r>
            <a:r>
              <a:rPr lang="en-US" sz="2000" dirty="0">
                <a:cs typeface="Courier New" panose="02070309020205020404" pitchFamily="49" charset="0"/>
              </a:rPr>
              <a:t>pre-increment – increases x, and returns x (new value)</a:t>
            </a:r>
          </a:p>
          <a:p>
            <a:pPr marL="0" indent="0" eaLnBrk="0" fontAlgn="base" hangingPunct="0">
              <a:spcBef>
                <a:spcPct val="0"/>
              </a:spcBef>
              <a:spcAft>
                <a:spcPct val="0"/>
              </a:spcAft>
              <a:buNone/>
            </a:pPr>
            <a:r>
              <a:rPr lang="en-US" sz="2000" dirty="0">
                <a:latin typeface="Courier New" panose="02070309020205020404" pitchFamily="49" charset="0"/>
                <a:cs typeface="Courier New" panose="02070309020205020404" pitchFamily="49" charset="0"/>
              </a:rPr>
              <a:t>--x </a:t>
            </a:r>
            <a:r>
              <a:rPr lang="en-US" sz="2000" dirty="0">
                <a:cs typeface="Courier New" panose="02070309020205020404" pitchFamily="49" charset="0"/>
              </a:rPr>
              <a:t>pre-decrement – decreases x, and returns x (new value)</a:t>
            </a:r>
          </a:p>
          <a:p>
            <a:pPr marL="0" indent="0" eaLnBrk="0" fontAlgn="base" hangingPunct="0">
              <a:spcBef>
                <a:spcPct val="0"/>
              </a:spcBef>
              <a:spcAft>
                <a:spcPct val="0"/>
              </a:spcAft>
              <a:buNone/>
            </a:pPr>
            <a:endParaRPr lang="en-US" sz="2000" dirty="0">
              <a:cs typeface="Courier New" panose="02070309020205020404" pitchFamily="49" charset="0"/>
            </a:endParaRPr>
          </a:p>
          <a:p>
            <a:pPr marL="0" indent="0" eaLnBrk="0" fontAlgn="base" hangingPunct="0">
              <a:spcBef>
                <a:spcPct val="0"/>
              </a:spcBef>
              <a:spcAft>
                <a:spcPct val="0"/>
              </a:spcAft>
              <a:buNone/>
            </a:pPr>
            <a:endParaRPr lang="en-US" sz="2000" dirty="0">
              <a:cs typeface="Courier New" panose="02070309020205020404" pitchFamily="49" charset="0"/>
            </a:endParaRPr>
          </a:p>
          <a:p>
            <a:endParaRPr lang="en-US" dirty="0"/>
          </a:p>
        </p:txBody>
      </p:sp>
      <p:pic>
        <p:nvPicPr>
          <p:cNvPr id="7" name="Picture 6"/>
          <p:cNvPicPr>
            <a:picLocks noChangeAspect="1"/>
          </p:cNvPicPr>
          <p:nvPr/>
        </p:nvPicPr>
        <p:blipFill rotWithShape="1">
          <a:blip r:embed="rId2"/>
          <a:srcRect r="2175" b="37298"/>
          <a:stretch/>
        </p:blipFill>
        <p:spPr>
          <a:xfrm>
            <a:off x="1026811" y="2699148"/>
            <a:ext cx="7169233" cy="2739027"/>
          </a:xfrm>
          <a:prstGeom prst="rect">
            <a:avLst/>
          </a:prstGeom>
        </p:spPr>
      </p:pic>
      <p:sp>
        <p:nvSpPr>
          <p:cNvPr id="3" name="Rectangle 2">
            <a:extLst>
              <a:ext uri="{FF2B5EF4-FFF2-40B4-BE49-F238E27FC236}">
                <a16:creationId xmlns:a16="http://schemas.microsoft.com/office/drawing/2014/main" id="{42192B56-AF49-0EA4-029A-D3D5713881D0}"/>
              </a:ext>
            </a:extLst>
          </p:cNvPr>
          <p:cNvSpPr/>
          <p:nvPr/>
        </p:nvSpPr>
        <p:spPr>
          <a:xfrm>
            <a:off x="1442906" y="3070372"/>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D9407FD2-9C0A-7D66-3C4F-4BA7BD0CD984}"/>
              </a:ext>
            </a:extLst>
          </p:cNvPr>
          <p:cNvSpPr/>
          <p:nvPr/>
        </p:nvSpPr>
        <p:spPr>
          <a:xfrm>
            <a:off x="1442906" y="3569539"/>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8EB5F5F1-C5BD-1AA3-CFC8-0DDD87472589}"/>
              </a:ext>
            </a:extLst>
          </p:cNvPr>
          <p:cNvSpPr/>
          <p:nvPr/>
        </p:nvSpPr>
        <p:spPr>
          <a:xfrm>
            <a:off x="1442906" y="4068662"/>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C51DD136-2658-AD04-025F-AB9414CD3C7C}"/>
              </a:ext>
            </a:extLst>
          </p:cNvPr>
          <p:cNvSpPr/>
          <p:nvPr/>
        </p:nvSpPr>
        <p:spPr>
          <a:xfrm>
            <a:off x="1442906" y="4567785"/>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8CBA243C-2BD7-392A-B222-C604A77FD79D}"/>
              </a:ext>
            </a:extLst>
          </p:cNvPr>
          <p:cNvSpPr/>
          <p:nvPr/>
        </p:nvSpPr>
        <p:spPr>
          <a:xfrm>
            <a:off x="1434517" y="5069017"/>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3321484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lstStyle/>
          <a:p>
            <a:r>
              <a:rPr lang="en-US" altLang="en-US" dirty="0"/>
              <a:t>Pre/Post Increment/Decrement</a:t>
            </a:r>
            <a:endParaRPr lang="en-US" dirty="0"/>
          </a:p>
        </p:txBody>
      </p:sp>
      <p:sp>
        <p:nvSpPr>
          <p:cNvPr id="4" name="Slide Number Placeholder 3"/>
          <p:cNvSpPr>
            <a:spLocks noGrp="1"/>
          </p:cNvSpPr>
          <p:nvPr>
            <p:ph type="sldNum" sz="quarter" idx="12"/>
          </p:nvPr>
        </p:nvSpPr>
        <p:spPr/>
        <p:txBody>
          <a:bodyPr/>
          <a:lstStyle/>
          <a:p>
            <a:fld id="{2266C759-6229-40DE-AD56-03C6C1B55D06}" type="slidenum">
              <a:rPr lang="nl-BE" smtClean="0"/>
              <a:t>72</a:t>
            </a:fld>
            <a:endParaRPr lang="nl-BE"/>
          </a:p>
        </p:txBody>
      </p:sp>
      <p:sp>
        <p:nvSpPr>
          <p:cNvPr id="6" name="Content Placeholder 5"/>
          <p:cNvSpPr>
            <a:spLocks noGrp="1"/>
          </p:cNvSpPr>
          <p:nvPr>
            <p:ph idx="1"/>
          </p:nvPr>
        </p:nvSpPr>
        <p:spPr>
          <a:xfrm>
            <a:off x="838200" y="1253331"/>
            <a:ext cx="10515600" cy="4351338"/>
          </a:xfrm>
        </p:spPr>
        <p:txBody>
          <a:bodyPr/>
          <a:lstStyle/>
          <a:p>
            <a:pPr marL="0" indent="0" eaLnBrk="0" fontAlgn="base" hangingPunct="0">
              <a:spcBef>
                <a:spcPct val="0"/>
              </a:spcBef>
              <a:spcAft>
                <a:spcPct val="0"/>
              </a:spcAft>
              <a:buNone/>
            </a:pPr>
            <a:r>
              <a:rPr lang="en-US" dirty="0">
                <a:latin typeface="Courier New" panose="02070309020205020404" pitchFamily="49" charset="0"/>
                <a:cs typeface="Courier New" panose="02070309020205020404" pitchFamily="49" charset="0"/>
              </a:rPr>
              <a:t>x++ </a:t>
            </a:r>
            <a:r>
              <a:rPr lang="en-US" dirty="0">
                <a:cs typeface="Courier New" panose="02070309020205020404" pitchFamily="49" charset="0"/>
              </a:rPr>
              <a:t>post-increment</a:t>
            </a:r>
          </a:p>
          <a:p>
            <a:pPr marL="0" indent="0" eaLnBrk="0" fontAlgn="base" hangingPunct="0">
              <a:spcBef>
                <a:spcPct val="0"/>
              </a:spcBef>
              <a:spcAft>
                <a:spcPct val="0"/>
              </a:spcAft>
              <a:buNone/>
            </a:pPr>
            <a:r>
              <a:rPr lang="en-US" dirty="0">
                <a:latin typeface="Courier New" panose="02070309020205020404" pitchFamily="49" charset="0"/>
                <a:cs typeface="Courier New" panose="02070309020205020404" pitchFamily="49" charset="0"/>
              </a:rPr>
              <a:t>x-- </a:t>
            </a:r>
            <a:r>
              <a:rPr lang="en-US" dirty="0">
                <a:cs typeface="Courier New" panose="02070309020205020404" pitchFamily="49" charset="0"/>
              </a:rPr>
              <a:t>post-decrement</a:t>
            </a:r>
          </a:p>
          <a:p>
            <a:pPr marL="0" indent="0" eaLnBrk="0" fontAlgn="base" hangingPunct="0">
              <a:spcBef>
                <a:spcPct val="0"/>
              </a:spcBef>
              <a:spcAft>
                <a:spcPct val="0"/>
              </a:spcAft>
              <a:buNone/>
            </a:pPr>
            <a:r>
              <a:rPr lang="en-US" dirty="0">
                <a:latin typeface="Courier New" panose="02070309020205020404" pitchFamily="49" charset="0"/>
                <a:cs typeface="Courier New" panose="02070309020205020404" pitchFamily="49" charset="0"/>
              </a:rPr>
              <a:t>++x </a:t>
            </a:r>
            <a:r>
              <a:rPr lang="en-US" dirty="0">
                <a:cs typeface="Courier New" panose="02070309020205020404" pitchFamily="49" charset="0"/>
              </a:rPr>
              <a:t>pre-increment</a:t>
            </a:r>
          </a:p>
          <a:p>
            <a:pPr marL="0" indent="0" eaLnBrk="0" fontAlgn="base" hangingPunct="0">
              <a:spcBef>
                <a:spcPct val="0"/>
              </a:spcBef>
              <a:spcAft>
                <a:spcPct val="0"/>
              </a:spcAft>
              <a:buNone/>
            </a:pPr>
            <a:r>
              <a:rPr lang="en-US" dirty="0">
                <a:latin typeface="Courier New" panose="02070309020205020404" pitchFamily="49" charset="0"/>
                <a:cs typeface="Courier New" panose="02070309020205020404" pitchFamily="49" charset="0"/>
              </a:rPr>
              <a:t>--x </a:t>
            </a:r>
            <a:r>
              <a:rPr lang="en-US" dirty="0">
                <a:cs typeface="Courier New" panose="02070309020205020404" pitchFamily="49" charset="0"/>
              </a:rPr>
              <a:t>pre-decrement</a:t>
            </a:r>
          </a:p>
          <a:p>
            <a:endParaRPr lang="en-US" dirty="0"/>
          </a:p>
        </p:txBody>
      </p:sp>
      <p:pic>
        <p:nvPicPr>
          <p:cNvPr id="8" name="Picture 7"/>
          <p:cNvPicPr>
            <a:picLocks noChangeAspect="1"/>
          </p:cNvPicPr>
          <p:nvPr/>
        </p:nvPicPr>
        <p:blipFill rotWithShape="1">
          <a:blip r:embed="rId2"/>
          <a:srcRect t="1" r="307" b="36384"/>
          <a:stretch/>
        </p:blipFill>
        <p:spPr>
          <a:xfrm>
            <a:off x="929485" y="3120145"/>
            <a:ext cx="7409172" cy="2818201"/>
          </a:xfrm>
          <a:prstGeom prst="rect">
            <a:avLst/>
          </a:prstGeom>
        </p:spPr>
      </p:pic>
      <p:sp>
        <p:nvSpPr>
          <p:cNvPr id="3" name="Rectangle 2">
            <a:extLst>
              <a:ext uri="{FF2B5EF4-FFF2-40B4-BE49-F238E27FC236}">
                <a16:creationId xmlns:a16="http://schemas.microsoft.com/office/drawing/2014/main" id="{E0712783-3D36-0D16-3EFF-A57C36B45AA0}"/>
              </a:ext>
            </a:extLst>
          </p:cNvPr>
          <p:cNvSpPr/>
          <p:nvPr/>
        </p:nvSpPr>
        <p:spPr>
          <a:xfrm>
            <a:off x="1384183" y="3498210"/>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5" name="Rectangle 4">
            <a:extLst>
              <a:ext uri="{FF2B5EF4-FFF2-40B4-BE49-F238E27FC236}">
                <a16:creationId xmlns:a16="http://schemas.microsoft.com/office/drawing/2014/main" id="{D6164C7A-0847-9883-8373-BBA64DFC7C08}"/>
              </a:ext>
            </a:extLst>
          </p:cNvPr>
          <p:cNvSpPr/>
          <p:nvPr/>
        </p:nvSpPr>
        <p:spPr>
          <a:xfrm>
            <a:off x="1375794" y="4009938"/>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7" name="Rectangle 6">
            <a:extLst>
              <a:ext uri="{FF2B5EF4-FFF2-40B4-BE49-F238E27FC236}">
                <a16:creationId xmlns:a16="http://schemas.microsoft.com/office/drawing/2014/main" id="{61639DD4-6C8D-7BB9-67CA-A960DD635E7B}"/>
              </a:ext>
            </a:extLst>
          </p:cNvPr>
          <p:cNvSpPr/>
          <p:nvPr/>
        </p:nvSpPr>
        <p:spPr>
          <a:xfrm>
            <a:off x="1375794" y="4513837"/>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387D9F56-F4B7-9F62-E199-3092D484C37B}"/>
              </a:ext>
            </a:extLst>
          </p:cNvPr>
          <p:cNvSpPr/>
          <p:nvPr/>
        </p:nvSpPr>
        <p:spPr>
          <a:xfrm>
            <a:off x="1375794" y="5025005"/>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10" name="Rectangle 9">
            <a:extLst>
              <a:ext uri="{FF2B5EF4-FFF2-40B4-BE49-F238E27FC236}">
                <a16:creationId xmlns:a16="http://schemas.microsoft.com/office/drawing/2014/main" id="{16D592B2-9B43-B42B-4438-7CD2C8E1C4B6}"/>
              </a:ext>
            </a:extLst>
          </p:cNvPr>
          <p:cNvSpPr/>
          <p:nvPr/>
        </p:nvSpPr>
        <p:spPr>
          <a:xfrm>
            <a:off x="1375794" y="5527224"/>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17703330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a:xfrm>
            <a:off x="838200" y="0"/>
            <a:ext cx="10515600" cy="1325563"/>
          </a:xfrm>
        </p:spPr>
        <p:txBody>
          <a:bodyPr/>
          <a:lstStyle/>
          <a:p>
            <a:r>
              <a:rPr lang="en-US" altLang="en-US" dirty="0"/>
              <a:t>Other expr Options</a:t>
            </a:r>
          </a:p>
        </p:txBody>
      </p:sp>
      <p:sp>
        <p:nvSpPr>
          <p:cNvPr id="564227" name="Rectangle 3"/>
          <p:cNvSpPr>
            <a:spLocks noGrp="1" noChangeArrowheads="1"/>
          </p:cNvSpPr>
          <p:nvPr>
            <p:ph type="body" idx="1"/>
          </p:nvPr>
        </p:nvSpPr>
        <p:spPr>
          <a:xfrm>
            <a:off x="838200" y="1292109"/>
            <a:ext cx="8496496" cy="4428000"/>
          </a:xfrm>
        </p:spPr>
        <p:txBody>
          <a:bodyPr/>
          <a:lstStyle/>
          <a:p>
            <a:r>
              <a:rPr lang="en-US" altLang="en-US" sz="2200" dirty="0">
                <a:latin typeface="Courier New" panose="02070309020205020404" pitchFamily="49" charset="0"/>
                <a:cs typeface="Courier New" panose="02070309020205020404" pitchFamily="49" charset="0"/>
              </a:rPr>
              <a:t>|</a:t>
            </a:r>
          </a:p>
          <a:p>
            <a:pPr lvl="1"/>
            <a:r>
              <a:rPr lang="en-US" altLang="en-US" sz="2200" dirty="0"/>
              <a:t>Logical or </a:t>
            </a:r>
          </a:p>
          <a:p>
            <a:r>
              <a:rPr lang="en-US" altLang="en-US" sz="2200" dirty="0">
                <a:latin typeface="Courier New" panose="02070309020205020404" pitchFamily="49" charset="0"/>
                <a:cs typeface="Courier New" panose="02070309020205020404" pitchFamily="49" charset="0"/>
              </a:rPr>
              <a:t>&amp;</a:t>
            </a:r>
          </a:p>
          <a:p>
            <a:pPr lvl="1"/>
            <a:r>
              <a:rPr lang="en-US" altLang="en-US" sz="2200" dirty="0"/>
              <a:t>Logical and</a:t>
            </a:r>
          </a:p>
          <a:p>
            <a:r>
              <a:rPr lang="en-US" altLang="en-US" sz="2200" dirty="0"/>
              <a:t>Many others…</a:t>
            </a:r>
            <a:r>
              <a:rPr lang="pl-PL" altLang="en-US" sz="2200" dirty="0"/>
              <a:t> c</a:t>
            </a:r>
            <a:r>
              <a:rPr lang="en-US" altLang="en-US" sz="2200" dirty="0"/>
              <a:t>heck the man page</a:t>
            </a:r>
          </a:p>
          <a:p>
            <a:pPr lvl="1"/>
            <a:r>
              <a:rPr lang="en-US" altLang="en-US" sz="2200" dirty="0">
                <a:latin typeface="Courier New" panose="02070309020205020404" pitchFamily="49" charset="0"/>
                <a:cs typeface="Courier New" panose="02070309020205020404" pitchFamily="49" charset="0"/>
              </a:rPr>
              <a:t>ARG1 &lt; ARG2      </a:t>
            </a:r>
            <a:r>
              <a:rPr lang="en-US" altLang="en-US" sz="2200" dirty="0"/>
              <a:t>ARG1 is less than ARG2</a:t>
            </a:r>
          </a:p>
          <a:p>
            <a:pPr lvl="1"/>
            <a:r>
              <a:rPr lang="en-US" altLang="en-US" sz="2200" dirty="0">
                <a:latin typeface="Courier New" panose="02070309020205020404" pitchFamily="49" charset="0"/>
                <a:cs typeface="Courier New" panose="02070309020205020404" pitchFamily="49" charset="0"/>
              </a:rPr>
              <a:t>ARG1 &lt;= ARG2     </a:t>
            </a:r>
            <a:r>
              <a:rPr lang="en-US" altLang="en-US" sz="2200" dirty="0"/>
              <a:t>ARG1 is less than or equal to ARG2</a:t>
            </a:r>
          </a:p>
          <a:p>
            <a:pPr lvl="1"/>
            <a:r>
              <a:rPr lang="en-US" altLang="en-US" sz="2200" dirty="0">
                <a:latin typeface="Courier New" panose="02070309020205020404" pitchFamily="49" charset="0"/>
                <a:cs typeface="Courier New" panose="02070309020205020404" pitchFamily="49" charset="0"/>
              </a:rPr>
              <a:t>ARG1 = ARG2      </a:t>
            </a:r>
            <a:r>
              <a:rPr lang="en-US" altLang="en-US" sz="2200" dirty="0"/>
              <a:t>ARG1 is equal to ARG2</a:t>
            </a:r>
          </a:p>
          <a:p>
            <a:pPr lvl="1"/>
            <a:r>
              <a:rPr lang="en-US" altLang="en-US" sz="2200" dirty="0">
                <a:latin typeface="Courier New" panose="02070309020205020404" pitchFamily="49" charset="0"/>
                <a:cs typeface="Courier New" panose="02070309020205020404" pitchFamily="49" charset="0"/>
              </a:rPr>
              <a:t>ARG1 != ARG2     </a:t>
            </a:r>
            <a:r>
              <a:rPr lang="en-US" altLang="en-US" sz="2200" dirty="0"/>
              <a:t>ARG1 is unequal to ARG2</a:t>
            </a:r>
          </a:p>
          <a:p>
            <a:pPr lvl="1"/>
            <a:r>
              <a:rPr lang="en-US" altLang="en-US" sz="2200" dirty="0">
                <a:latin typeface="Courier New" panose="02070309020205020404" pitchFamily="49" charset="0"/>
                <a:cs typeface="Courier New" panose="02070309020205020404" pitchFamily="49" charset="0"/>
              </a:rPr>
              <a:t>ARG1 &gt;= ARG2     </a:t>
            </a:r>
            <a:r>
              <a:rPr lang="en-US" altLang="en-US" sz="2200" dirty="0"/>
              <a:t>ARG1 is greater than or equal to ARG2</a:t>
            </a:r>
          </a:p>
          <a:p>
            <a:pPr lvl="1"/>
            <a:r>
              <a:rPr lang="en-US" altLang="en-US" sz="2200" dirty="0">
                <a:latin typeface="Courier New" panose="02070309020205020404" pitchFamily="49" charset="0"/>
                <a:cs typeface="Courier New" panose="02070309020205020404" pitchFamily="49" charset="0"/>
              </a:rPr>
              <a:t>ARG1 &gt; ARG2      </a:t>
            </a:r>
            <a:r>
              <a:rPr lang="en-US" altLang="en-US" sz="2200" dirty="0"/>
              <a:t>ARG1 is greater than ARG2</a:t>
            </a:r>
          </a:p>
        </p:txBody>
      </p:sp>
    </p:spTree>
    <p:extLst>
      <p:ext uri="{BB962C8B-B14F-4D97-AF65-F5344CB8AC3E}">
        <p14:creationId xmlns:p14="http://schemas.microsoft.com/office/powerpoint/2010/main" val="5439764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p:cNvSpPr>
            <a:spLocks noGrp="1" noChangeArrowheads="1"/>
          </p:cNvSpPr>
          <p:nvPr>
            <p:ph type="title"/>
          </p:nvPr>
        </p:nvSpPr>
        <p:spPr>
          <a:xfrm>
            <a:off x="838200" y="0"/>
            <a:ext cx="10515600" cy="1325563"/>
          </a:xfrm>
        </p:spPr>
        <p:txBody>
          <a:bodyPr/>
          <a:lstStyle/>
          <a:p>
            <a:r>
              <a:rPr lang="en-US" altLang="en-US" dirty="0"/>
              <a:t>Control Flow And Conditionals</a:t>
            </a:r>
          </a:p>
        </p:txBody>
      </p:sp>
      <p:sp>
        <p:nvSpPr>
          <p:cNvPr id="517123" name="Rectangle 3"/>
          <p:cNvSpPr>
            <a:spLocks noGrp="1" noChangeArrowheads="1"/>
          </p:cNvSpPr>
          <p:nvPr>
            <p:ph type="body" idx="1"/>
          </p:nvPr>
        </p:nvSpPr>
        <p:spPr/>
        <p:txBody>
          <a:bodyPr/>
          <a:lstStyle/>
          <a:p>
            <a:r>
              <a:rPr lang="en-US" altLang="en-US" dirty="0"/>
              <a:t>Shell scripts can be more powerful than just a list of commands</a:t>
            </a:r>
          </a:p>
          <a:p>
            <a:r>
              <a:rPr lang="en-US" altLang="en-US" dirty="0"/>
              <a:t>Sometimes you want to perform some commands only if certain conditions are true</a:t>
            </a:r>
          </a:p>
          <a:p>
            <a:pPr lvl="1"/>
            <a:r>
              <a:rPr lang="en-US" altLang="en-US" dirty="0"/>
              <a:t>Example: Only print out a file if it is not a binary file </a:t>
            </a:r>
          </a:p>
        </p:txBody>
      </p:sp>
    </p:spTree>
    <p:extLst>
      <p:ext uri="{BB962C8B-B14F-4D97-AF65-F5344CB8AC3E}">
        <p14:creationId xmlns:p14="http://schemas.microsoft.com/office/powerpoint/2010/main" val="261951004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a:xfrm>
            <a:off x="838200" y="0"/>
            <a:ext cx="10515600" cy="1325563"/>
          </a:xfrm>
        </p:spPr>
        <p:txBody>
          <a:bodyPr/>
          <a:lstStyle/>
          <a:p>
            <a:r>
              <a:rPr lang="en-US" altLang="en-US" dirty="0"/>
              <a:t>The test Command</a:t>
            </a:r>
          </a:p>
        </p:txBody>
      </p:sp>
      <p:sp>
        <p:nvSpPr>
          <p:cNvPr id="543747" name="Rectangle 3"/>
          <p:cNvSpPr>
            <a:spLocks noGrp="1" noChangeArrowheads="1"/>
          </p:cNvSpPr>
          <p:nvPr>
            <p:ph type="body" idx="1"/>
          </p:nvPr>
        </p:nvSpPr>
        <p:spPr/>
        <p:txBody>
          <a:bodyPr/>
          <a:lstStyle/>
          <a:p>
            <a:r>
              <a:rPr lang="en-US" altLang="en-US" dirty="0"/>
              <a:t>Used to check if certain conditions are true</a:t>
            </a:r>
          </a:p>
          <a:p>
            <a:r>
              <a:rPr lang="en-US" altLang="en-US" dirty="0"/>
              <a:t>Usage: </a:t>
            </a:r>
            <a:r>
              <a:rPr lang="en-US" altLang="en-US" dirty="0">
                <a:latin typeface="Courier New" panose="02070309020205020404" pitchFamily="49" charset="0"/>
                <a:cs typeface="Courier New" panose="02070309020205020404" pitchFamily="49" charset="0"/>
              </a:rPr>
              <a:t>test EXPRESSION</a:t>
            </a:r>
          </a:p>
          <a:p>
            <a:r>
              <a:rPr lang="en-US" dirty="0"/>
              <a:t>You get 0 (true) or 1 (false) in the exit code (</a:t>
            </a:r>
            <a:r>
              <a:rPr lang="en-US" dirty="0">
                <a:latin typeface="Courier New" panose="02070309020205020404" pitchFamily="49" charset="0"/>
                <a:cs typeface="Courier New" panose="02070309020205020404" pitchFamily="49" charset="0"/>
              </a:rPr>
              <a:t>echo $?</a:t>
            </a:r>
            <a:r>
              <a:rPr lang="en-US" dirty="0"/>
              <a:t>).</a:t>
            </a:r>
            <a:endParaRPr lang="en-US" altLang="en-US" dirty="0"/>
          </a:p>
        </p:txBody>
      </p:sp>
    </p:spTree>
    <p:extLst>
      <p:ext uri="{BB962C8B-B14F-4D97-AF65-F5344CB8AC3E}">
        <p14:creationId xmlns:p14="http://schemas.microsoft.com/office/powerpoint/2010/main" val="34269322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a:xfrm>
            <a:off x="838200" y="0"/>
            <a:ext cx="10515600" cy="1325563"/>
          </a:xfrm>
        </p:spPr>
        <p:txBody>
          <a:bodyPr/>
          <a:lstStyle/>
          <a:p>
            <a:r>
              <a:rPr lang="en-US" altLang="en-US" dirty="0"/>
              <a:t>Conditions test Checks</a:t>
            </a:r>
          </a:p>
        </p:txBody>
      </p:sp>
      <p:sp>
        <p:nvSpPr>
          <p:cNvPr id="565251" name="Rectangle 3"/>
          <p:cNvSpPr>
            <a:spLocks noGrp="1" noChangeArrowheads="1"/>
          </p:cNvSpPr>
          <p:nvPr>
            <p:ph type="body" idx="1"/>
          </p:nvPr>
        </p:nvSpPr>
        <p:spPr/>
        <p:txBody>
          <a:bodyPr/>
          <a:lstStyle/>
          <a:p>
            <a:r>
              <a:rPr lang="en-US" altLang="en-US" dirty="0"/>
              <a:t>Comparisons</a:t>
            </a:r>
          </a:p>
          <a:p>
            <a:pPr lvl="1"/>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eq</a:t>
            </a:r>
            <a:endParaRPr lang="en-US" altLang="en-US" dirty="0">
              <a:latin typeface="Courier New" panose="02070309020205020404" pitchFamily="49" charset="0"/>
              <a:cs typeface="Courier New" panose="02070309020205020404" pitchFamily="49" charset="0"/>
            </a:endParaRPr>
          </a:p>
          <a:p>
            <a:pPr lvl="1"/>
            <a:r>
              <a:rPr lang="en-US" altLang="en-US" dirty="0">
                <a:latin typeface="Courier New" panose="02070309020205020404" pitchFamily="49" charset="0"/>
                <a:cs typeface="Courier New" panose="02070309020205020404" pitchFamily="49" charset="0"/>
              </a:rPr>
              <a:t>-ne</a:t>
            </a:r>
          </a:p>
          <a:p>
            <a:pPr lvl="1"/>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lt</a:t>
            </a:r>
            <a:endParaRPr lang="en-US" altLang="en-US" dirty="0">
              <a:latin typeface="Courier New" panose="02070309020205020404" pitchFamily="49" charset="0"/>
              <a:cs typeface="Courier New" panose="02070309020205020404" pitchFamily="49" charset="0"/>
            </a:endParaRPr>
          </a:p>
          <a:p>
            <a:pPr lvl="1"/>
            <a:r>
              <a:rPr lang="en-US" altLang="en-US" dirty="0">
                <a:latin typeface="Courier New" panose="02070309020205020404" pitchFamily="49" charset="0"/>
                <a:cs typeface="Courier New" panose="02070309020205020404" pitchFamily="49" charset="0"/>
              </a:rPr>
              <a:t>-le</a:t>
            </a:r>
          </a:p>
          <a:p>
            <a:pPr lvl="1"/>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gt</a:t>
            </a:r>
            <a:endParaRPr lang="en-US" altLang="en-US" dirty="0">
              <a:latin typeface="Courier New" panose="02070309020205020404" pitchFamily="49" charset="0"/>
              <a:cs typeface="Courier New" panose="02070309020205020404" pitchFamily="49" charset="0"/>
            </a:endParaRPr>
          </a:p>
          <a:p>
            <a:pPr lvl="1"/>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ge</a:t>
            </a:r>
            <a:endParaRPr lang="en-US" alt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821146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a:xfrm>
            <a:off x="838200" y="0"/>
            <a:ext cx="10515600" cy="1325563"/>
          </a:xfrm>
        </p:spPr>
        <p:txBody>
          <a:bodyPr/>
          <a:lstStyle/>
          <a:p>
            <a:r>
              <a:rPr lang="en-US" altLang="en-US" dirty="0"/>
              <a:t>More Conditions</a:t>
            </a:r>
          </a:p>
        </p:txBody>
      </p:sp>
      <p:sp>
        <p:nvSpPr>
          <p:cNvPr id="566275" name="Rectangle 3"/>
          <p:cNvSpPr>
            <a:spLocks noGrp="1" noChangeArrowheads="1"/>
          </p:cNvSpPr>
          <p:nvPr>
            <p:ph type="body" idx="1"/>
          </p:nvPr>
        </p:nvSpPr>
        <p:spPr>
          <a:xfrm>
            <a:off x="838200" y="1193259"/>
            <a:ext cx="8334000" cy="5256584"/>
          </a:xfrm>
        </p:spPr>
        <p:txBody>
          <a:bodyPr/>
          <a:lstStyle/>
          <a:p>
            <a:pPr>
              <a:lnSpc>
                <a:spcPct val="90000"/>
              </a:lnSpc>
            </a:pPr>
            <a:r>
              <a:rPr lang="en-US" altLang="en-US" sz="2000" dirty="0"/>
              <a:t>System conditions</a:t>
            </a:r>
          </a:p>
          <a:p>
            <a:pPr lvl="1">
              <a:lnSpc>
                <a:spcPct val="90000"/>
              </a:lnSpc>
            </a:pPr>
            <a:r>
              <a:rPr lang="en-US" altLang="en-US" sz="2000" dirty="0">
                <a:latin typeface="Courier New" panose="02070309020205020404" pitchFamily="49" charset="0"/>
                <a:cs typeface="Courier New" panose="02070309020205020404" pitchFamily="49" charset="0"/>
              </a:rPr>
              <a:t>-d</a:t>
            </a:r>
          </a:p>
          <a:p>
            <a:pPr lvl="2">
              <a:lnSpc>
                <a:spcPct val="90000"/>
              </a:lnSpc>
            </a:pPr>
            <a:r>
              <a:rPr lang="en-US" altLang="en-US" dirty="0"/>
              <a:t>File is a directory: </a:t>
            </a:r>
            <a:r>
              <a:rPr lang="en-US" altLang="en-US" dirty="0">
                <a:latin typeface="Courier New" panose="02070309020205020404" pitchFamily="49" charset="0"/>
                <a:cs typeface="Courier New" panose="02070309020205020404" pitchFamily="49" charset="0"/>
              </a:rPr>
              <a:t>test –d $VSC_HOME</a:t>
            </a:r>
          </a:p>
          <a:p>
            <a:pPr lvl="1">
              <a:lnSpc>
                <a:spcPct val="90000"/>
              </a:lnSpc>
            </a:pPr>
            <a:r>
              <a:rPr lang="en-US" altLang="en-US" sz="2000" dirty="0">
                <a:latin typeface="Courier New" panose="02070309020205020404" pitchFamily="49" charset="0"/>
                <a:cs typeface="Courier New" panose="02070309020205020404" pitchFamily="49" charset="0"/>
              </a:rPr>
              <a:t>-e</a:t>
            </a:r>
          </a:p>
          <a:p>
            <a:pPr lvl="2">
              <a:lnSpc>
                <a:spcPct val="90000"/>
              </a:lnSpc>
            </a:pPr>
            <a:r>
              <a:rPr lang="en-US" altLang="en-US" dirty="0"/>
              <a:t>File exists:             </a:t>
            </a:r>
            <a:r>
              <a:rPr lang="en-US" altLang="en-US" dirty="0">
                <a:latin typeface="Courier New" panose="02070309020205020404" pitchFamily="49" charset="0"/>
                <a:cs typeface="Courier New" panose="02070309020205020404" pitchFamily="49" charset="0"/>
              </a:rPr>
              <a:t>test –e ~/.</a:t>
            </a:r>
            <a:r>
              <a:rPr lang="en-US" altLang="en-US" dirty="0" err="1">
                <a:latin typeface="Courier New" panose="02070309020205020404" pitchFamily="49" charset="0"/>
                <a:cs typeface="Courier New" panose="02070309020205020404" pitchFamily="49" charset="0"/>
              </a:rPr>
              <a:t>bashrc</a:t>
            </a:r>
            <a:endParaRPr lang="en-US" altLang="en-US" dirty="0">
              <a:latin typeface="Courier New" panose="02070309020205020404" pitchFamily="49" charset="0"/>
              <a:cs typeface="Courier New" panose="02070309020205020404" pitchFamily="49" charset="0"/>
            </a:endParaRPr>
          </a:p>
          <a:p>
            <a:pPr lvl="1">
              <a:lnSpc>
                <a:spcPct val="90000"/>
              </a:lnSpc>
            </a:pPr>
            <a:r>
              <a:rPr lang="en-US" altLang="en-US" sz="2000" dirty="0">
                <a:latin typeface="Courier New" panose="02070309020205020404" pitchFamily="49" charset="0"/>
                <a:cs typeface="Courier New" panose="02070309020205020404" pitchFamily="49" charset="0"/>
              </a:rPr>
              <a:t>-f</a:t>
            </a:r>
          </a:p>
          <a:p>
            <a:pPr lvl="2">
              <a:lnSpc>
                <a:spcPct val="90000"/>
              </a:lnSpc>
            </a:pPr>
            <a:r>
              <a:rPr lang="en-US" altLang="en-US" dirty="0"/>
              <a:t>File is a normal file</a:t>
            </a:r>
            <a:r>
              <a:rPr lang="pl-PL" altLang="en-US" dirty="0"/>
              <a:t> (not a </a:t>
            </a:r>
            <a:r>
              <a:rPr lang="pl-PL" altLang="en-US" dirty="0" err="1"/>
              <a:t>directory</a:t>
            </a:r>
            <a:r>
              <a:rPr lang="pl-PL" altLang="en-US" dirty="0"/>
              <a:t>, </a:t>
            </a:r>
            <a:r>
              <a:rPr lang="pl-PL" altLang="en-US" dirty="0" err="1"/>
              <a:t>device</a:t>
            </a:r>
            <a:r>
              <a:rPr lang="pl-PL" altLang="en-US" dirty="0"/>
              <a:t>)</a:t>
            </a:r>
            <a:endParaRPr lang="en-US" altLang="en-US" dirty="0"/>
          </a:p>
          <a:p>
            <a:pPr lvl="1">
              <a:lnSpc>
                <a:spcPct val="90000"/>
              </a:lnSpc>
            </a:pPr>
            <a:r>
              <a:rPr lang="en-US" altLang="en-US" sz="2000" dirty="0">
                <a:latin typeface="Courier New" panose="02070309020205020404" pitchFamily="49" charset="0"/>
                <a:cs typeface="Courier New" panose="02070309020205020404" pitchFamily="49" charset="0"/>
              </a:rPr>
              <a:t>-s</a:t>
            </a:r>
          </a:p>
          <a:p>
            <a:pPr lvl="2">
              <a:lnSpc>
                <a:spcPct val="90000"/>
              </a:lnSpc>
            </a:pPr>
            <a:r>
              <a:rPr lang="en-US" altLang="en-US" dirty="0"/>
              <a:t>File is non-empty</a:t>
            </a:r>
            <a:endParaRPr lang="pl-PL" altLang="en-US" dirty="0"/>
          </a:p>
          <a:p>
            <a:pPr lvl="1">
              <a:lnSpc>
                <a:spcPct val="90000"/>
              </a:lnSpc>
            </a:pPr>
            <a:r>
              <a:rPr lang="pl-PL" altLang="en-US" sz="2000" dirty="0">
                <a:latin typeface="Courier New" panose="02070309020205020404" pitchFamily="49" charset="0"/>
                <a:cs typeface="Courier New" panose="02070309020205020404" pitchFamily="49" charset="0"/>
              </a:rPr>
              <a:t>-</a:t>
            </a:r>
            <a:r>
              <a:rPr lang="en-US" altLang="en-US" sz="2000" dirty="0">
                <a:latin typeface="Courier New" panose="02070309020205020404" pitchFamily="49" charset="0"/>
                <a:cs typeface="Courier New" panose="02070309020205020404" pitchFamily="49" charset="0"/>
              </a:rPr>
              <a:t>r </a:t>
            </a:r>
            <a:r>
              <a:rPr lang="en-US" altLang="en-US" sz="2000" dirty="0"/>
              <a:t>			</a:t>
            </a:r>
            <a:endParaRPr lang="pl-PL" altLang="en-US" sz="2000" dirty="0"/>
          </a:p>
          <a:p>
            <a:pPr lvl="2">
              <a:lnSpc>
                <a:spcPct val="90000"/>
              </a:lnSpc>
            </a:pPr>
            <a:r>
              <a:rPr lang="en-US" altLang="en-US" dirty="0"/>
              <a:t>True if ‘file’ is readable</a:t>
            </a:r>
            <a:endParaRPr lang="pl-PL" altLang="en-US" dirty="0"/>
          </a:p>
          <a:p>
            <a:pPr lvl="1">
              <a:lnSpc>
                <a:spcPct val="90000"/>
              </a:lnSpc>
            </a:pPr>
            <a:r>
              <a:rPr lang="en-US" altLang="en-US" sz="2000" dirty="0">
                <a:latin typeface="Courier New" panose="02070309020205020404" pitchFamily="49" charset="0"/>
                <a:cs typeface="Courier New" panose="02070309020205020404" pitchFamily="49" charset="0"/>
              </a:rPr>
              <a:t>-w </a:t>
            </a:r>
            <a:r>
              <a:rPr lang="en-US" altLang="en-US" sz="2000" dirty="0"/>
              <a:t>			</a:t>
            </a:r>
            <a:endParaRPr lang="pl-PL" altLang="en-US" sz="2000" dirty="0"/>
          </a:p>
          <a:p>
            <a:pPr lvl="2">
              <a:lnSpc>
                <a:spcPct val="90000"/>
              </a:lnSpc>
            </a:pPr>
            <a:r>
              <a:rPr lang="en-US" altLang="en-US" dirty="0"/>
              <a:t>True if ‘file’ is writable</a:t>
            </a:r>
            <a:endParaRPr lang="pl-PL" altLang="en-US" dirty="0"/>
          </a:p>
          <a:p>
            <a:pPr lvl="1">
              <a:lnSpc>
                <a:spcPct val="90000"/>
              </a:lnSpc>
            </a:pPr>
            <a:r>
              <a:rPr lang="en-US" altLang="en-US" sz="2000" dirty="0">
                <a:latin typeface="Courier New" panose="02070309020205020404" pitchFamily="49" charset="0"/>
                <a:cs typeface="Courier New" panose="02070309020205020404" pitchFamily="49" charset="0"/>
              </a:rPr>
              <a:t>-x </a:t>
            </a:r>
            <a:r>
              <a:rPr lang="en-US" altLang="en-US" sz="2000" dirty="0"/>
              <a:t>		</a:t>
            </a:r>
            <a:endParaRPr lang="pl-PL" altLang="en-US" sz="2000" dirty="0"/>
          </a:p>
          <a:p>
            <a:pPr lvl="2">
              <a:lnSpc>
                <a:spcPct val="90000"/>
              </a:lnSpc>
            </a:pPr>
            <a:r>
              <a:rPr lang="en-US" altLang="en-US" dirty="0"/>
              <a:t>True if ‘file’ is executable</a:t>
            </a:r>
          </a:p>
          <a:p>
            <a:pPr lvl="2">
              <a:lnSpc>
                <a:spcPct val="90000"/>
              </a:lnSpc>
            </a:pPr>
            <a:endParaRPr lang="en-US" altLang="en-US" dirty="0"/>
          </a:p>
        </p:txBody>
      </p:sp>
    </p:spTree>
    <p:extLst>
      <p:ext uri="{BB962C8B-B14F-4D97-AF65-F5344CB8AC3E}">
        <p14:creationId xmlns:p14="http://schemas.microsoft.com/office/powerpoint/2010/main" val="31810662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a:xfrm>
            <a:off x="729143" y="18255"/>
            <a:ext cx="10515600" cy="1325563"/>
          </a:xfrm>
        </p:spPr>
        <p:txBody>
          <a:bodyPr/>
          <a:lstStyle/>
          <a:p>
            <a:r>
              <a:rPr lang="en-US" altLang="en-US" dirty="0"/>
              <a:t>More test Conditions</a:t>
            </a:r>
          </a:p>
        </p:txBody>
      </p:sp>
      <p:sp>
        <p:nvSpPr>
          <p:cNvPr id="567299" name="Rectangle 3"/>
          <p:cNvSpPr>
            <a:spLocks noGrp="1" noChangeArrowheads="1"/>
          </p:cNvSpPr>
          <p:nvPr>
            <p:ph type="body" idx="1"/>
          </p:nvPr>
        </p:nvSpPr>
        <p:spPr>
          <a:xfrm>
            <a:off x="838200" y="1343818"/>
            <a:ext cx="10515600" cy="4351338"/>
          </a:xfrm>
        </p:spPr>
        <p:txBody>
          <a:bodyPr/>
          <a:lstStyle/>
          <a:p>
            <a:pPr>
              <a:lnSpc>
                <a:spcPct val="90000"/>
              </a:lnSpc>
            </a:pPr>
            <a:r>
              <a:rPr lang="en-US" altLang="en-US" dirty="0">
                <a:latin typeface="Courier New" panose="02070309020205020404" pitchFamily="49" charset="0"/>
                <a:cs typeface="Courier New" panose="02070309020205020404" pitchFamily="49" charset="0"/>
              </a:rPr>
              <a:t>!</a:t>
            </a:r>
          </a:p>
          <a:p>
            <a:pPr lvl="1">
              <a:lnSpc>
                <a:spcPct val="90000"/>
              </a:lnSpc>
            </a:pPr>
            <a:r>
              <a:rPr lang="en-US" altLang="en-US" dirty="0"/>
              <a:t>Not</a:t>
            </a:r>
          </a:p>
          <a:p>
            <a:pPr lvl="1">
              <a:lnSpc>
                <a:spcPct val="90000"/>
              </a:lnSpc>
            </a:pPr>
            <a:r>
              <a:rPr lang="en-US" altLang="en-US" dirty="0"/>
              <a:t>Negates the next check</a:t>
            </a:r>
          </a:p>
          <a:p>
            <a:pPr lvl="1">
              <a:lnSpc>
                <a:spcPct val="90000"/>
              </a:lnSpc>
            </a:pPr>
            <a:r>
              <a:rPr lang="en-US" altLang="en-US" dirty="0"/>
              <a:t>Example: </a:t>
            </a:r>
            <a:r>
              <a:rPr lang="en-US" altLang="en-US" dirty="0">
                <a:latin typeface="Courier New" panose="02070309020205020404" pitchFamily="49" charset="0"/>
                <a:cs typeface="Courier New" panose="02070309020205020404" pitchFamily="49" charset="0"/>
              </a:rPr>
              <a:t>test ! –x File</a:t>
            </a:r>
          </a:p>
          <a:p>
            <a:pPr>
              <a:lnSpc>
                <a:spcPct val="90000"/>
              </a:lnSpc>
            </a:pPr>
            <a:r>
              <a:rPr lang="en-US" altLang="en-US" dirty="0">
                <a:latin typeface="Courier New" panose="02070309020205020404" pitchFamily="49" charset="0"/>
                <a:cs typeface="Courier New" panose="02070309020205020404" pitchFamily="49" charset="0"/>
              </a:rPr>
              <a:t>-a</a:t>
            </a:r>
          </a:p>
          <a:p>
            <a:pPr lvl="1">
              <a:lnSpc>
                <a:spcPct val="90000"/>
              </a:lnSpc>
            </a:pPr>
            <a:r>
              <a:rPr lang="en-US" altLang="en-US" dirty="0"/>
              <a:t>And two conditions</a:t>
            </a:r>
          </a:p>
          <a:p>
            <a:pPr lvl="2">
              <a:lnSpc>
                <a:spcPct val="90000"/>
              </a:lnSpc>
            </a:pPr>
            <a:r>
              <a:rPr lang="en-US" altLang="en-US" sz="2400" dirty="0"/>
              <a:t>Example: </a:t>
            </a:r>
            <a:r>
              <a:rPr lang="en-US" altLang="en-US" sz="2400" dirty="0">
                <a:latin typeface="Courier New" panose="02070309020205020404" pitchFamily="49" charset="0"/>
                <a:cs typeface="Courier New" panose="02070309020205020404" pitchFamily="49" charset="0"/>
              </a:rPr>
              <a:t>test $1 –</a:t>
            </a:r>
            <a:r>
              <a:rPr lang="en-US" altLang="en-US" sz="2400" dirty="0" err="1">
                <a:latin typeface="Courier New" panose="02070309020205020404" pitchFamily="49" charset="0"/>
                <a:cs typeface="Courier New" panose="02070309020205020404" pitchFamily="49" charset="0"/>
              </a:rPr>
              <a:t>eq</a:t>
            </a:r>
            <a:r>
              <a:rPr lang="en-US" altLang="en-US" sz="2400" dirty="0">
                <a:latin typeface="Courier New" panose="02070309020205020404" pitchFamily="49" charset="0"/>
                <a:cs typeface="Courier New" panose="02070309020205020404" pitchFamily="49" charset="0"/>
              </a:rPr>
              <a:t> $2 –a $2 –</a:t>
            </a:r>
            <a:r>
              <a:rPr lang="en-US" altLang="en-US" sz="2400" dirty="0" err="1">
                <a:latin typeface="Courier New" panose="02070309020205020404" pitchFamily="49" charset="0"/>
                <a:cs typeface="Courier New" panose="02070309020205020404" pitchFamily="49" charset="0"/>
              </a:rPr>
              <a:t>gt</a:t>
            </a:r>
            <a:r>
              <a:rPr lang="en-US" altLang="en-US" sz="2400" dirty="0">
                <a:latin typeface="Courier New" panose="02070309020205020404" pitchFamily="49" charset="0"/>
                <a:cs typeface="Courier New" panose="02070309020205020404" pitchFamily="49" charset="0"/>
              </a:rPr>
              <a:t> 5</a:t>
            </a:r>
          </a:p>
          <a:p>
            <a:pPr>
              <a:lnSpc>
                <a:spcPct val="90000"/>
              </a:lnSpc>
            </a:pPr>
            <a:r>
              <a:rPr lang="en-US" altLang="en-US" dirty="0">
                <a:latin typeface="Courier New" panose="02070309020205020404" pitchFamily="49" charset="0"/>
                <a:cs typeface="Courier New" panose="02070309020205020404" pitchFamily="49" charset="0"/>
              </a:rPr>
              <a:t>-o</a:t>
            </a:r>
          </a:p>
          <a:p>
            <a:pPr lvl="1">
              <a:lnSpc>
                <a:spcPct val="90000"/>
              </a:lnSpc>
            </a:pPr>
            <a:r>
              <a:rPr lang="en-US" altLang="en-US" dirty="0"/>
              <a:t>Or two conditions</a:t>
            </a:r>
          </a:p>
          <a:p>
            <a:pPr lvl="2">
              <a:lnSpc>
                <a:spcPct val="90000"/>
              </a:lnSpc>
            </a:pPr>
            <a:r>
              <a:rPr lang="en-US" altLang="en-US" sz="2400" dirty="0"/>
              <a:t>Example: </a:t>
            </a:r>
            <a:r>
              <a:rPr lang="en-US" altLang="en-US" sz="2400" dirty="0">
                <a:latin typeface="Courier New" panose="02070309020205020404" pitchFamily="49" charset="0"/>
                <a:cs typeface="Courier New" panose="02070309020205020404" pitchFamily="49" charset="0"/>
              </a:rPr>
              <a:t>test $1 –</a:t>
            </a:r>
            <a:r>
              <a:rPr lang="en-US" altLang="en-US" sz="2400" dirty="0" err="1">
                <a:latin typeface="Courier New" panose="02070309020205020404" pitchFamily="49" charset="0"/>
                <a:cs typeface="Courier New" panose="02070309020205020404" pitchFamily="49" charset="0"/>
              </a:rPr>
              <a:t>eq</a:t>
            </a:r>
            <a:r>
              <a:rPr lang="en-US" altLang="en-US" sz="2400" dirty="0">
                <a:latin typeface="Courier New" panose="02070309020205020404" pitchFamily="49" charset="0"/>
                <a:cs typeface="Courier New" panose="02070309020205020404" pitchFamily="49" charset="0"/>
              </a:rPr>
              <a:t> $2 –o $2 –</a:t>
            </a:r>
            <a:r>
              <a:rPr lang="en-US" altLang="en-US" sz="2400" dirty="0" err="1">
                <a:latin typeface="Courier New" panose="02070309020205020404" pitchFamily="49" charset="0"/>
                <a:cs typeface="Courier New" panose="02070309020205020404" pitchFamily="49" charset="0"/>
              </a:rPr>
              <a:t>gt</a:t>
            </a:r>
            <a:r>
              <a:rPr lang="en-US" altLang="en-US" sz="2400" dirty="0">
                <a:latin typeface="Courier New" panose="02070309020205020404" pitchFamily="49" charset="0"/>
                <a:cs typeface="Courier New" panose="02070309020205020404" pitchFamily="49" charset="0"/>
              </a:rPr>
              <a:t> 5</a:t>
            </a:r>
          </a:p>
        </p:txBody>
      </p:sp>
    </p:spTree>
    <p:extLst>
      <p:ext uri="{BB962C8B-B14F-4D97-AF65-F5344CB8AC3E}">
        <p14:creationId xmlns:p14="http://schemas.microsoft.com/office/powerpoint/2010/main" val="2368839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276"/>
            <a:ext cx="10515600" cy="1325563"/>
          </a:xfrm>
        </p:spPr>
        <p:txBody>
          <a:bodyPr/>
          <a:lstStyle/>
          <a:p>
            <a:r>
              <a:rPr lang="pl-PL" dirty="0" err="1"/>
              <a:t>Relational</a:t>
            </a:r>
            <a:r>
              <a:rPr lang="pl-PL" dirty="0"/>
              <a:t> </a:t>
            </a:r>
            <a:r>
              <a:rPr lang="pl-PL" dirty="0" err="1"/>
              <a:t>operators</a:t>
            </a:r>
            <a:endParaRPr lang="en-US" dirty="0"/>
          </a:p>
        </p:txBody>
      </p:sp>
      <p:sp>
        <p:nvSpPr>
          <p:cNvPr id="4" name="Slide Number Placeholder 3"/>
          <p:cNvSpPr>
            <a:spLocks noGrp="1"/>
          </p:cNvSpPr>
          <p:nvPr>
            <p:ph type="sldNum" sz="quarter" idx="12"/>
          </p:nvPr>
        </p:nvSpPr>
        <p:spPr/>
        <p:txBody>
          <a:bodyPr/>
          <a:lstStyle/>
          <a:p>
            <a:fld id="{2266C759-6229-40DE-AD56-03C6C1B55D06}" type="slidenum">
              <a:rPr lang="nl-BE" smtClean="0"/>
              <a:t>79</a:t>
            </a:fld>
            <a:endParaRPr lang="nl-BE"/>
          </a:p>
        </p:txBody>
      </p:sp>
      <p:graphicFrame>
        <p:nvGraphicFramePr>
          <p:cNvPr id="5" name="Group 3"/>
          <p:cNvGraphicFramePr>
            <a:graphicFrameLocks/>
          </p:cNvGraphicFramePr>
          <p:nvPr>
            <p:extLst>
              <p:ext uri="{D42A27DB-BD31-4B8C-83A1-F6EECF244321}">
                <p14:modId xmlns:p14="http://schemas.microsoft.com/office/powerpoint/2010/main" val="2833590941"/>
              </p:ext>
            </p:extLst>
          </p:nvPr>
        </p:nvGraphicFramePr>
        <p:xfrm>
          <a:off x="2063553" y="1124744"/>
          <a:ext cx="7992889" cy="5029198"/>
        </p:xfrm>
        <a:graphic>
          <a:graphicData uri="http://schemas.openxmlformats.org/drawingml/2006/table">
            <a:tbl>
              <a:tblPr/>
              <a:tblGrid>
                <a:gridCol w="4601359">
                  <a:extLst>
                    <a:ext uri="{9D8B030D-6E8A-4147-A177-3AD203B41FA5}">
                      <a16:colId xmlns:a16="http://schemas.microsoft.com/office/drawing/2014/main" val="20000"/>
                    </a:ext>
                  </a:extLst>
                </a:gridCol>
                <a:gridCol w="1375305">
                  <a:extLst>
                    <a:ext uri="{9D8B030D-6E8A-4147-A177-3AD203B41FA5}">
                      <a16:colId xmlns:a16="http://schemas.microsoft.com/office/drawing/2014/main" val="20001"/>
                    </a:ext>
                  </a:extLst>
                </a:gridCol>
                <a:gridCol w="2016225">
                  <a:extLst>
                    <a:ext uri="{9D8B030D-6E8A-4147-A177-3AD203B41FA5}">
                      <a16:colId xmlns:a16="http://schemas.microsoft.com/office/drawing/2014/main" val="20002"/>
                    </a:ext>
                  </a:extLst>
                </a:gridCol>
              </a:tblGrid>
              <a:tr h="46118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rPr>
                        <a:t>Meaning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D3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rPr>
                        <a:t>Numeric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D32"/>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rPr>
                        <a:t>String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C30"/>
                    </a:solidFill>
                  </a:tcPr>
                </a:tc>
                <a:extLst>
                  <a:ext uri="{0D108BD9-81ED-4DB2-BD59-A6C34878D82A}">
                    <a16:rowId xmlns:a16="http://schemas.microsoft.com/office/drawing/2014/main" val="10000"/>
                  </a:ext>
                </a:extLst>
              </a:tr>
              <a:tr h="4581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rPr>
                        <a:t>Greater than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gt</a:t>
                      </a: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D32"/>
                    </a:solidFill>
                  </a:tcPr>
                </a:tc>
                <a:extLst>
                  <a:ext uri="{0D108BD9-81ED-4DB2-BD59-A6C34878D82A}">
                    <a16:rowId xmlns:a16="http://schemas.microsoft.com/office/drawing/2014/main" val="10001"/>
                  </a:ext>
                </a:extLst>
              </a:tr>
              <a:tr h="4551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rPr>
                        <a:t>Greater than or equal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ge</a:t>
                      </a: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D32"/>
                    </a:solidFill>
                  </a:tcPr>
                </a:tc>
                <a:extLst>
                  <a:ext uri="{0D108BD9-81ED-4DB2-BD59-A6C34878D82A}">
                    <a16:rowId xmlns:a16="http://schemas.microsoft.com/office/drawing/2014/main" val="10002"/>
                  </a:ext>
                </a:extLst>
              </a:tr>
              <a:tr h="45816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rPr>
                        <a:t>Less than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r>
                        <a:rPr kumimoji="0" lang="en-US"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lt</a:t>
                      </a: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D32"/>
                    </a:solidFill>
                  </a:tcPr>
                </a:tc>
                <a:extLst>
                  <a:ext uri="{0D108BD9-81ED-4DB2-BD59-A6C34878D82A}">
                    <a16:rowId xmlns:a16="http://schemas.microsoft.com/office/drawing/2014/main" val="10003"/>
                  </a:ext>
                </a:extLst>
              </a:tr>
              <a:tr h="456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Less than or equal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D32"/>
                    </a:solidFill>
                  </a:tcPr>
                </a:tc>
                <a:extLst>
                  <a:ext uri="{0D108BD9-81ED-4DB2-BD59-A6C34878D82A}">
                    <a16:rowId xmlns:a16="http://schemas.microsoft.com/office/drawing/2014/main" val="10004"/>
                  </a:ext>
                </a:extLst>
              </a:tr>
              <a:tr h="456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rPr>
                        <a:t>Equal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-e</a:t>
                      </a:r>
                      <a:r>
                        <a:rPr kumimoji="0" lang="pl-PL"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q</a:t>
                      </a: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 or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6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rPr>
                        <a:t>Not equal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-ne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6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str1 is less than str2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C3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str1 &lt; str2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56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str1 is greater str2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C3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str1 &gt; str2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56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String length is greater than zero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B6C3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-n </a:t>
                      </a:r>
                      <a:r>
                        <a:rPr kumimoji="0" lang="en-US"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str</a:t>
                      </a: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56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mn-lt"/>
                        </a:rPr>
                        <a:t>String length is zero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B6C3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rPr>
                        <a:t>-z </a:t>
                      </a:r>
                      <a:r>
                        <a:rPr kumimoji="0" lang="en-US" sz="2000" b="0" i="0" u="none" strike="noStrike" cap="none" normalizeH="0" baseline="0" dirty="0" err="1">
                          <a:ln>
                            <a:noFill/>
                          </a:ln>
                          <a:solidFill>
                            <a:schemeClr val="tx1"/>
                          </a:solidFill>
                          <a:effectLst/>
                          <a:latin typeface="Courier New" panose="02070309020205020404" pitchFamily="49" charset="0"/>
                          <a:cs typeface="Courier New" panose="02070309020205020404" pitchFamily="49" charset="0"/>
                        </a:rPr>
                        <a:t>str</a:t>
                      </a:r>
                      <a:endParaRPr kumimoji="0" lang="en-US" sz="2000" b="0" i="0" u="none" strike="noStrike" cap="none" normalizeH="0" baseline="0" dirty="0">
                        <a:ln>
                          <a:noFill/>
                        </a:ln>
                        <a:solidFill>
                          <a:schemeClr val="tx1"/>
                        </a:solidFill>
                        <a:effectLst/>
                        <a:latin typeface="Courier New" panose="02070309020205020404" pitchFamily="49" charset="0"/>
                        <a:cs typeface="Courier New" panose="02070309020205020404"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4219878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838200" y="22225"/>
            <a:ext cx="10515600" cy="1325563"/>
          </a:xfrm>
        </p:spPr>
        <p:txBody>
          <a:bodyPr/>
          <a:lstStyle/>
          <a:p>
            <a:r>
              <a:rPr lang="en-US" altLang="en-US" dirty="0"/>
              <a:t>Pipes</a:t>
            </a:r>
          </a:p>
        </p:txBody>
      </p:sp>
      <p:sp>
        <p:nvSpPr>
          <p:cNvPr id="40963" name="Rectangle 3"/>
          <p:cNvSpPr>
            <a:spLocks noGrp="1" noChangeArrowheads="1"/>
          </p:cNvSpPr>
          <p:nvPr>
            <p:ph idx="1"/>
          </p:nvPr>
        </p:nvSpPr>
        <p:spPr/>
        <p:txBody>
          <a:bodyPr/>
          <a:lstStyle/>
          <a:p>
            <a:r>
              <a:rPr lang="en-US" altLang="en-US" dirty="0"/>
              <a:t>Using a pipe operator ‘|’ commands can be linked together.  The pipe will link the standard output from one command to the standard input of another.</a:t>
            </a:r>
          </a:p>
          <a:p>
            <a:endParaRPr lang="en-US" altLang="en-US" dirty="0"/>
          </a:p>
          <a:p>
            <a:r>
              <a:rPr lang="en-US" altLang="en-US" dirty="0"/>
              <a:t>Very helpful for searching files</a:t>
            </a:r>
            <a:endParaRPr lang="pl-PL" altLang="en-US" dirty="0"/>
          </a:p>
          <a:p>
            <a:r>
              <a:rPr lang="pl-PL" altLang="en-US" dirty="0" err="1"/>
              <a:t>e.g</a:t>
            </a:r>
            <a:r>
              <a:rPr lang="pl-PL" altLang="en-US" dirty="0"/>
              <a:t>. </a:t>
            </a:r>
            <a:r>
              <a:rPr lang="pl-PL" altLang="en-US" dirty="0" err="1"/>
              <a:t>when</a:t>
            </a:r>
            <a:r>
              <a:rPr lang="pl-PL" altLang="en-US" dirty="0"/>
              <a:t> we want to list the </a:t>
            </a:r>
            <a:r>
              <a:rPr lang="pl-PL" altLang="en-US" dirty="0" err="1"/>
              <a:t>files</a:t>
            </a:r>
            <a:r>
              <a:rPr lang="pl-PL" altLang="en-US" dirty="0"/>
              <a:t>, but </a:t>
            </a:r>
            <a:r>
              <a:rPr lang="pl-PL" altLang="en-US" dirty="0" err="1"/>
              <a:t>only</a:t>
            </a:r>
            <a:r>
              <a:rPr lang="pl-PL" altLang="en-US" dirty="0"/>
              <a:t> the </a:t>
            </a:r>
            <a:r>
              <a:rPr lang="pl-PL" altLang="en-US" dirty="0" err="1"/>
              <a:t>ones</a:t>
            </a:r>
            <a:r>
              <a:rPr lang="pl-PL" altLang="en-US" dirty="0"/>
              <a:t> </a:t>
            </a:r>
            <a:r>
              <a:rPr lang="pl-PL" altLang="en-US" dirty="0" err="1"/>
              <a:t>that</a:t>
            </a:r>
            <a:r>
              <a:rPr lang="pl-PL" altLang="en-US" dirty="0"/>
              <a:t> </a:t>
            </a:r>
            <a:r>
              <a:rPr lang="pl-PL" altLang="en-US" dirty="0" err="1"/>
              <a:t>contain</a:t>
            </a:r>
            <a:r>
              <a:rPr lang="pl-PL" altLang="en-US" dirty="0"/>
              <a:t> test in </a:t>
            </a:r>
            <a:r>
              <a:rPr lang="pl-PL" altLang="en-US" dirty="0" err="1"/>
              <a:t>their</a:t>
            </a:r>
            <a:r>
              <a:rPr lang="pl-PL" altLang="en-US" dirty="0"/>
              <a:t> </a:t>
            </a:r>
            <a:r>
              <a:rPr lang="pl-PL" altLang="en-US" dirty="0" err="1"/>
              <a:t>name</a:t>
            </a:r>
            <a:r>
              <a:rPr lang="pl-PL" altLang="en-US" dirty="0"/>
              <a:t>:</a:t>
            </a:r>
          </a:p>
          <a:p>
            <a:pPr marL="360000" lvl="1" indent="0">
              <a:buNone/>
            </a:pPr>
            <a:r>
              <a:rPr lang="en-US" altLang="en-US" dirty="0">
                <a:latin typeface="Courier New" panose="02070309020205020404" pitchFamily="49" charset="0"/>
                <a:cs typeface="Courier New" panose="02070309020205020404" pitchFamily="49" charset="0"/>
              </a:rPr>
              <a:t>ls -</a:t>
            </a:r>
            <a:r>
              <a:rPr lang="en-US" altLang="en-US" dirty="0" err="1">
                <a:latin typeface="Courier New" panose="02070309020205020404" pitchFamily="49" charset="0"/>
                <a:cs typeface="Courier New" panose="02070309020205020404" pitchFamily="49" charset="0"/>
              </a:rPr>
              <a:t>la|grep</a:t>
            </a:r>
            <a:r>
              <a:rPr lang="en-US" altLang="en-US" dirty="0">
                <a:latin typeface="Courier New" panose="02070309020205020404" pitchFamily="49" charset="0"/>
                <a:cs typeface="Courier New" panose="02070309020205020404" pitchFamily="49" charset="0"/>
              </a:rPr>
              <a:t> test</a:t>
            </a:r>
          </a:p>
          <a:p>
            <a:endParaRPr lang="en-US" altLang="en-US" dirty="0"/>
          </a:p>
        </p:txBody>
      </p:sp>
    </p:spTree>
    <p:extLst>
      <p:ext uri="{BB962C8B-B14F-4D97-AF65-F5344CB8AC3E}">
        <p14:creationId xmlns:p14="http://schemas.microsoft.com/office/powerpoint/2010/main" val="53267506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a:xfrm>
            <a:off x="838200" y="0"/>
            <a:ext cx="10515600" cy="1325563"/>
          </a:xfrm>
        </p:spPr>
        <p:txBody>
          <a:bodyPr/>
          <a:lstStyle/>
          <a:p>
            <a:r>
              <a:rPr lang="en-US" altLang="en-US" dirty="0"/>
              <a:t>Shortcut For Test</a:t>
            </a:r>
          </a:p>
        </p:txBody>
      </p:sp>
      <p:sp>
        <p:nvSpPr>
          <p:cNvPr id="544771" name="Rectangle 3"/>
          <p:cNvSpPr>
            <a:spLocks noGrp="1" noChangeArrowheads="1"/>
          </p:cNvSpPr>
          <p:nvPr>
            <p:ph type="body" idx="1"/>
          </p:nvPr>
        </p:nvSpPr>
        <p:spPr/>
        <p:txBody>
          <a:bodyPr/>
          <a:lstStyle/>
          <a:p>
            <a:r>
              <a:rPr lang="en-US" altLang="en-US" dirty="0"/>
              <a:t>Because this is used very often, a shortcut exists</a:t>
            </a:r>
          </a:p>
          <a:p>
            <a:r>
              <a:rPr lang="en-US" altLang="en-US" dirty="0">
                <a:latin typeface="Courier New" panose="02070309020205020404" pitchFamily="49" charset="0"/>
                <a:cs typeface="Courier New" panose="02070309020205020404" pitchFamily="49" charset="0"/>
              </a:rPr>
              <a:t>[]</a:t>
            </a:r>
          </a:p>
          <a:p>
            <a:pPr lvl="1"/>
            <a:r>
              <a:rPr lang="en-US" altLang="en-US" dirty="0"/>
              <a:t>Example: </a:t>
            </a:r>
            <a:r>
              <a:rPr lang="en-US" altLang="en-US" dirty="0">
                <a:latin typeface="Courier New" panose="02070309020205020404" pitchFamily="49" charset="0"/>
                <a:cs typeface="Courier New" panose="02070309020205020404" pitchFamily="49" charset="0"/>
              </a:rPr>
              <a:t>[ -f File ]</a:t>
            </a:r>
          </a:p>
          <a:p>
            <a:pPr lvl="1"/>
            <a:r>
              <a:rPr lang="en-US" altLang="en-US" dirty="0">
                <a:latin typeface="Courier New" panose="02070309020205020404" pitchFamily="49" charset="0"/>
                <a:cs typeface="Courier New" panose="02070309020205020404" pitchFamily="49" charset="0"/>
              </a:rPr>
              <a:t>test -f File</a:t>
            </a:r>
          </a:p>
        </p:txBody>
      </p:sp>
    </p:spTree>
    <p:extLst>
      <p:ext uri="{BB962C8B-B14F-4D97-AF65-F5344CB8AC3E}">
        <p14:creationId xmlns:p14="http://schemas.microsoft.com/office/powerpoint/2010/main" val="20771876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Rectangle 2"/>
          <p:cNvSpPr>
            <a:spLocks noGrp="1" noChangeArrowheads="1"/>
          </p:cNvSpPr>
          <p:nvPr>
            <p:ph type="title"/>
          </p:nvPr>
        </p:nvSpPr>
        <p:spPr>
          <a:xfrm>
            <a:off x="838200" y="0"/>
            <a:ext cx="10515600" cy="1325563"/>
          </a:xfrm>
        </p:spPr>
        <p:txBody>
          <a:bodyPr/>
          <a:lstStyle/>
          <a:p>
            <a:r>
              <a:rPr lang="en-US" altLang="en-US" dirty="0"/>
              <a:t>When Do You Use This?</a:t>
            </a:r>
          </a:p>
        </p:txBody>
      </p:sp>
      <p:sp>
        <p:nvSpPr>
          <p:cNvPr id="545795" name="Rectangle 3"/>
          <p:cNvSpPr>
            <a:spLocks noGrp="1" noChangeArrowheads="1"/>
          </p:cNvSpPr>
          <p:nvPr>
            <p:ph type="body" idx="1"/>
          </p:nvPr>
        </p:nvSpPr>
        <p:spPr/>
        <p:txBody>
          <a:bodyPr/>
          <a:lstStyle/>
          <a:p>
            <a:r>
              <a:rPr lang="en-US" altLang="en-US" dirty="0">
                <a:latin typeface="Courier New" panose="02070309020205020404" pitchFamily="49" charset="0"/>
                <a:cs typeface="Courier New" panose="02070309020205020404" pitchFamily="49" charset="0"/>
              </a:rPr>
              <a:t>test</a:t>
            </a:r>
            <a:r>
              <a:rPr lang="en-US" altLang="en-US" dirty="0"/>
              <a:t> is used to control the operation of your script</a:t>
            </a:r>
          </a:p>
          <a:p>
            <a:r>
              <a:rPr lang="en-US" altLang="en-US" dirty="0"/>
              <a:t>The answer from test should guide the execution of your code one way or another</a:t>
            </a:r>
          </a:p>
          <a:p>
            <a:r>
              <a:rPr lang="en-US" altLang="en-US" dirty="0"/>
              <a:t>Used in conditional statements</a:t>
            </a:r>
          </a:p>
        </p:txBody>
      </p:sp>
    </p:spTree>
    <p:extLst>
      <p:ext uri="{BB962C8B-B14F-4D97-AF65-F5344CB8AC3E}">
        <p14:creationId xmlns:p14="http://schemas.microsoft.com/office/powerpoint/2010/main" val="2591937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838200" y="0"/>
            <a:ext cx="10515600" cy="1325563"/>
          </a:xfrm>
        </p:spPr>
        <p:txBody>
          <a:bodyPr/>
          <a:lstStyle/>
          <a:p>
            <a:r>
              <a:rPr lang="en-US" dirty="0"/>
              <a:t>Logic: test</a:t>
            </a:r>
          </a:p>
        </p:txBody>
      </p:sp>
      <p:sp>
        <p:nvSpPr>
          <p:cNvPr id="59395" name="Rectangle 3"/>
          <p:cNvSpPr>
            <a:spLocks noGrp="1" noChangeArrowheads="1"/>
          </p:cNvSpPr>
          <p:nvPr>
            <p:ph type="body" idx="1"/>
          </p:nvPr>
        </p:nvSpPr>
        <p:spPr/>
        <p:txBody>
          <a:bodyPr/>
          <a:lstStyle/>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test 1 -</a:t>
            </a:r>
            <a:r>
              <a:rPr lang="en-US" dirty="0" err="1">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 10</a:t>
            </a:r>
          </a:p>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a:t>
            </a:r>
          </a:p>
          <a:p>
            <a:pPr>
              <a:buFont typeface="Wingdings" pitchFamily="2" charset="2"/>
              <a:buNone/>
            </a:pPr>
            <a:r>
              <a:rPr lang="en-US" dirty="0">
                <a:latin typeface="Courier New" panose="02070309020205020404" pitchFamily="49" charset="0"/>
                <a:cs typeface="Courier New" panose="02070309020205020404" pitchFamily="49" charset="0"/>
              </a:rPr>
              <a:t>0</a:t>
            </a:r>
          </a:p>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test 1 == 10</a:t>
            </a:r>
          </a:p>
          <a:p>
            <a:pPr>
              <a:buFont typeface="Wingdings" pitchFamily="2" charset="2"/>
              <a:buNone/>
            </a:pPr>
            <a:r>
              <a:rPr lang="pl-PL" dirty="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echo $?</a:t>
            </a:r>
          </a:p>
          <a:p>
            <a:pPr>
              <a:buFont typeface="Wingdings" pitchFamily="2" charset="2"/>
              <a:buNone/>
            </a:pPr>
            <a:r>
              <a:rPr lang="en-US" dirty="0">
                <a:latin typeface="Courier New" panose="02070309020205020404" pitchFamily="49" charset="0"/>
                <a:cs typeface="Courier New" panose="02070309020205020404" pitchFamily="49" charset="0"/>
              </a:rPr>
              <a:t>1</a:t>
            </a:r>
          </a:p>
        </p:txBody>
      </p:sp>
    </p:spTree>
    <p:extLst>
      <p:ext uri="{BB962C8B-B14F-4D97-AF65-F5344CB8AC3E}">
        <p14:creationId xmlns:p14="http://schemas.microsoft.com/office/powerpoint/2010/main" val="18920406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838200" y="24436"/>
            <a:ext cx="10515600" cy="1325563"/>
          </a:xfrm>
        </p:spPr>
        <p:txBody>
          <a:bodyPr/>
          <a:lstStyle/>
          <a:p>
            <a:r>
              <a:rPr lang="en-US" dirty="0"/>
              <a:t>Logic: test</a:t>
            </a:r>
          </a:p>
        </p:txBody>
      </p:sp>
      <p:sp>
        <p:nvSpPr>
          <p:cNvPr id="89091" name="Rectangle 3"/>
          <p:cNvSpPr>
            <a:spLocks noGrp="1" noChangeArrowheads="1"/>
          </p:cNvSpPr>
          <p:nvPr>
            <p:ph type="body" idx="1"/>
          </p:nvPr>
        </p:nvSpPr>
        <p:spPr>
          <a:xfrm>
            <a:off x="2064000" y="1349999"/>
            <a:ext cx="6048224" cy="4428000"/>
          </a:xfrm>
        </p:spPr>
        <p:txBody>
          <a:bodyPr/>
          <a:lstStyle/>
          <a:p>
            <a:r>
              <a:rPr lang="en-US" dirty="0">
                <a:latin typeface="Courier New" panose="02070309020205020404" pitchFamily="49" charset="0"/>
                <a:cs typeface="Courier New" panose="02070309020205020404" pitchFamily="49" charset="0"/>
              </a:rPr>
              <a:t>test</a:t>
            </a:r>
          </a:p>
          <a:p>
            <a:r>
              <a:rPr lang="en-US" dirty="0">
                <a:latin typeface="Courier New" panose="02070309020205020404" pitchFamily="49" charset="0"/>
                <a:cs typeface="Courier New" panose="02070309020205020404" pitchFamily="49" charset="0"/>
              </a:rPr>
              <a:t>[ ]</a:t>
            </a:r>
          </a:p>
          <a:p>
            <a:pPr lvl="1"/>
            <a:r>
              <a:rPr lang="en-US" dirty="0">
                <a:latin typeface="Courier New" panose="02070309020205020404" pitchFamily="49" charset="0"/>
                <a:cs typeface="Courier New" panose="02070309020205020404" pitchFamily="49" charset="0"/>
              </a:rPr>
              <a:t>[ 1 –</a:t>
            </a:r>
            <a:r>
              <a:rPr lang="en-US" dirty="0" err="1">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 10 ] </a:t>
            </a:r>
          </a:p>
          <a:p>
            <a:r>
              <a:rPr lang="en-US" dirty="0">
                <a:latin typeface="Courier New" panose="02070309020205020404" pitchFamily="49" charset="0"/>
                <a:cs typeface="Courier New" panose="02070309020205020404" pitchFamily="49" charset="0"/>
              </a:rPr>
              <a:t>[[ ]]</a:t>
            </a:r>
          </a:p>
          <a:p>
            <a:pPr lvl="1"/>
            <a:r>
              <a:rPr lang="en-US" dirty="0">
                <a:latin typeface="Courier New" panose="02070309020205020404" pitchFamily="49" charset="0"/>
                <a:cs typeface="Courier New" panose="02070309020205020404" pitchFamily="49" charset="0"/>
              </a:rPr>
              <a:t>[[ “this string” =~ “this” ]]</a:t>
            </a:r>
          </a:p>
          <a:p>
            <a:r>
              <a:rPr lang="en-US" dirty="0">
                <a:latin typeface="Courier New" panose="02070309020205020404" pitchFamily="49" charset="0"/>
                <a:cs typeface="Courier New" panose="02070309020205020404" pitchFamily="49" charset="0"/>
              </a:rPr>
              <a:t>(( ))</a:t>
            </a:r>
          </a:p>
          <a:p>
            <a:pPr lvl="1"/>
            <a:r>
              <a:rPr lang="en-US" dirty="0">
                <a:latin typeface="Courier New" panose="02070309020205020404" pitchFamily="49" charset="0"/>
                <a:cs typeface="Courier New" panose="02070309020205020404" pitchFamily="49" charset="0"/>
              </a:rPr>
              <a:t>(( 1 &lt; 10 ))</a:t>
            </a:r>
          </a:p>
        </p:txBody>
      </p:sp>
      <p:grpSp>
        <p:nvGrpSpPr>
          <p:cNvPr id="11" name="Group 10"/>
          <p:cNvGrpSpPr/>
          <p:nvPr/>
        </p:nvGrpSpPr>
        <p:grpSpPr>
          <a:xfrm>
            <a:off x="5879976" y="3356992"/>
            <a:ext cx="3816424" cy="2291482"/>
            <a:chOff x="4355976" y="3356992"/>
            <a:chExt cx="3816424" cy="2291482"/>
          </a:xfrm>
        </p:grpSpPr>
        <p:cxnSp>
          <p:nvCxnSpPr>
            <p:cNvPr id="3" name="Straight Arrow Connector 2"/>
            <p:cNvCxnSpPr/>
            <p:nvPr/>
          </p:nvCxnSpPr>
          <p:spPr>
            <a:xfrm flipH="1" flipV="1">
              <a:off x="4427984" y="3356992"/>
              <a:ext cx="1224136" cy="136815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355976" y="4725144"/>
              <a:ext cx="3816424" cy="923330"/>
            </a:xfrm>
            <a:prstGeom prst="rect">
              <a:avLst/>
            </a:prstGeom>
            <a:noFill/>
            <a:ln w="19050">
              <a:solidFill>
                <a:schemeClr val="accent1"/>
              </a:solidFill>
            </a:ln>
          </p:spPr>
          <p:txBody>
            <a:bodyPr wrap="square" rtlCol="0">
              <a:spAutoFit/>
            </a:bodyPr>
            <a:lstStyle/>
            <a:p>
              <a:r>
                <a:rPr lang="en-US" dirty="0"/>
                <a:t>The </a:t>
              </a:r>
              <a:r>
                <a:rPr lang="en-US" dirty="0">
                  <a:latin typeface="Courier New" panose="02070309020205020404" pitchFamily="49" charset="0"/>
                  <a:cs typeface="Courier New" panose="02070309020205020404" pitchFamily="49" charset="0"/>
                </a:rPr>
                <a:t>=~</a:t>
              </a:r>
              <a:r>
                <a:rPr lang="en-US" dirty="0"/>
                <a:t> Regular Expression matching operator within a double brackets test expression. </a:t>
              </a:r>
            </a:p>
          </p:txBody>
        </p:sp>
      </p:grpSp>
      <p:grpSp>
        <p:nvGrpSpPr>
          <p:cNvPr id="10" name="Group 9"/>
          <p:cNvGrpSpPr/>
          <p:nvPr/>
        </p:nvGrpSpPr>
        <p:grpSpPr>
          <a:xfrm>
            <a:off x="2999656" y="753336"/>
            <a:ext cx="5616624" cy="1667553"/>
            <a:chOff x="1475656" y="753335"/>
            <a:chExt cx="5616624" cy="1667553"/>
          </a:xfrm>
        </p:grpSpPr>
        <p:sp>
          <p:nvSpPr>
            <p:cNvPr id="6" name="TextBox 5"/>
            <p:cNvSpPr txBox="1"/>
            <p:nvPr/>
          </p:nvSpPr>
          <p:spPr>
            <a:xfrm>
              <a:off x="3995936" y="753335"/>
              <a:ext cx="3096344" cy="923330"/>
            </a:xfrm>
            <a:prstGeom prst="rect">
              <a:avLst/>
            </a:prstGeom>
            <a:noFill/>
            <a:ln w="19050">
              <a:solidFill>
                <a:schemeClr val="accent1"/>
              </a:solidFill>
            </a:ln>
          </p:spPr>
          <p:txBody>
            <a:bodyPr wrap="square" rtlCol="0">
              <a:spAutoFit/>
            </a:bodyPr>
            <a:lstStyle/>
            <a:p>
              <a:r>
                <a:rPr lang="en-US" dirty="0"/>
                <a:t>Notice the mandatory space between brackets and the arguments</a:t>
              </a:r>
            </a:p>
          </p:txBody>
        </p:sp>
        <p:cxnSp>
          <p:nvCxnSpPr>
            <p:cNvPr id="5" name="Straight Arrow Connector 4"/>
            <p:cNvCxnSpPr/>
            <p:nvPr/>
          </p:nvCxnSpPr>
          <p:spPr>
            <a:xfrm flipH="1">
              <a:off x="1475656" y="1676665"/>
              <a:ext cx="2520280" cy="744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3203848" y="1676665"/>
              <a:ext cx="792088" cy="7442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49225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838200" y="18255"/>
            <a:ext cx="10515600" cy="1325563"/>
          </a:xfrm>
        </p:spPr>
        <p:txBody>
          <a:bodyPr/>
          <a:lstStyle/>
          <a:p>
            <a:r>
              <a:rPr lang="en-US" dirty="0"/>
              <a:t>Logic: test</a:t>
            </a:r>
          </a:p>
        </p:txBody>
      </p:sp>
      <p:sp>
        <p:nvSpPr>
          <p:cNvPr id="89091" name="Rectangle 3"/>
          <p:cNvSpPr>
            <a:spLocks noGrp="1" noChangeArrowheads="1"/>
          </p:cNvSpPr>
          <p:nvPr>
            <p:ph type="body" idx="1"/>
          </p:nvPr>
        </p:nvSpPr>
        <p:spPr/>
        <p:txBody>
          <a:bodyPr/>
          <a:lstStyle/>
          <a:p>
            <a:r>
              <a:rPr lang="en-US" dirty="0">
                <a:latin typeface="+mn-lt"/>
                <a:cs typeface="Courier New" panose="02070309020205020404" pitchFamily="49" charset="0"/>
              </a:rPr>
              <a:t>Number (arithmetic comparisons): </a:t>
            </a:r>
          </a:p>
          <a:p>
            <a:pPr marL="702900" lvl="1" indent="-342900"/>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eq</a:t>
            </a:r>
            <a:endParaRPr lang="en-US" dirty="0">
              <a:latin typeface="Courier New" panose="02070309020205020404" pitchFamily="49" charset="0"/>
              <a:cs typeface="Courier New" panose="02070309020205020404" pitchFamily="49" charset="0"/>
            </a:endParaRPr>
          </a:p>
          <a:p>
            <a:pPr marL="702900" lvl="1" indent="-342900"/>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ge</a:t>
            </a:r>
            <a:endParaRPr lang="en-US" dirty="0">
              <a:latin typeface="Courier New" panose="02070309020205020404" pitchFamily="49" charset="0"/>
              <a:cs typeface="Courier New" panose="02070309020205020404" pitchFamily="49" charset="0"/>
            </a:endParaRPr>
          </a:p>
          <a:p>
            <a:pPr marL="702900" lvl="1" indent="-342900"/>
            <a:r>
              <a:rPr lang="en-US" dirty="0">
                <a:latin typeface="Courier New" panose="02070309020205020404" pitchFamily="49" charset="0"/>
                <a:cs typeface="Courier New" panose="02070309020205020404" pitchFamily="49" charset="0"/>
              </a:rPr>
              <a:t>-le</a:t>
            </a:r>
          </a:p>
          <a:p>
            <a:pPr marL="702900" lvl="1" indent="-342900"/>
            <a:r>
              <a:rPr lang="en-US" dirty="0">
                <a:latin typeface="Courier New" panose="02070309020205020404" pitchFamily="49" charset="0"/>
                <a:cs typeface="Courier New" panose="02070309020205020404" pitchFamily="49" charset="0"/>
              </a:rPr>
              <a:t>-ne</a:t>
            </a:r>
          </a:p>
          <a:p>
            <a:pPr marL="702900" lvl="1" indent="-342900"/>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a:p>
            <a:pPr marL="702900" lvl="1" indent="-342900"/>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lt</a:t>
            </a:r>
            <a:endParaRPr lang="en-US" dirty="0">
              <a:latin typeface="Courier New" panose="02070309020205020404" pitchFamily="49" charset="0"/>
              <a:cs typeface="Courier New" panose="02070309020205020404" pitchFamily="49" charset="0"/>
            </a:endParaRPr>
          </a:p>
          <a:p>
            <a:r>
              <a:rPr lang="en-US" dirty="0">
                <a:latin typeface="+mn-lt"/>
                <a:cs typeface="Courier New" panose="02070309020205020404" pitchFamily="49" charset="0"/>
              </a:rPr>
              <a:t>Use with </a:t>
            </a:r>
            <a:r>
              <a:rPr lang="en-US" dirty="0">
                <a:latin typeface="Courier New" panose="02070309020205020404" pitchFamily="49" charset="0"/>
                <a:cs typeface="Courier New" panose="02070309020205020404" pitchFamily="49" charset="0"/>
              </a:rPr>
              <a:t>[ ]</a:t>
            </a:r>
          </a:p>
          <a:p>
            <a:pPr lvl="1"/>
            <a:r>
              <a:rPr lang="en-US" dirty="0">
                <a:latin typeface="Courier New" panose="02070309020205020404" pitchFamily="49" charset="0"/>
                <a:cs typeface="Courier New" panose="02070309020205020404" pitchFamily="49" charset="0"/>
              </a:rPr>
              <a:t>[ $var1 –</a:t>
            </a:r>
            <a:r>
              <a:rPr lang="en-US" dirty="0" err="1">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 $var2 ] </a:t>
            </a:r>
            <a:r>
              <a:rPr lang="en-US" dirty="0">
                <a:latin typeface="+mn-lt"/>
                <a:cs typeface="Courier New" panose="02070309020205020404" pitchFamily="49" charset="0"/>
              </a:rPr>
              <a:t>-&gt; true if var1 less than var2 , else false </a:t>
            </a:r>
          </a:p>
        </p:txBody>
      </p:sp>
    </p:spTree>
    <p:extLst>
      <p:ext uri="{BB962C8B-B14F-4D97-AF65-F5344CB8AC3E}">
        <p14:creationId xmlns:p14="http://schemas.microsoft.com/office/powerpoint/2010/main" val="191799665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838200" y="18255"/>
            <a:ext cx="10515600" cy="1325563"/>
          </a:xfrm>
        </p:spPr>
        <p:txBody>
          <a:bodyPr/>
          <a:lstStyle/>
          <a:p>
            <a:r>
              <a:rPr lang="en-US" dirty="0"/>
              <a:t>Logic: test</a:t>
            </a:r>
          </a:p>
        </p:txBody>
      </p:sp>
      <p:sp>
        <p:nvSpPr>
          <p:cNvPr id="89091" name="Rectangle 3"/>
          <p:cNvSpPr>
            <a:spLocks noGrp="1" noChangeArrowheads="1"/>
          </p:cNvSpPr>
          <p:nvPr>
            <p:ph type="body" idx="1"/>
          </p:nvPr>
        </p:nvSpPr>
        <p:spPr/>
        <p:txBody>
          <a:bodyPr/>
          <a:lstStyle/>
          <a:p>
            <a:r>
              <a:rPr lang="en-US" dirty="0">
                <a:latin typeface="+mn-lt"/>
                <a:cs typeface="Courier New" panose="02070309020205020404" pitchFamily="49" charset="0"/>
              </a:rPr>
              <a:t>Comparisons operators</a:t>
            </a:r>
          </a:p>
          <a:p>
            <a:pPr marL="702900" lvl="1" indent="-342900"/>
            <a:r>
              <a:rPr lang="en-US" dirty="0">
                <a:latin typeface="Courier New" panose="02070309020205020404" pitchFamily="49" charset="0"/>
                <a:cs typeface="Courier New" panose="02070309020205020404" pitchFamily="49" charset="0"/>
              </a:rPr>
              <a:t>&gt;</a:t>
            </a:r>
          </a:p>
          <a:p>
            <a:pPr marL="702900" lvl="1" indent="-342900"/>
            <a:r>
              <a:rPr lang="en-US" dirty="0">
                <a:latin typeface="Courier New" panose="02070309020205020404" pitchFamily="49" charset="0"/>
                <a:cs typeface="Courier New" panose="02070309020205020404" pitchFamily="49" charset="0"/>
              </a:rPr>
              <a:t>&gt;= </a:t>
            </a:r>
          </a:p>
          <a:p>
            <a:pPr marL="702900" lvl="1" indent="-342900"/>
            <a:r>
              <a:rPr lang="en-US" dirty="0">
                <a:latin typeface="Courier New" panose="02070309020205020404" pitchFamily="49" charset="0"/>
                <a:cs typeface="Courier New" panose="02070309020205020404" pitchFamily="49" charset="0"/>
              </a:rPr>
              <a:t>&lt; </a:t>
            </a:r>
          </a:p>
          <a:p>
            <a:pPr marL="702900" lvl="1" indent="-342900"/>
            <a:r>
              <a:rPr lang="en-US" dirty="0">
                <a:latin typeface="Courier New" panose="02070309020205020404" pitchFamily="49" charset="0"/>
                <a:cs typeface="Courier New" panose="02070309020205020404" pitchFamily="49" charset="0"/>
              </a:rPr>
              <a:t>&lt;=</a:t>
            </a:r>
          </a:p>
          <a:p>
            <a:r>
              <a:rPr lang="en-US" dirty="0">
                <a:latin typeface="+mn-lt"/>
                <a:cs typeface="Courier New" panose="02070309020205020404" pitchFamily="49" charset="0"/>
              </a:rPr>
              <a:t>Use with </a:t>
            </a:r>
            <a:r>
              <a:rPr lang="en-US" dirty="0">
                <a:latin typeface="Courier New" panose="02070309020205020404" pitchFamily="49" charset="0"/>
                <a:cs typeface="Courier New" panose="02070309020205020404" pitchFamily="49" charset="0"/>
              </a:rPr>
              <a:t>((  ))</a:t>
            </a:r>
          </a:p>
          <a:p>
            <a:pPr lvl="1"/>
            <a:r>
              <a:rPr lang="en-US" dirty="0">
                <a:latin typeface="Courier New" panose="02070309020205020404" pitchFamily="49" charset="0"/>
                <a:cs typeface="Courier New" panose="02070309020205020404" pitchFamily="49" charset="0"/>
              </a:rPr>
              <a:t>(( $var1 &lt; $var2 )) </a:t>
            </a:r>
            <a:r>
              <a:rPr lang="en-US" dirty="0">
                <a:latin typeface="+mn-lt"/>
                <a:cs typeface="Courier New" panose="02070309020205020404" pitchFamily="49" charset="0"/>
              </a:rPr>
              <a:t>-&gt; true if var1 less than var2 , else false </a:t>
            </a:r>
          </a:p>
        </p:txBody>
      </p:sp>
    </p:spTree>
    <p:extLst>
      <p:ext uri="{BB962C8B-B14F-4D97-AF65-F5344CB8AC3E}">
        <p14:creationId xmlns:p14="http://schemas.microsoft.com/office/powerpoint/2010/main" val="311372329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838200" y="18255"/>
            <a:ext cx="10515600" cy="1325563"/>
          </a:xfrm>
        </p:spPr>
        <p:txBody>
          <a:bodyPr/>
          <a:lstStyle/>
          <a:p>
            <a:r>
              <a:rPr lang="en-US" dirty="0"/>
              <a:t>Logic: test</a:t>
            </a:r>
          </a:p>
        </p:txBody>
      </p:sp>
      <p:sp>
        <p:nvSpPr>
          <p:cNvPr id="63491" name="Rectangle 3"/>
          <p:cNvSpPr>
            <a:spLocks noGrp="1" noChangeArrowheads="1"/>
          </p:cNvSpPr>
          <p:nvPr>
            <p:ph type="body" idx="1"/>
          </p:nvPr>
        </p:nvSpPr>
        <p:spPr/>
        <p:txBody>
          <a:bodyPr/>
          <a:lstStyle/>
          <a:p>
            <a:r>
              <a:rPr lang="en-US" sz="2600" dirty="0">
                <a:latin typeface="Courier New" panose="02070309020205020404" pitchFamily="49" charset="0"/>
                <a:cs typeface="Courier New" panose="02070309020205020404" pitchFamily="49" charset="0"/>
              </a:rPr>
              <a:t>[ -f /</a:t>
            </a:r>
            <a:r>
              <a:rPr lang="en-US" sz="2600" dirty="0" err="1">
                <a:latin typeface="Courier New" panose="02070309020205020404" pitchFamily="49" charset="0"/>
                <a:cs typeface="Courier New" panose="02070309020205020404" pitchFamily="49" charset="0"/>
              </a:rPr>
              <a:t>etc</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passwd</a:t>
            </a:r>
            <a:r>
              <a:rPr lang="en-US" sz="2600" dirty="0">
                <a:latin typeface="Courier New" panose="02070309020205020404" pitchFamily="49" charset="0"/>
                <a:cs typeface="Courier New" panose="02070309020205020404" pitchFamily="49" charset="0"/>
              </a:rPr>
              <a:t> ]</a:t>
            </a:r>
          </a:p>
          <a:p>
            <a:r>
              <a:rPr lang="en-US" sz="2600" dirty="0">
                <a:latin typeface="Courier New" panose="02070309020205020404" pitchFamily="49" charset="0"/>
                <a:cs typeface="Courier New" panose="02070309020205020404" pitchFamily="49" charset="0"/>
              </a:rPr>
              <a:t>[ ! –f /</a:t>
            </a:r>
            <a:r>
              <a:rPr lang="en-US" sz="2600" dirty="0" err="1">
                <a:latin typeface="Courier New" panose="02070309020205020404" pitchFamily="49" charset="0"/>
                <a:cs typeface="Courier New" panose="02070309020205020404" pitchFamily="49" charset="0"/>
              </a:rPr>
              <a:t>etc</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passwd</a:t>
            </a:r>
            <a:r>
              <a:rPr lang="en-US" sz="2600" dirty="0">
                <a:latin typeface="Courier New" panose="02070309020205020404" pitchFamily="49" charset="0"/>
                <a:cs typeface="Courier New" panose="02070309020205020404" pitchFamily="49" charset="0"/>
              </a:rPr>
              <a:t> ]</a:t>
            </a:r>
          </a:p>
          <a:p>
            <a:r>
              <a:rPr lang="en-US" sz="2600" dirty="0">
                <a:latin typeface="Courier New" panose="02070309020205020404" pitchFamily="49" charset="0"/>
                <a:cs typeface="Courier New" panose="02070309020205020404" pitchFamily="49" charset="0"/>
              </a:rPr>
              <a:t>[ -f /</a:t>
            </a:r>
            <a:r>
              <a:rPr lang="en-US" sz="2600" dirty="0" err="1">
                <a:latin typeface="Courier New" panose="02070309020205020404" pitchFamily="49" charset="0"/>
                <a:cs typeface="Courier New" panose="02070309020205020404" pitchFamily="49" charset="0"/>
              </a:rPr>
              <a:t>etc</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passwd</a:t>
            </a:r>
            <a:r>
              <a:rPr lang="en-US" sz="2600" dirty="0">
                <a:latin typeface="Courier New" panose="02070309020205020404" pitchFamily="49" charset="0"/>
                <a:cs typeface="Courier New" panose="02070309020205020404" pitchFamily="49" charset="0"/>
              </a:rPr>
              <a:t> –a –f /</a:t>
            </a:r>
            <a:r>
              <a:rPr lang="en-US" sz="2600" dirty="0" err="1">
                <a:latin typeface="Courier New" panose="02070309020205020404" pitchFamily="49" charset="0"/>
                <a:cs typeface="Courier New" panose="02070309020205020404" pitchFamily="49" charset="0"/>
              </a:rPr>
              <a:t>etc</a:t>
            </a:r>
            <a:r>
              <a:rPr lang="en-US" sz="2600" dirty="0">
                <a:latin typeface="Courier New" panose="02070309020205020404" pitchFamily="49" charset="0"/>
                <a:cs typeface="Courier New" panose="02070309020205020404" pitchFamily="49" charset="0"/>
              </a:rPr>
              <a:t>/shadow ]</a:t>
            </a:r>
          </a:p>
          <a:p>
            <a:r>
              <a:rPr lang="en-US" sz="2600" dirty="0">
                <a:latin typeface="Courier New" panose="02070309020205020404" pitchFamily="49" charset="0"/>
                <a:cs typeface="Courier New" panose="02070309020205020404" pitchFamily="49" charset="0"/>
              </a:rPr>
              <a:t>[ -f /</a:t>
            </a:r>
            <a:r>
              <a:rPr lang="en-US" sz="2600" dirty="0" err="1">
                <a:latin typeface="Courier New" panose="02070309020205020404" pitchFamily="49" charset="0"/>
                <a:cs typeface="Courier New" panose="02070309020205020404" pitchFamily="49" charset="0"/>
              </a:rPr>
              <a:t>etc</a:t>
            </a:r>
            <a:r>
              <a:rPr lang="en-US" sz="2600" dirty="0">
                <a:latin typeface="Courier New" panose="02070309020205020404" pitchFamily="49" charset="0"/>
                <a:cs typeface="Courier New" panose="02070309020205020404" pitchFamily="49" charset="0"/>
              </a:rPr>
              <a:t>/</a:t>
            </a:r>
            <a:r>
              <a:rPr lang="en-US" sz="2600" dirty="0" err="1">
                <a:latin typeface="Courier New" panose="02070309020205020404" pitchFamily="49" charset="0"/>
                <a:cs typeface="Courier New" panose="02070309020205020404" pitchFamily="49" charset="0"/>
              </a:rPr>
              <a:t>passwd</a:t>
            </a:r>
            <a:r>
              <a:rPr lang="en-US" sz="2600" dirty="0">
                <a:latin typeface="Courier New" panose="02070309020205020404" pitchFamily="49" charset="0"/>
                <a:cs typeface="Courier New" panose="02070309020205020404" pitchFamily="49" charset="0"/>
              </a:rPr>
              <a:t> –o –f /</a:t>
            </a:r>
            <a:r>
              <a:rPr lang="en-US" sz="2600" dirty="0" err="1">
                <a:latin typeface="Courier New" panose="02070309020205020404" pitchFamily="49" charset="0"/>
                <a:cs typeface="Courier New" panose="02070309020205020404" pitchFamily="49" charset="0"/>
              </a:rPr>
              <a:t>etc</a:t>
            </a:r>
            <a:r>
              <a:rPr lang="en-US" sz="2600" dirty="0">
                <a:latin typeface="Courier New" panose="02070309020205020404" pitchFamily="49" charset="0"/>
                <a:cs typeface="Courier New" panose="02070309020205020404" pitchFamily="49" charset="0"/>
              </a:rPr>
              <a:t>/shadow ]</a:t>
            </a:r>
          </a:p>
        </p:txBody>
      </p:sp>
    </p:spTree>
    <p:extLst>
      <p:ext uri="{BB962C8B-B14F-4D97-AF65-F5344CB8AC3E}">
        <p14:creationId xmlns:p14="http://schemas.microsoft.com/office/powerpoint/2010/main" val="26106353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37"/>
            <a:ext cx="10515600" cy="1325563"/>
          </a:xfrm>
        </p:spPr>
        <p:txBody>
          <a:bodyPr/>
          <a:lstStyle/>
          <a:p>
            <a:r>
              <a:rPr lang="pl-PL" dirty="0" err="1">
                <a:solidFill>
                  <a:schemeClr val="tx1"/>
                </a:solidFill>
              </a:rPr>
              <a:t>Key</a:t>
            </a:r>
            <a:r>
              <a:rPr lang="pl-PL" dirty="0">
                <a:solidFill>
                  <a:schemeClr val="tx1"/>
                </a:solidFill>
              </a:rPr>
              <a:t> </a:t>
            </a:r>
            <a:r>
              <a:rPr lang="pl-PL" dirty="0" err="1">
                <a:solidFill>
                  <a:schemeClr val="tx1"/>
                </a:solidFill>
              </a:rPr>
              <a:t>concepts</a:t>
            </a:r>
            <a:endParaRPr lang="nl-BE" dirty="0">
              <a:solidFill>
                <a:schemeClr val="tx1"/>
              </a:solidFill>
            </a:endParaRPr>
          </a:p>
        </p:txBody>
      </p:sp>
      <p:sp>
        <p:nvSpPr>
          <p:cNvPr id="3" name="Content Placeholder 2"/>
          <p:cNvSpPr>
            <a:spLocks noGrp="1"/>
          </p:cNvSpPr>
          <p:nvPr>
            <p:ph idx="1"/>
          </p:nvPr>
        </p:nvSpPr>
        <p:spPr>
          <a:xfrm>
            <a:off x="931486" y="1626836"/>
            <a:ext cx="11123494" cy="3807193"/>
          </a:xfrm>
        </p:spPr>
        <p:txBody>
          <a:bodyPr/>
          <a:lstStyle/>
          <a:p>
            <a:pPr>
              <a:buFont typeface="Arial" charset="0"/>
              <a:buChar char="•"/>
              <a:defRPr/>
            </a:pPr>
            <a:r>
              <a:rPr lang="en-US" sz="2200" dirty="0"/>
              <a:t>Multiple commands can be separated with a </a:t>
            </a:r>
            <a:r>
              <a:rPr lang="en-US" sz="2200" b="1" dirty="0"/>
              <a:t>;</a:t>
            </a:r>
            <a:endParaRPr lang="pl-PL" sz="2200" dirty="0"/>
          </a:p>
          <a:p>
            <a:pPr marL="360000" lvl="1" indent="0">
              <a:buNone/>
              <a:defRPr/>
            </a:pPr>
            <a:r>
              <a:rPr lang="pl-PL" sz="2200" dirty="0" err="1"/>
              <a:t>e.g</a:t>
            </a:r>
            <a:r>
              <a:rPr lang="pl-PL" sz="2200" dirty="0"/>
              <a:t>. </a:t>
            </a:r>
            <a:r>
              <a:rPr lang="pl-PL" sz="2200" dirty="0">
                <a:latin typeface="Courier New" panose="02070309020205020404" pitchFamily="49" charset="0"/>
                <a:cs typeface="Courier New" panose="02070309020205020404" pitchFamily="49" charset="0"/>
              </a:rPr>
              <a:t>cd $</a:t>
            </a:r>
            <a:r>
              <a:rPr lang="pl-PL" sz="2200" dirty="0" err="1">
                <a:latin typeface="Courier New" panose="02070309020205020404" pitchFamily="49" charset="0"/>
                <a:cs typeface="Courier New" panose="02070309020205020404" pitchFamily="49" charset="0"/>
              </a:rPr>
              <a:t>VSC_HOME;pwd</a:t>
            </a:r>
            <a:r>
              <a:rPr lang="en-US" sz="2200" dirty="0">
                <a:latin typeface="Courier New" panose="02070309020205020404" pitchFamily="49" charset="0"/>
                <a:cs typeface="Courier New" panose="02070309020205020404" pitchFamily="49" charset="0"/>
              </a:rPr>
              <a:t> </a:t>
            </a:r>
          </a:p>
          <a:p>
            <a:pPr>
              <a:buFont typeface="Arial" charset="0"/>
              <a:buChar char="•"/>
              <a:defRPr/>
            </a:pPr>
            <a:r>
              <a:rPr lang="en-US" sz="2200" b="1" dirty="0"/>
              <a:t>&amp;&amp;</a:t>
            </a:r>
            <a:r>
              <a:rPr lang="en-US" sz="2200" dirty="0"/>
              <a:t> and </a:t>
            </a:r>
            <a:r>
              <a:rPr lang="en-US" sz="2200" b="1" dirty="0"/>
              <a:t>||</a:t>
            </a:r>
            <a:r>
              <a:rPr lang="en-US" sz="2200" dirty="0"/>
              <a:t> conditionally separate multiple commands. </a:t>
            </a:r>
            <a:r>
              <a:rPr lang="en-US" altLang="en-US" sz="2200" dirty="0"/>
              <a:t>When commands are conditionally joined, the first will always execute. The second command may execute or not, depending on the return value of the first command. For example, a user may want to create a directory, and then move a new file into that directory. If the creation of the directory fails, then there is no reason to move the file. The two commands can be coupled as follows</a:t>
            </a:r>
            <a:r>
              <a:rPr lang="pl-PL" altLang="en-US" sz="2200" dirty="0"/>
              <a:t>:</a:t>
            </a:r>
          </a:p>
          <a:p>
            <a:pPr lvl="1">
              <a:buFont typeface="Arial" charset="0"/>
              <a:buChar char="•"/>
              <a:defRPr/>
            </a:pPr>
            <a:r>
              <a:rPr lang="pl-PL" altLang="en-US" sz="2200" dirty="0">
                <a:latin typeface="Courier"/>
              </a:rPr>
              <a:t>echo „one </a:t>
            </a:r>
            <a:r>
              <a:rPr lang="pl-PL" altLang="en-US" sz="2200" dirty="0" err="1">
                <a:latin typeface="Courier"/>
              </a:rPr>
              <a:t>two</a:t>
            </a:r>
            <a:r>
              <a:rPr lang="pl-PL" altLang="en-US" sz="2200" dirty="0">
                <a:latin typeface="Courier"/>
              </a:rPr>
              <a:t> </a:t>
            </a:r>
            <a:r>
              <a:rPr lang="pl-PL" altLang="en-US" sz="2200" dirty="0" err="1">
                <a:latin typeface="Courier"/>
              </a:rPr>
              <a:t>three</a:t>
            </a:r>
            <a:r>
              <a:rPr lang="pl-PL" altLang="en-US" sz="2200" dirty="0">
                <a:latin typeface="Courier"/>
              </a:rPr>
              <a:t> </a:t>
            </a:r>
            <a:r>
              <a:rPr lang="pl-PL" altLang="en-US" sz="2200" dirty="0" err="1">
                <a:latin typeface="Courier"/>
              </a:rPr>
              <a:t>four</a:t>
            </a:r>
            <a:r>
              <a:rPr lang="pl-PL" altLang="en-US" sz="2200" dirty="0">
                <a:latin typeface="Courier"/>
              </a:rPr>
              <a:t> five” &gt; numbers.txt; </a:t>
            </a:r>
          </a:p>
          <a:p>
            <a:pPr lvl="1">
              <a:buFont typeface="Arial" charset="0"/>
              <a:buChar char="•"/>
              <a:defRPr/>
            </a:pPr>
            <a:r>
              <a:rPr lang="pl-PL" altLang="en-US" sz="2200" dirty="0" err="1">
                <a:latin typeface="Courier"/>
              </a:rPr>
              <a:t>mkdir</a:t>
            </a:r>
            <a:r>
              <a:rPr lang="pl-PL" altLang="en-US" sz="2200" dirty="0">
                <a:latin typeface="Courier"/>
              </a:rPr>
              <a:t> /</a:t>
            </a:r>
            <a:r>
              <a:rPr lang="pl-PL" altLang="en-US" sz="2200" dirty="0" err="1">
                <a:latin typeface="Courier"/>
              </a:rPr>
              <a:t>tmp</a:t>
            </a:r>
            <a:r>
              <a:rPr lang="pl-PL" altLang="en-US" sz="2200" dirty="0">
                <a:latin typeface="Courier"/>
              </a:rPr>
              <a:t>/my-</a:t>
            </a:r>
            <a:r>
              <a:rPr lang="pl-PL" altLang="en-US" sz="2200" dirty="0" err="1">
                <a:latin typeface="Courier"/>
              </a:rPr>
              <a:t>dir</a:t>
            </a:r>
            <a:r>
              <a:rPr lang="pl-PL" altLang="en-US" sz="2200" dirty="0">
                <a:latin typeface="Courier"/>
              </a:rPr>
              <a:t> &amp;&amp; mv numbers.txt /</a:t>
            </a:r>
            <a:r>
              <a:rPr lang="pl-PL" altLang="en-US" sz="2200" dirty="0" err="1">
                <a:latin typeface="Courier"/>
              </a:rPr>
              <a:t>tmp</a:t>
            </a:r>
            <a:r>
              <a:rPr lang="pl-PL" altLang="en-US" sz="2200" dirty="0">
                <a:latin typeface="Courier"/>
              </a:rPr>
              <a:t>/my-</a:t>
            </a:r>
            <a:r>
              <a:rPr lang="pl-PL" altLang="en-US" sz="2200" dirty="0" err="1">
                <a:latin typeface="Courier"/>
              </a:rPr>
              <a:t>dir</a:t>
            </a:r>
            <a:endParaRPr lang="en-US" altLang="en-US" sz="2200" dirty="0">
              <a:latin typeface="Courier"/>
            </a:endParaRPr>
          </a:p>
          <a:p>
            <a:pPr>
              <a:buFont typeface="Arial" charset="0"/>
              <a:buChar char="•"/>
              <a:defRPr/>
            </a:pPr>
            <a:endParaRPr lang="pl-PL" sz="2200" dirty="0"/>
          </a:p>
          <a:p>
            <a:pPr>
              <a:buFont typeface="Arial" charset="0"/>
              <a:buChar char="•"/>
              <a:defRPr/>
            </a:pPr>
            <a:endParaRPr lang="en-US" altLang="en-US" sz="2200" dirty="0"/>
          </a:p>
          <a:p>
            <a:pPr>
              <a:buFont typeface="Arial" charset="0"/>
              <a:buChar char="•"/>
              <a:defRPr/>
            </a:pPr>
            <a:endParaRPr lang="pl-PL" sz="2200" dirty="0"/>
          </a:p>
          <a:p>
            <a:pPr lvl="1">
              <a:buFont typeface="Arial" charset="0"/>
              <a:buChar char="•"/>
              <a:defRPr/>
            </a:pPr>
            <a:endParaRPr lang="en-US" sz="2200" dirty="0"/>
          </a:p>
          <a:p>
            <a:endParaRPr lang="nl-BE" sz="2200" dirty="0"/>
          </a:p>
          <a:p>
            <a:endParaRPr lang="nl-BE" sz="22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87</a:t>
            </a:fld>
            <a:endParaRPr lang="nl-NL"/>
          </a:p>
        </p:txBody>
      </p:sp>
    </p:spTree>
    <p:extLst>
      <p:ext uri="{BB962C8B-B14F-4D97-AF65-F5344CB8AC3E}">
        <p14:creationId xmlns:p14="http://schemas.microsoft.com/office/powerpoint/2010/main" val="1268037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pl-PL" dirty="0" err="1">
                <a:solidFill>
                  <a:schemeClr val="tx1"/>
                </a:solidFill>
              </a:rPr>
              <a:t>Key</a:t>
            </a:r>
            <a:r>
              <a:rPr lang="pl-PL" dirty="0">
                <a:solidFill>
                  <a:schemeClr val="tx1"/>
                </a:solidFill>
              </a:rPr>
              <a:t> </a:t>
            </a:r>
            <a:r>
              <a:rPr lang="pl-PL" dirty="0" err="1">
                <a:solidFill>
                  <a:schemeClr val="tx1"/>
                </a:solidFill>
              </a:rPr>
              <a:t>concepts</a:t>
            </a:r>
            <a:endParaRPr lang="nl-BE" dirty="0">
              <a:solidFill>
                <a:schemeClr val="tx1"/>
              </a:solidFill>
            </a:endParaRPr>
          </a:p>
        </p:txBody>
      </p:sp>
      <p:sp>
        <p:nvSpPr>
          <p:cNvPr id="3" name="Content Placeholder 2"/>
          <p:cNvSpPr>
            <a:spLocks noGrp="1"/>
          </p:cNvSpPr>
          <p:nvPr>
            <p:ph idx="1"/>
          </p:nvPr>
        </p:nvSpPr>
        <p:spPr>
          <a:xfrm>
            <a:off x="755318" y="1325563"/>
            <a:ext cx="11299662" cy="4599281"/>
          </a:xfrm>
        </p:spPr>
        <p:txBody>
          <a:bodyPr/>
          <a:lstStyle/>
          <a:p>
            <a:pPr>
              <a:buFont typeface="Arial" charset="0"/>
              <a:buChar char="•"/>
              <a:defRPr/>
            </a:pPr>
            <a:r>
              <a:rPr lang="en-US" altLang="en-US" sz="2200" dirty="0"/>
              <a:t>Similarly, multiple commands can be combined with </a:t>
            </a:r>
            <a:r>
              <a:rPr lang="en-US" altLang="en-US" sz="2200" b="1" dirty="0"/>
              <a:t>||</a:t>
            </a:r>
            <a:r>
              <a:rPr lang="en-US" altLang="en-US" sz="2200" dirty="0"/>
              <a:t>. In this case, </a:t>
            </a:r>
            <a:r>
              <a:rPr lang="en-US" altLang="en-US" sz="2200" b="1" dirty="0"/>
              <a:t>bash</a:t>
            </a:r>
            <a:r>
              <a:rPr lang="en-US" altLang="en-US" sz="2200" dirty="0"/>
              <a:t> will execute the second command only if the first command "fails" (has a non zero return value). This is similar to the "or" operator found in programming languages. In the following example, </a:t>
            </a:r>
            <a:r>
              <a:rPr lang="pl-PL" altLang="en-US" sz="2200" dirty="0"/>
              <a:t>we </a:t>
            </a:r>
            <a:r>
              <a:rPr lang="en-US" altLang="en-US" sz="2200" dirty="0"/>
              <a:t>attempt to change the permissions on a file. If the command fails, a message to that effect is echoed to the screen. </a:t>
            </a:r>
          </a:p>
          <a:p>
            <a:pPr lvl="1">
              <a:buFont typeface="Arial" charset="0"/>
              <a:buChar char="•"/>
              <a:defRPr/>
            </a:pPr>
            <a:r>
              <a:rPr lang="pl-PL" altLang="en-US" sz="2200" dirty="0" err="1">
                <a:latin typeface="Courier"/>
              </a:rPr>
              <a:t>chmod</a:t>
            </a:r>
            <a:r>
              <a:rPr lang="pl-PL" altLang="en-US" sz="2200" dirty="0">
                <a:latin typeface="Courier"/>
              </a:rPr>
              <a:t> 600 /</a:t>
            </a:r>
            <a:r>
              <a:rPr lang="pl-PL" altLang="en-US" sz="2200" dirty="0" err="1">
                <a:latin typeface="Courier"/>
              </a:rPr>
              <a:t>tmp</a:t>
            </a:r>
            <a:r>
              <a:rPr lang="pl-PL" altLang="en-US" sz="2200" dirty="0">
                <a:latin typeface="Courier"/>
              </a:rPr>
              <a:t>/my-</a:t>
            </a:r>
            <a:r>
              <a:rPr lang="pl-PL" altLang="en-US" sz="2200" dirty="0" err="1">
                <a:latin typeface="Courier"/>
              </a:rPr>
              <a:t>dir</a:t>
            </a:r>
            <a:r>
              <a:rPr lang="pl-PL" altLang="en-US" sz="2200" dirty="0">
                <a:latin typeface="Courier"/>
              </a:rPr>
              <a:t>/numbers.txt || echo </a:t>
            </a:r>
            <a:r>
              <a:rPr lang="en-US" altLang="en-US" sz="2200" dirty="0">
                <a:latin typeface="Courier"/>
              </a:rPr>
              <a:t>”</a:t>
            </a:r>
            <a:r>
              <a:rPr lang="pl-PL" altLang="en-US" sz="2200" dirty="0" err="1">
                <a:latin typeface="Courier"/>
              </a:rPr>
              <a:t>chmod</a:t>
            </a:r>
            <a:r>
              <a:rPr lang="pl-PL" altLang="en-US" sz="2200" dirty="0">
                <a:latin typeface="Courier"/>
              </a:rPr>
              <a:t> </a:t>
            </a:r>
            <a:r>
              <a:rPr lang="pl-PL" altLang="en-US" sz="2200" dirty="0" err="1">
                <a:latin typeface="Courier"/>
              </a:rPr>
              <a:t>failed</a:t>
            </a:r>
            <a:r>
              <a:rPr lang="pl-PL" altLang="en-US" sz="2200" dirty="0">
                <a:latin typeface="Courier"/>
              </a:rPr>
              <a:t>”</a:t>
            </a:r>
          </a:p>
          <a:p>
            <a:pPr lvl="1">
              <a:buFont typeface="Arial" charset="0"/>
              <a:buChar char="•"/>
              <a:defRPr/>
            </a:pPr>
            <a:r>
              <a:rPr lang="pl-PL" altLang="en-US" sz="2200" dirty="0" err="1">
                <a:latin typeface="Courier"/>
              </a:rPr>
              <a:t>chmod</a:t>
            </a:r>
            <a:r>
              <a:rPr lang="pl-PL" altLang="en-US" sz="2200" dirty="0">
                <a:latin typeface="Courier"/>
              </a:rPr>
              <a:t> 600 /</a:t>
            </a:r>
            <a:r>
              <a:rPr lang="pl-PL" altLang="en-US" sz="2200" dirty="0" err="1">
                <a:latin typeface="Courier"/>
              </a:rPr>
              <a:t>tmp</a:t>
            </a:r>
            <a:r>
              <a:rPr lang="pl-PL" altLang="en-US" sz="2200" dirty="0">
                <a:latin typeface="Courier"/>
              </a:rPr>
              <a:t>/my-</a:t>
            </a:r>
            <a:r>
              <a:rPr lang="pl-PL" altLang="en-US" sz="2200" dirty="0" err="1">
                <a:latin typeface="Courier"/>
              </a:rPr>
              <a:t>dir</a:t>
            </a:r>
            <a:r>
              <a:rPr lang="pl-PL" altLang="en-US" sz="2200" dirty="0">
                <a:latin typeface="Courier"/>
              </a:rPr>
              <a:t>/Numbers.txt || echo </a:t>
            </a:r>
            <a:r>
              <a:rPr lang="en-US" altLang="en-US" sz="2200" dirty="0">
                <a:latin typeface="Courier"/>
              </a:rPr>
              <a:t>“</a:t>
            </a:r>
            <a:r>
              <a:rPr lang="pl-PL" altLang="en-US" sz="2200" dirty="0" err="1">
                <a:latin typeface="Courier"/>
              </a:rPr>
              <a:t>chmod</a:t>
            </a:r>
            <a:r>
              <a:rPr lang="pl-PL" altLang="en-US" sz="2200" dirty="0">
                <a:latin typeface="Courier"/>
              </a:rPr>
              <a:t> </a:t>
            </a:r>
            <a:r>
              <a:rPr lang="pl-PL" altLang="en-US" sz="2200" dirty="0" err="1">
                <a:latin typeface="Courier"/>
              </a:rPr>
              <a:t>failed</a:t>
            </a:r>
            <a:r>
              <a:rPr lang="pl-PL" altLang="en-US" sz="2200" dirty="0">
                <a:latin typeface="Courier"/>
              </a:rPr>
              <a:t>”</a:t>
            </a:r>
          </a:p>
          <a:p>
            <a:pPr>
              <a:buFont typeface="Arial" charset="0"/>
              <a:buChar char="•"/>
              <a:defRPr/>
            </a:pPr>
            <a:r>
              <a:rPr lang="en-US" altLang="en-US" sz="2200" dirty="0"/>
              <a:t>In the first case, the </a:t>
            </a:r>
            <a:r>
              <a:rPr lang="en-US" altLang="en-US" sz="2200" b="1" dirty="0" err="1"/>
              <a:t>chmod</a:t>
            </a:r>
            <a:r>
              <a:rPr lang="en-US" altLang="en-US" sz="2200" dirty="0"/>
              <a:t> command succeeded, and no message was echoed. In the second case, the </a:t>
            </a:r>
            <a:r>
              <a:rPr lang="en-US" altLang="en-US" sz="2200" b="1" dirty="0" err="1"/>
              <a:t>chmod</a:t>
            </a:r>
            <a:r>
              <a:rPr lang="en-US" altLang="en-US" sz="2200" dirty="0"/>
              <a:t> command failed (because the file didn't exist), and the "</a:t>
            </a:r>
            <a:r>
              <a:rPr lang="en-US" altLang="en-US" sz="2200" dirty="0" err="1"/>
              <a:t>chmod</a:t>
            </a:r>
            <a:r>
              <a:rPr lang="en-US" altLang="en-US" sz="2200" dirty="0"/>
              <a:t> failed" message was echoed (in addition to </a:t>
            </a:r>
            <a:r>
              <a:rPr lang="en-US" altLang="en-US" sz="2200" b="1" dirty="0" err="1"/>
              <a:t>chmod</a:t>
            </a:r>
            <a:r>
              <a:rPr lang="en-US" altLang="en-US" sz="2200" dirty="0" err="1"/>
              <a:t>'s</a:t>
            </a:r>
            <a:r>
              <a:rPr lang="en-US" altLang="en-US" sz="2200" dirty="0"/>
              <a:t> standard error message). </a:t>
            </a:r>
          </a:p>
          <a:p>
            <a:pPr>
              <a:buFont typeface="Arial" charset="0"/>
              <a:buChar char="•"/>
              <a:defRPr/>
            </a:pPr>
            <a:endParaRPr lang="pl-PL" sz="2200" dirty="0"/>
          </a:p>
          <a:p>
            <a:pPr>
              <a:buFont typeface="Arial" charset="0"/>
              <a:buChar char="•"/>
              <a:defRPr/>
            </a:pPr>
            <a:endParaRPr lang="en-US" altLang="en-US" sz="2200" dirty="0"/>
          </a:p>
          <a:p>
            <a:pPr>
              <a:buFont typeface="Arial" charset="0"/>
              <a:buChar char="•"/>
              <a:defRPr/>
            </a:pPr>
            <a:endParaRPr lang="pl-PL" sz="2200" dirty="0"/>
          </a:p>
          <a:p>
            <a:pPr lvl="1">
              <a:buFont typeface="Arial" charset="0"/>
              <a:buChar char="•"/>
              <a:defRPr/>
            </a:pPr>
            <a:endParaRPr lang="en-US" sz="2200" dirty="0"/>
          </a:p>
          <a:p>
            <a:endParaRPr lang="nl-BE" sz="2200" dirty="0"/>
          </a:p>
          <a:p>
            <a:endParaRPr lang="nl-BE" sz="22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88</a:t>
            </a:fld>
            <a:endParaRPr lang="nl-NL"/>
          </a:p>
        </p:txBody>
      </p:sp>
    </p:spTree>
    <p:extLst>
      <p:ext uri="{BB962C8B-B14F-4D97-AF65-F5344CB8AC3E}">
        <p14:creationId xmlns:p14="http://schemas.microsoft.com/office/powerpoint/2010/main" val="2104069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36"/>
            <a:ext cx="10515600" cy="1325563"/>
          </a:xfrm>
        </p:spPr>
        <p:txBody>
          <a:bodyPr/>
          <a:lstStyle/>
          <a:p>
            <a:r>
              <a:rPr lang="pl-PL" dirty="0" err="1">
                <a:solidFill>
                  <a:schemeClr val="tx1"/>
                </a:solidFill>
              </a:rPr>
              <a:t>Key</a:t>
            </a:r>
            <a:r>
              <a:rPr lang="pl-PL" dirty="0">
                <a:solidFill>
                  <a:schemeClr val="tx1"/>
                </a:solidFill>
              </a:rPr>
              <a:t> </a:t>
            </a:r>
            <a:r>
              <a:rPr lang="pl-PL" dirty="0" err="1">
                <a:solidFill>
                  <a:schemeClr val="tx1"/>
                </a:solidFill>
              </a:rPr>
              <a:t>concepts</a:t>
            </a:r>
            <a:r>
              <a:rPr lang="pl-PL" dirty="0">
                <a:solidFill>
                  <a:schemeClr val="tx1"/>
                </a:solidFill>
              </a:rPr>
              <a:t>: </a:t>
            </a:r>
            <a:r>
              <a:rPr lang="pl-PL" dirty="0" err="1">
                <a:solidFill>
                  <a:schemeClr val="tx1"/>
                </a:solidFill>
              </a:rPr>
              <a:t>escape</a:t>
            </a:r>
            <a:r>
              <a:rPr lang="pl-PL" dirty="0">
                <a:solidFill>
                  <a:schemeClr val="tx1"/>
                </a:solidFill>
              </a:rPr>
              <a:t> </a:t>
            </a:r>
            <a:r>
              <a:rPr lang="pl-PL" dirty="0" err="1">
                <a:solidFill>
                  <a:schemeClr val="tx1"/>
                </a:solidFill>
              </a:rPr>
              <a:t>character</a:t>
            </a:r>
            <a:endParaRPr lang="nl-BE" dirty="0">
              <a:solidFill>
                <a:schemeClr val="tx1"/>
              </a:solidFill>
            </a:endParaRPr>
          </a:p>
        </p:txBody>
      </p:sp>
      <p:sp>
        <p:nvSpPr>
          <p:cNvPr id="3" name="Content Placeholder 2"/>
          <p:cNvSpPr>
            <a:spLocks noGrp="1"/>
          </p:cNvSpPr>
          <p:nvPr>
            <p:ph idx="1"/>
          </p:nvPr>
        </p:nvSpPr>
        <p:spPr>
          <a:xfrm>
            <a:off x="838199" y="1332592"/>
            <a:ext cx="11191613" cy="4428000"/>
          </a:xfrm>
        </p:spPr>
        <p:txBody>
          <a:bodyPr/>
          <a:lstStyle/>
          <a:p>
            <a:pPr>
              <a:tabLst>
                <a:tab pos="1254125" algn="l"/>
              </a:tabLst>
              <a:defRPr/>
            </a:pPr>
            <a:r>
              <a:rPr lang="en-US" altLang="en-US" sz="2000" dirty="0"/>
              <a:t>", $, `, and \ are still interpreted by the shell, even when they're in double quotes. </a:t>
            </a:r>
            <a:endParaRPr lang="pl-PL" altLang="en-US" sz="2000" dirty="0"/>
          </a:p>
          <a:p>
            <a:pPr>
              <a:tabLst>
                <a:tab pos="1254125" algn="l"/>
              </a:tabLst>
              <a:defRPr/>
            </a:pPr>
            <a:r>
              <a:rPr lang="en-US" altLang="en-US" sz="2000" dirty="0"/>
              <a:t>The backslash (\) character is used to mark these special characters so that they are not interpreted by the shell, but passed on to the command being run (for example, echo)</a:t>
            </a:r>
            <a:endParaRPr lang="pl-PL" altLang="en-US" sz="2000" dirty="0"/>
          </a:p>
          <a:p>
            <a:pPr>
              <a:tabLst>
                <a:tab pos="1254125" algn="l"/>
              </a:tabLst>
              <a:defRPr/>
            </a:pPr>
            <a:r>
              <a:rPr lang="pl-PL" altLang="en-US" sz="2000" dirty="0" err="1"/>
              <a:t>E.g</a:t>
            </a:r>
            <a:r>
              <a:rPr lang="pl-PL" altLang="en-US" sz="2000" dirty="0"/>
              <a:t>. to</a:t>
            </a:r>
            <a:r>
              <a:rPr lang="en-US" altLang="en-US" sz="2000" dirty="0"/>
              <a:t> output the string: (Assuming that the value of </a:t>
            </a:r>
            <a:r>
              <a:rPr lang="en-US" altLang="en-US" sz="2000" dirty="0">
                <a:latin typeface="Arial Unicode MS" panose="020B0604020202020204" pitchFamily="34" charset="-128"/>
              </a:rPr>
              <a:t>$X</a:t>
            </a:r>
            <a:r>
              <a:rPr lang="en-US" altLang="en-US" sz="2000" dirty="0"/>
              <a:t> is 5):</a:t>
            </a:r>
            <a:endParaRPr lang="en-US" altLang="en-US" sz="2000" dirty="0">
              <a:latin typeface="Arial Unicode MS" panose="020B0604020202020204" pitchFamily="34" charset="-128"/>
            </a:endParaRPr>
          </a:p>
          <a:p>
            <a:pPr marL="0" indent="0" eaLnBrk="0" fontAlgn="base" hangingPunct="0">
              <a:spcBef>
                <a:spcPct val="0"/>
              </a:spcBef>
              <a:spcAft>
                <a:spcPct val="0"/>
              </a:spcAft>
              <a:buNone/>
              <a:tabLst>
                <a:tab pos="1254125" algn="l"/>
              </a:tabLst>
            </a:pPr>
            <a:r>
              <a:rPr lang="en-US" altLang="en-US" sz="2000" dirty="0">
                <a:solidFill>
                  <a:schemeClr val="tx2"/>
                </a:solidFill>
                <a:latin typeface="Courier"/>
              </a:rPr>
              <a:t>A quote is ", backslash is \, </a:t>
            </a:r>
            <a:r>
              <a:rPr lang="en-US" altLang="en-US" sz="2000" dirty="0" err="1">
                <a:solidFill>
                  <a:schemeClr val="tx2"/>
                </a:solidFill>
                <a:latin typeface="Courier"/>
              </a:rPr>
              <a:t>backtick</a:t>
            </a:r>
            <a:r>
              <a:rPr lang="en-US" altLang="en-US" sz="2000" dirty="0">
                <a:solidFill>
                  <a:schemeClr val="tx2"/>
                </a:solidFill>
                <a:latin typeface="Courier"/>
              </a:rPr>
              <a:t> is `. </a:t>
            </a:r>
            <a:endParaRPr lang="pl-PL" altLang="en-US" sz="2000" dirty="0">
              <a:solidFill>
                <a:schemeClr val="tx2"/>
              </a:solidFill>
              <a:latin typeface="Courier"/>
            </a:endParaRPr>
          </a:p>
          <a:p>
            <a:pPr marL="0" indent="0" eaLnBrk="0" fontAlgn="base" hangingPunct="0">
              <a:spcBef>
                <a:spcPct val="0"/>
              </a:spcBef>
              <a:spcAft>
                <a:spcPct val="0"/>
              </a:spcAft>
              <a:buNone/>
              <a:tabLst>
                <a:tab pos="1254125" algn="l"/>
              </a:tabLst>
            </a:pPr>
            <a:r>
              <a:rPr lang="en-US" altLang="en-US" sz="2000" dirty="0">
                <a:solidFill>
                  <a:schemeClr val="tx2"/>
                </a:solidFill>
                <a:latin typeface="Courier"/>
              </a:rPr>
              <a:t>A few spaces are</a:t>
            </a:r>
            <a:r>
              <a:rPr lang="pl-PL" altLang="en-US" sz="2000" dirty="0">
                <a:solidFill>
                  <a:schemeClr val="tx2"/>
                </a:solidFill>
                <a:latin typeface="Courier"/>
              </a:rPr>
              <a:t>  </a:t>
            </a:r>
            <a:r>
              <a:rPr lang="en-US" altLang="en-US" sz="2000" dirty="0">
                <a:solidFill>
                  <a:schemeClr val="tx2"/>
                </a:solidFill>
                <a:latin typeface="Courier"/>
              </a:rPr>
              <a:t> and dollar is $. $X is 5. </a:t>
            </a:r>
          </a:p>
          <a:p>
            <a:pPr marL="0" indent="0" eaLnBrk="0" fontAlgn="base" hangingPunct="0">
              <a:spcBef>
                <a:spcPct val="0"/>
              </a:spcBef>
              <a:spcAft>
                <a:spcPct val="0"/>
              </a:spcAft>
              <a:buNone/>
              <a:tabLst>
                <a:tab pos="1254125" algn="l"/>
              </a:tabLst>
            </a:pPr>
            <a:r>
              <a:rPr lang="en-US" altLang="en-US" sz="2000" dirty="0"/>
              <a:t>we would have to write:</a:t>
            </a:r>
          </a:p>
          <a:p>
            <a:pPr marL="0" indent="0" eaLnBrk="0" fontAlgn="base" hangingPunct="0">
              <a:spcBef>
                <a:spcPct val="0"/>
              </a:spcBef>
              <a:spcAft>
                <a:spcPct val="0"/>
              </a:spcAft>
              <a:buNone/>
              <a:tabLst>
                <a:tab pos="1254125" algn="l"/>
              </a:tabLst>
            </a:pPr>
            <a:r>
              <a:rPr lang="en-US" altLang="en-US" sz="2000" dirty="0">
                <a:solidFill>
                  <a:schemeClr val="tx2"/>
                </a:solidFill>
                <a:latin typeface="Courier"/>
              </a:rPr>
              <a:t>$ echo "A quote is \", backslash is \\, </a:t>
            </a:r>
            <a:r>
              <a:rPr lang="en-US" altLang="en-US" sz="2000" dirty="0" err="1">
                <a:solidFill>
                  <a:schemeClr val="tx2"/>
                </a:solidFill>
                <a:latin typeface="Courier"/>
              </a:rPr>
              <a:t>backtick</a:t>
            </a:r>
            <a:r>
              <a:rPr lang="en-US" altLang="en-US" sz="2000" dirty="0">
                <a:solidFill>
                  <a:schemeClr val="tx2"/>
                </a:solidFill>
                <a:latin typeface="Courier"/>
              </a:rPr>
              <a:t> is \`." </a:t>
            </a:r>
            <a:endParaRPr lang="pl-PL" altLang="en-US" sz="2000" dirty="0">
              <a:solidFill>
                <a:schemeClr val="tx2"/>
              </a:solidFill>
              <a:latin typeface="Courier"/>
            </a:endParaRPr>
          </a:p>
          <a:p>
            <a:pPr marL="0" indent="0" eaLnBrk="0" fontAlgn="base" hangingPunct="0">
              <a:spcBef>
                <a:spcPct val="0"/>
              </a:spcBef>
              <a:spcAft>
                <a:spcPct val="0"/>
              </a:spcAft>
              <a:buNone/>
              <a:tabLst>
                <a:tab pos="1254125" algn="l"/>
              </a:tabLst>
            </a:pPr>
            <a:r>
              <a:rPr lang="en-US" altLang="en-US" sz="2000" dirty="0">
                <a:solidFill>
                  <a:schemeClr val="tx2"/>
                </a:solidFill>
                <a:latin typeface="Courier"/>
              </a:rPr>
              <a:t>A quote is ", backslash is \, </a:t>
            </a:r>
            <a:r>
              <a:rPr lang="en-US" altLang="en-US" sz="2000" dirty="0" err="1">
                <a:solidFill>
                  <a:schemeClr val="tx2"/>
                </a:solidFill>
                <a:latin typeface="Courier"/>
              </a:rPr>
              <a:t>backtick</a:t>
            </a:r>
            <a:r>
              <a:rPr lang="en-US" altLang="en-US" sz="2000" dirty="0">
                <a:solidFill>
                  <a:schemeClr val="tx2"/>
                </a:solidFill>
                <a:latin typeface="Courier"/>
              </a:rPr>
              <a:t> is `. </a:t>
            </a:r>
            <a:endParaRPr lang="pl-PL" altLang="en-US" sz="2000" dirty="0">
              <a:solidFill>
                <a:schemeClr val="tx2"/>
              </a:solidFill>
              <a:latin typeface="Courier"/>
            </a:endParaRPr>
          </a:p>
          <a:p>
            <a:pPr marL="0" indent="0" eaLnBrk="0" fontAlgn="base" hangingPunct="0">
              <a:spcBef>
                <a:spcPct val="0"/>
              </a:spcBef>
              <a:spcAft>
                <a:spcPct val="0"/>
              </a:spcAft>
              <a:buNone/>
              <a:tabLst>
                <a:tab pos="1254125" algn="l"/>
              </a:tabLst>
            </a:pPr>
            <a:endParaRPr lang="pl-PL" altLang="en-US" sz="2000" dirty="0">
              <a:solidFill>
                <a:schemeClr val="tx2"/>
              </a:solidFill>
              <a:latin typeface="Courier"/>
            </a:endParaRPr>
          </a:p>
          <a:p>
            <a:pPr marL="0" indent="0" eaLnBrk="0" fontAlgn="base" hangingPunct="0">
              <a:spcBef>
                <a:spcPct val="0"/>
              </a:spcBef>
              <a:spcAft>
                <a:spcPct val="0"/>
              </a:spcAft>
              <a:buNone/>
              <a:tabLst>
                <a:tab pos="1254125" algn="l"/>
              </a:tabLst>
            </a:pPr>
            <a:r>
              <a:rPr lang="en-US" altLang="en-US" sz="2000" dirty="0">
                <a:solidFill>
                  <a:schemeClr val="tx2"/>
                </a:solidFill>
                <a:latin typeface="Courier"/>
              </a:rPr>
              <a:t>$ echo "A few spaces are</a:t>
            </a:r>
            <a:r>
              <a:rPr lang="pl-PL" altLang="en-US" sz="2000" dirty="0">
                <a:solidFill>
                  <a:schemeClr val="tx2"/>
                </a:solidFill>
                <a:latin typeface="Courier"/>
              </a:rPr>
              <a:t>   </a:t>
            </a:r>
            <a:r>
              <a:rPr lang="en-US" altLang="en-US" sz="2000" dirty="0">
                <a:solidFill>
                  <a:schemeClr val="tx2"/>
                </a:solidFill>
                <a:latin typeface="Courier"/>
              </a:rPr>
              <a:t>; dollar is \$. \$X is ${X}." </a:t>
            </a:r>
            <a:endParaRPr lang="pl-PL" altLang="en-US" sz="2000" dirty="0">
              <a:solidFill>
                <a:schemeClr val="tx2"/>
              </a:solidFill>
              <a:latin typeface="Courier"/>
            </a:endParaRPr>
          </a:p>
          <a:p>
            <a:pPr marL="0" indent="0" eaLnBrk="0" fontAlgn="base" hangingPunct="0">
              <a:spcBef>
                <a:spcPct val="0"/>
              </a:spcBef>
              <a:spcAft>
                <a:spcPct val="0"/>
              </a:spcAft>
              <a:buNone/>
              <a:tabLst>
                <a:tab pos="1254125" algn="l"/>
              </a:tabLst>
            </a:pPr>
            <a:r>
              <a:rPr lang="en-US" altLang="en-US" sz="2000" dirty="0">
                <a:solidFill>
                  <a:schemeClr val="tx2"/>
                </a:solidFill>
                <a:latin typeface="Courier"/>
              </a:rPr>
              <a:t>A few spaces are</a:t>
            </a:r>
            <a:r>
              <a:rPr lang="pl-PL" altLang="en-US" sz="2000" dirty="0">
                <a:solidFill>
                  <a:schemeClr val="tx2"/>
                </a:solidFill>
                <a:latin typeface="Courier"/>
              </a:rPr>
              <a:t>  </a:t>
            </a:r>
            <a:r>
              <a:rPr lang="en-US" altLang="en-US" sz="2000" dirty="0">
                <a:solidFill>
                  <a:schemeClr val="tx2"/>
                </a:solidFill>
                <a:latin typeface="Courier"/>
              </a:rPr>
              <a:t> ; dollar is $. $X is 5. </a:t>
            </a:r>
          </a:p>
          <a:p>
            <a:pPr>
              <a:buFont typeface="Arial" charset="0"/>
              <a:buChar char="•"/>
              <a:defRPr/>
            </a:pPr>
            <a:endParaRPr lang="en-US" altLang="en-US" sz="2000" dirty="0">
              <a:latin typeface="Courier"/>
            </a:endParaRPr>
          </a:p>
          <a:p>
            <a:pPr>
              <a:buFont typeface="Arial" charset="0"/>
              <a:buChar char="•"/>
              <a:defRPr/>
            </a:pPr>
            <a:endParaRPr lang="pl-PL" sz="2000" dirty="0"/>
          </a:p>
          <a:p>
            <a:pPr lvl="1">
              <a:buFont typeface="Arial" charset="0"/>
              <a:buChar char="•"/>
              <a:defRPr/>
            </a:pPr>
            <a:endParaRPr lang="en-US" sz="2000" dirty="0"/>
          </a:p>
          <a:p>
            <a:endParaRPr lang="nl-BE" sz="2000" dirty="0"/>
          </a:p>
          <a:p>
            <a:endParaRPr lang="nl-BE" sz="20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89</a:t>
            </a:fld>
            <a:endParaRPr lang="nl-NL"/>
          </a:p>
        </p:txBody>
      </p:sp>
    </p:spTree>
    <p:extLst>
      <p:ext uri="{BB962C8B-B14F-4D97-AF65-F5344CB8AC3E}">
        <p14:creationId xmlns:p14="http://schemas.microsoft.com/office/powerpoint/2010/main" val="1741214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838200" y="22225"/>
            <a:ext cx="10515600" cy="1325563"/>
          </a:xfrm>
        </p:spPr>
        <p:txBody>
          <a:bodyPr/>
          <a:lstStyle/>
          <a:p>
            <a:r>
              <a:rPr lang="en-US" dirty="0"/>
              <a:t>Pipes</a:t>
            </a:r>
          </a:p>
        </p:txBody>
      </p:sp>
      <p:sp>
        <p:nvSpPr>
          <p:cNvPr id="119811" name="Rectangle 3"/>
          <p:cNvSpPr>
            <a:spLocks noGrp="1" noChangeArrowheads="1"/>
          </p:cNvSpPr>
          <p:nvPr>
            <p:ph type="body" idx="1"/>
          </p:nvPr>
        </p:nvSpPr>
        <p:spPr/>
        <p:txBody>
          <a:bodyPr/>
          <a:lstStyle/>
          <a:p>
            <a:r>
              <a:rPr lang="en-US" dirty="0"/>
              <a:t>Lots of Little Tools</a:t>
            </a:r>
          </a:p>
          <a:p>
            <a:pPr>
              <a:buFont typeface="Wingdings" pitchFamily="2" charset="2"/>
              <a:buNone/>
            </a:pPr>
            <a:endParaRPr lang="en-US" dirty="0"/>
          </a:p>
          <a:p>
            <a:pPr>
              <a:buFont typeface="Wingdings" pitchFamily="2" charset="2"/>
              <a:buNone/>
            </a:pPr>
            <a:r>
              <a:rPr lang="en-US" dirty="0">
                <a:latin typeface="Lucida Console" pitchFamily="49" charset="0"/>
              </a:rPr>
              <a:t>echo “Hello” </a:t>
            </a:r>
            <a:r>
              <a:rPr lang="en-US" dirty="0">
                <a:solidFill>
                  <a:srgbClr val="FF6600"/>
                </a:solidFill>
                <a:latin typeface="Lucida Console" pitchFamily="49" charset="0"/>
              </a:rPr>
              <a:t>|</a:t>
            </a:r>
            <a:r>
              <a:rPr lang="en-US" dirty="0">
                <a:latin typeface="Lucida Console" pitchFamily="49" charset="0"/>
              </a:rPr>
              <a:t> \</a:t>
            </a:r>
          </a:p>
          <a:p>
            <a:pPr>
              <a:buFont typeface="Wingdings" pitchFamily="2" charset="2"/>
              <a:buNone/>
            </a:pPr>
            <a:r>
              <a:rPr lang="en-US" dirty="0">
                <a:latin typeface="Lucida Console" pitchFamily="49" charset="0"/>
              </a:rPr>
              <a:t> </a:t>
            </a:r>
            <a:r>
              <a:rPr lang="en-US" dirty="0" err="1">
                <a:latin typeface="Lucida Console" pitchFamily="49" charset="0"/>
              </a:rPr>
              <a:t>wc</a:t>
            </a:r>
            <a:r>
              <a:rPr lang="en-US" dirty="0">
                <a:latin typeface="Lucida Console" pitchFamily="49" charset="0"/>
              </a:rPr>
              <a:t> -c</a:t>
            </a:r>
          </a:p>
        </p:txBody>
      </p:sp>
      <p:grpSp>
        <p:nvGrpSpPr>
          <p:cNvPr id="119812" name="Group 4"/>
          <p:cNvGrpSpPr>
            <a:grpSpLocks/>
          </p:cNvGrpSpPr>
          <p:nvPr/>
        </p:nvGrpSpPr>
        <p:grpSpPr bwMode="auto">
          <a:xfrm>
            <a:off x="6553200" y="1371600"/>
            <a:ext cx="3581400" cy="1784350"/>
            <a:chOff x="1776" y="2592"/>
            <a:chExt cx="2256" cy="1124"/>
          </a:xfrm>
        </p:grpSpPr>
        <p:grpSp>
          <p:nvGrpSpPr>
            <p:cNvPr id="119813" name="Group 5"/>
            <p:cNvGrpSpPr>
              <a:grpSpLocks/>
            </p:cNvGrpSpPr>
            <p:nvPr/>
          </p:nvGrpSpPr>
          <p:grpSpPr bwMode="auto">
            <a:xfrm>
              <a:off x="1776" y="2592"/>
              <a:ext cx="912" cy="340"/>
              <a:chOff x="384" y="960"/>
              <a:chExt cx="2160" cy="960"/>
            </a:xfrm>
          </p:grpSpPr>
          <p:sp>
            <p:nvSpPr>
              <p:cNvPr id="119814" name="Rectangle 6"/>
              <p:cNvSpPr>
                <a:spLocks noChangeArrowheads="1"/>
              </p:cNvSpPr>
              <p:nvPr/>
            </p:nvSpPr>
            <p:spPr bwMode="auto">
              <a:xfrm>
                <a:off x="384" y="960"/>
                <a:ext cx="2160" cy="9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15" name="Text Box 7"/>
              <p:cNvSpPr txBox="1">
                <a:spLocks noChangeArrowheads="1"/>
              </p:cNvSpPr>
              <p:nvPr/>
            </p:nvSpPr>
            <p:spPr bwMode="auto">
              <a:xfrm>
                <a:off x="384" y="1248"/>
                <a:ext cx="2160" cy="600"/>
              </a:xfrm>
              <a:prstGeom prst="rect">
                <a:avLst/>
              </a:prstGeom>
              <a:noFill/>
              <a:ln w="9525">
                <a:noFill/>
                <a:miter lim="800000"/>
                <a:headEnd/>
                <a:tailEnd/>
              </a:ln>
              <a:effectLst/>
            </p:spPr>
            <p:txBody>
              <a:bodyPr>
                <a:spAutoFit/>
              </a:bodyPr>
              <a:lstStyle/>
              <a:p>
                <a:pPr algn="ctr">
                  <a:spcBef>
                    <a:spcPct val="50000"/>
                  </a:spcBef>
                </a:pPr>
                <a:r>
                  <a:rPr lang="en-US" sz="1600" b="1"/>
                  <a:t>INPUT</a:t>
                </a:r>
              </a:p>
            </p:txBody>
          </p:sp>
        </p:grpSp>
        <p:grpSp>
          <p:nvGrpSpPr>
            <p:cNvPr id="119816" name="Group 8"/>
            <p:cNvGrpSpPr>
              <a:grpSpLocks/>
            </p:cNvGrpSpPr>
            <p:nvPr/>
          </p:nvGrpSpPr>
          <p:grpSpPr bwMode="auto">
            <a:xfrm>
              <a:off x="2482" y="2966"/>
              <a:ext cx="912" cy="339"/>
              <a:chOff x="384" y="960"/>
              <a:chExt cx="2160" cy="960"/>
            </a:xfrm>
          </p:grpSpPr>
          <p:sp>
            <p:nvSpPr>
              <p:cNvPr id="119817" name="Rectangle 9"/>
              <p:cNvSpPr>
                <a:spLocks noChangeArrowheads="1"/>
              </p:cNvSpPr>
              <p:nvPr/>
            </p:nvSpPr>
            <p:spPr bwMode="auto">
              <a:xfrm>
                <a:off x="384" y="960"/>
                <a:ext cx="2160" cy="9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18" name="Text Box 10"/>
              <p:cNvSpPr txBox="1">
                <a:spLocks noChangeArrowheads="1"/>
              </p:cNvSpPr>
              <p:nvPr/>
            </p:nvSpPr>
            <p:spPr bwMode="auto">
              <a:xfrm>
                <a:off x="384" y="1249"/>
                <a:ext cx="2160" cy="600"/>
              </a:xfrm>
              <a:prstGeom prst="rect">
                <a:avLst/>
              </a:prstGeom>
              <a:noFill/>
              <a:ln w="9525">
                <a:noFill/>
                <a:miter lim="800000"/>
                <a:headEnd/>
                <a:tailEnd/>
              </a:ln>
              <a:effectLst/>
            </p:spPr>
            <p:txBody>
              <a:bodyPr>
                <a:spAutoFit/>
              </a:bodyPr>
              <a:lstStyle/>
              <a:p>
                <a:pPr algn="ctr">
                  <a:spcBef>
                    <a:spcPct val="50000"/>
                  </a:spcBef>
                </a:pPr>
                <a:r>
                  <a:rPr lang="en-US" sz="1600" b="1"/>
                  <a:t>echo</a:t>
                </a:r>
              </a:p>
            </p:txBody>
          </p:sp>
        </p:grpSp>
        <p:grpSp>
          <p:nvGrpSpPr>
            <p:cNvPr id="119819" name="Group 11"/>
            <p:cNvGrpSpPr>
              <a:grpSpLocks/>
            </p:cNvGrpSpPr>
            <p:nvPr/>
          </p:nvGrpSpPr>
          <p:grpSpPr bwMode="auto">
            <a:xfrm>
              <a:off x="1776" y="3373"/>
              <a:ext cx="912" cy="340"/>
              <a:chOff x="384" y="960"/>
              <a:chExt cx="2160" cy="960"/>
            </a:xfrm>
          </p:grpSpPr>
          <p:sp>
            <p:nvSpPr>
              <p:cNvPr id="119820" name="Rectangle 12"/>
              <p:cNvSpPr>
                <a:spLocks noChangeArrowheads="1"/>
              </p:cNvSpPr>
              <p:nvPr/>
            </p:nvSpPr>
            <p:spPr bwMode="auto">
              <a:xfrm>
                <a:off x="384" y="960"/>
                <a:ext cx="2160" cy="9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21" name="Text Box 13"/>
              <p:cNvSpPr txBox="1">
                <a:spLocks noChangeArrowheads="1"/>
              </p:cNvSpPr>
              <p:nvPr/>
            </p:nvSpPr>
            <p:spPr bwMode="auto">
              <a:xfrm>
                <a:off x="384" y="1248"/>
                <a:ext cx="2160" cy="600"/>
              </a:xfrm>
              <a:prstGeom prst="rect">
                <a:avLst/>
              </a:prstGeom>
              <a:noFill/>
              <a:ln w="9525">
                <a:noFill/>
                <a:miter lim="800000"/>
                <a:headEnd/>
                <a:tailEnd/>
              </a:ln>
              <a:effectLst/>
            </p:spPr>
            <p:txBody>
              <a:bodyPr>
                <a:spAutoFit/>
              </a:bodyPr>
              <a:lstStyle/>
              <a:p>
                <a:pPr algn="ctr">
                  <a:spcBef>
                    <a:spcPct val="50000"/>
                  </a:spcBef>
                </a:pPr>
                <a:r>
                  <a:rPr lang="en-US" sz="1600" b="1"/>
                  <a:t>OUTPUT</a:t>
                </a:r>
              </a:p>
            </p:txBody>
          </p:sp>
        </p:grpSp>
        <p:grpSp>
          <p:nvGrpSpPr>
            <p:cNvPr id="119822" name="Group 14"/>
            <p:cNvGrpSpPr>
              <a:grpSpLocks/>
            </p:cNvGrpSpPr>
            <p:nvPr/>
          </p:nvGrpSpPr>
          <p:grpSpPr bwMode="auto">
            <a:xfrm>
              <a:off x="3120" y="3373"/>
              <a:ext cx="912" cy="340"/>
              <a:chOff x="384" y="960"/>
              <a:chExt cx="2160" cy="960"/>
            </a:xfrm>
          </p:grpSpPr>
          <p:sp>
            <p:nvSpPr>
              <p:cNvPr id="119823" name="Rectangle 15"/>
              <p:cNvSpPr>
                <a:spLocks noChangeArrowheads="1"/>
              </p:cNvSpPr>
              <p:nvPr/>
            </p:nvSpPr>
            <p:spPr bwMode="auto">
              <a:xfrm>
                <a:off x="384" y="960"/>
                <a:ext cx="2160" cy="9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24" name="Text Box 16"/>
              <p:cNvSpPr txBox="1">
                <a:spLocks noChangeArrowheads="1"/>
              </p:cNvSpPr>
              <p:nvPr/>
            </p:nvSpPr>
            <p:spPr bwMode="auto">
              <a:xfrm>
                <a:off x="384" y="1248"/>
                <a:ext cx="2160" cy="600"/>
              </a:xfrm>
              <a:prstGeom prst="rect">
                <a:avLst/>
              </a:prstGeom>
              <a:noFill/>
              <a:ln w="9525">
                <a:noFill/>
                <a:miter lim="800000"/>
                <a:headEnd/>
                <a:tailEnd/>
              </a:ln>
              <a:effectLst/>
            </p:spPr>
            <p:txBody>
              <a:bodyPr>
                <a:spAutoFit/>
              </a:bodyPr>
              <a:lstStyle/>
              <a:p>
                <a:pPr algn="ctr">
                  <a:spcBef>
                    <a:spcPct val="50000"/>
                  </a:spcBef>
                </a:pPr>
                <a:r>
                  <a:rPr lang="en-US" sz="1600" b="1"/>
                  <a:t>ERROR</a:t>
                </a:r>
              </a:p>
            </p:txBody>
          </p:sp>
        </p:grpSp>
        <p:sp>
          <p:nvSpPr>
            <p:cNvPr id="119825" name="AutoShape 17"/>
            <p:cNvSpPr>
              <a:spLocks noChangeArrowheads="1"/>
            </p:cNvSpPr>
            <p:nvPr/>
          </p:nvSpPr>
          <p:spPr bwMode="auto">
            <a:xfrm rot="5400000">
              <a:off x="2776" y="2651"/>
              <a:ext cx="255" cy="342"/>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19826" name="AutoShape 18"/>
            <p:cNvSpPr>
              <a:spLocks noChangeArrowheads="1"/>
            </p:cNvSpPr>
            <p:nvPr/>
          </p:nvSpPr>
          <p:spPr bwMode="auto">
            <a:xfrm rot="5400000">
              <a:off x="3483" y="3041"/>
              <a:ext cx="255" cy="341"/>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19827" name="AutoShape 19"/>
            <p:cNvSpPr>
              <a:spLocks noChangeArrowheads="1"/>
            </p:cNvSpPr>
            <p:nvPr/>
          </p:nvSpPr>
          <p:spPr bwMode="auto">
            <a:xfrm rot="16200000" flipH="1">
              <a:off x="2138" y="3041"/>
              <a:ext cx="255" cy="342"/>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19828" name="Text Box 20"/>
            <p:cNvSpPr txBox="1">
              <a:spLocks noChangeArrowheads="1"/>
            </p:cNvSpPr>
            <p:nvPr/>
          </p:nvSpPr>
          <p:spPr bwMode="auto">
            <a:xfrm>
              <a:off x="2448" y="2736"/>
              <a:ext cx="228" cy="212"/>
            </a:xfrm>
            <a:prstGeom prst="rect">
              <a:avLst/>
            </a:prstGeom>
            <a:noFill/>
            <a:ln w="9525">
              <a:noFill/>
              <a:miter lim="800000"/>
              <a:headEnd/>
              <a:tailEnd/>
            </a:ln>
            <a:effectLst/>
          </p:spPr>
          <p:txBody>
            <a:bodyPr>
              <a:spAutoFit/>
            </a:bodyPr>
            <a:lstStyle/>
            <a:p>
              <a:pPr algn="ctr">
                <a:spcBef>
                  <a:spcPct val="50000"/>
                </a:spcBef>
              </a:pPr>
              <a:r>
                <a:rPr lang="en-US" sz="1600" b="1"/>
                <a:t>0</a:t>
              </a:r>
            </a:p>
          </p:txBody>
        </p:sp>
        <p:sp>
          <p:nvSpPr>
            <p:cNvPr id="119829" name="Text Box 21"/>
            <p:cNvSpPr txBox="1">
              <a:spLocks noChangeArrowheads="1"/>
            </p:cNvSpPr>
            <p:nvPr/>
          </p:nvSpPr>
          <p:spPr bwMode="auto">
            <a:xfrm>
              <a:off x="2448" y="3504"/>
              <a:ext cx="228" cy="212"/>
            </a:xfrm>
            <a:prstGeom prst="rect">
              <a:avLst/>
            </a:prstGeom>
            <a:noFill/>
            <a:ln w="9525">
              <a:noFill/>
              <a:miter lim="800000"/>
              <a:headEnd/>
              <a:tailEnd/>
            </a:ln>
            <a:effectLst/>
          </p:spPr>
          <p:txBody>
            <a:bodyPr>
              <a:spAutoFit/>
            </a:bodyPr>
            <a:lstStyle/>
            <a:p>
              <a:pPr algn="ctr">
                <a:spcBef>
                  <a:spcPct val="50000"/>
                </a:spcBef>
              </a:pPr>
              <a:r>
                <a:rPr lang="en-US" sz="1600" b="1"/>
                <a:t>1</a:t>
              </a:r>
            </a:p>
          </p:txBody>
        </p:sp>
        <p:sp>
          <p:nvSpPr>
            <p:cNvPr id="119830" name="Text Box 22"/>
            <p:cNvSpPr txBox="1">
              <a:spLocks noChangeArrowheads="1"/>
            </p:cNvSpPr>
            <p:nvPr/>
          </p:nvSpPr>
          <p:spPr bwMode="auto">
            <a:xfrm>
              <a:off x="3792" y="3504"/>
              <a:ext cx="228" cy="212"/>
            </a:xfrm>
            <a:prstGeom prst="rect">
              <a:avLst/>
            </a:prstGeom>
            <a:noFill/>
            <a:ln w="9525">
              <a:noFill/>
              <a:miter lim="800000"/>
              <a:headEnd/>
              <a:tailEnd/>
            </a:ln>
            <a:effectLst/>
          </p:spPr>
          <p:txBody>
            <a:bodyPr>
              <a:spAutoFit/>
            </a:bodyPr>
            <a:lstStyle/>
            <a:p>
              <a:pPr algn="ctr">
                <a:spcBef>
                  <a:spcPct val="50000"/>
                </a:spcBef>
              </a:pPr>
              <a:r>
                <a:rPr lang="en-US" sz="1600" b="1"/>
                <a:t>2</a:t>
              </a:r>
            </a:p>
          </p:txBody>
        </p:sp>
      </p:grpSp>
      <p:grpSp>
        <p:nvGrpSpPr>
          <p:cNvPr id="119831" name="Group 23"/>
          <p:cNvGrpSpPr>
            <a:grpSpLocks/>
          </p:cNvGrpSpPr>
          <p:nvPr/>
        </p:nvGrpSpPr>
        <p:grpSpPr bwMode="auto">
          <a:xfrm>
            <a:off x="6553200" y="4038600"/>
            <a:ext cx="3581400" cy="1784350"/>
            <a:chOff x="1776" y="2592"/>
            <a:chExt cx="2256" cy="1124"/>
          </a:xfrm>
        </p:grpSpPr>
        <p:grpSp>
          <p:nvGrpSpPr>
            <p:cNvPr id="119832" name="Group 24"/>
            <p:cNvGrpSpPr>
              <a:grpSpLocks/>
            </p:cNvGrpSpPr>
            <p:nvPr/>
          </p:nvGrpSpPr>
          <p:grpSpPr bwMode="auto">
            <a:xfrm>
              <a:off x="1776" y="2592"/>
              <a:ext cx="912" cy="340"/>
              <a:chOff x="384" y="960"/>
              <a:chExt cx="2160" cy="960"/>
            </a:xfrm>
          </p:grpSpPr>
          <p:sp>
            <p:nvSpPr>
              <p:cNvPr id="119833" name="Rectangle 25"/>
              <p:cNvSpPr>
                <a:spLocks noChangeArrowheads="1"/>
              </p:cNvSpPr>
              <p:nvPr/>
            </p:nvSpPr>
            <p:spPr bwMode="auto">
              <a:xfrm>
                <a:off x="384" y="960"/>
                <a:ext cx="2160" cy="9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34" name="Text Box 26"/>
              <p:cNvSpPr txBox="1">
                <a:spLocks noChangeArrowheads="1"/>
              </p:cNvSpPr>
              <p:nvPr/>
            </p:nvSpPr>
            <p:spPr bwMode="auto">
              <a:xfrm>
                <a:off x="384" y="1248"/>
                <a:ext cx="2160" cy="600"/>
              </a:xfrm>
              <a:prstGeom prst="rect">
                <a:avLst/>
              </a:prstGeom>
              <a:noFill/>
              <a:ln w="9525">
                <a:noFill/>
                <a:miter lim="800000"/>
                <a:headEnd/>
                <a:tailEnd/>
              </a:ln>
              <a:effectLst/>
            </p:spPr>
            <p:txBody>
              <a:bodyPr>
                <a:spAutoFit/>
              </a:bodyPr>
              <a:lstStyle/>
              <a:p>
                <a:pPr algn="ctr">
                  <a:spcBef>
                    <a:spcPct val="50000"/>
                  </a:spcBef>
                </a:pPr>
                <a:r>
                  <a:rPr lang="en-US" sz="1600" b="1" dirty="0"/>
                  <a:t>INPUT</a:t>
                </a:r>
              </a:p>
            </p:txBody>
          </p:sp>
        </p:grpSp>
        <p:grpSp>
          <p:nvGrpSpPr>
            <p:cNvPr id="119835" name="Group 27"/>
            <p:cNvGrpSpPr>
              <a:grpSpLocks/>
            </p:cNvGrpSpPr>
            <p:nvPr/>
          </p:nvGrpSpPr>
          <p:grpSpPr bwMode="auto">
            <a:xfrm>
              <a:off x="2482" y="2966"/>
              <a:ext cx="912" cy="339"/>
              <a:chOff x="384" y="960"/>
              <a:chExt cx="2160" cy="960"/>
            </a:xfrm>
          </p:grpSpPr>
          <p:sp>
            <p:nvSpPr>
              <p:cNvPr id="119836" name="Rectangle 28"/>
              <p:cNvSpPr>
                <a:spLocks noChangeArrowheads="1"/>
              </p:cNvSpPr>
              <p:nvPr/>
            </p:nvSpPr>
            <p:spPr bwMode="auto">
              <a:xfrm>
                <a:off x="384" y="960"/>
                <a:ext cx="2160" cy="9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37" name="Text Box 29"/>
              <p:cNvSpPr txBox="1">
                <a:spLocks noChangeArrowheads="1"/>
              </p:cNvSpPr>
              <p:nvPr/>
            </p:nvSpPr>
            <p:spPr bwMode="auto">
              <a:xfrm>
                <a:off x="384" y="1249"/>
                <a:ext cx="2160" cy="600"/>
              </a:xfrm>
              <a:prstGeom prst="rect">
                <a:avLst/>
              </a:prstGeom>
              <a:noFill/>
              <a:ln w="9525">
                <a:noFill/>
                <a:miter lim="800000"/>
                <a:headEnd/>
                <a:tailEnd/>
              </a:ln>
              <a:effectLst/>
            </p:spPr>
            <p:txBody>
              <a:bodyPr>
                <a:spAutoFit/>
              </a:bodyPr>
              <a:lstStyle/>
              <a:p>
                <a:pPr algn="ctr">
                  <a:spcBef>
                    <a:spcPct val="50000"/>
                  </a:spcBef>
                </a:pPr>
                <a:r>
                  <a:rPr lang="en-US" sz="1600" b="1"/>
                  <a:t>wc</a:t>
                </a:r>
              </a:p>
            </p:txBody>
          </p:sp>
        </p:grpSp>
        <p:grpSp>
          <p:nvGrpSpPr>
            <p:cNvPr id="119838" name="Group 30"/>
            <p:cNvGrpSpPr>
              <a:grpSpLocks/>
            </p:cNvGrpSpPr>
            <p:nvPr/>
          </p:nvGrpSpPr>
          <p:grpSpPr bwMode="auto">
            <a:xfrm>
              <a:off x="1776" y="3373"/>
              <a:ext cx="912" cy="340"/>
              <a:chOff x="384" y="960"/>
              <a:chExt cx="2160" cy="960"/>
            </a:xfrm>
          </p:grpSpPr>
          <p:sp>
            <p:nvSpPr>
              <p:cNvPr id="119839" name="Rectangle 31"/>
              <p:cNvSpPr>
                <a:spLocks noChangeArrowheads="1"/>
              </p:cNvSpPr>
              <p:nvPr/>
            </p:nvSpPr>
            <p:spPr bwMode="auto">
              <a:xfrm>
                <a:off x="384" y="960"/>
                <a:ext cx="2160" cy="9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40" name="Text Box 32"/>
              <p:cNvSpPr txBox="1">
                <a:spLocks noChangeArrowheads="1"/>
              </p:cNvSpPr>
              <p:nvPr/>
            </p:nvSpPr>
            <p:spPr bwMode="auto">
              <a:xfrm>
                <a:off x="384" y="1248"/>
                <a:ext cx="2160" cy="600"/>
              </a:xfrm>
              <a:prstGeom prst="rect">
                <a:avLst/>
              </a:prstGeom>
              <a:noFill/>
              <a:ln w="9525">
                <a:noFill/>
                <a:miter lim="800000"/>
                <a:headEnd/>
                <a:tailEnd/>
              </a:ln>
              <a:effectLst/>
            </p:spPr>
            <p:txBody>
              <a:bodyPr>
                <a:spAutoFit/>
              </a:bodyPr>
              <a:lstStyle/>
              <a:p>
                <a:pPr algn="ctr">
                  <a:spcBef>
                    <a:spcPct val="50000"/>
                  </a:spcBef>
                </a:pPr>
                <a:r>
                  <a:rPr lang="en-US" sz="1600" b="1"/>
                  <a:t>OUTPUT</a:t>
                </a:r>
              </a:p>
            </p:txBody>
          </p:sp>
        </p:grpSp>
        <p:grpSp>
          <p:nvGrpSpPr>
            <p:cNvPr id="119841" name="Group 33"/>
            <p:cNvGrpSpPr>
              <a:grpSpLocks/>
            </p:cNvGrpSpPr>
            <p:nvPr/>
          </p:nvGrpSpPr>
          <p:grpSpPr bwMode="auto">
            <a:xfrm>
              <a:off x="3120" y="3373"/>
              <a:ext cx="912" cy="340"/>
              <a:chOff x="384" y="960"/>
              <a:chExt cx="2160" cy="960"/>
            </a:xfrm>
          </p:grpSpPr>
          <p:sp>
            <p:nvSpPr>
              <p:cNvPr id="119842" name="Rectangle 34"/>
              <p:cNvSpPr>
                <a:spLocks noChangeArrowheads="1"/>
              </p:cNvSpPr>
              <p:nvPr/>
            </p:nvSpPr>
            <p:spPr bwMode="auto">
              <a:xfrm>
                <a:off x="384" y="960"/>
                <a:ext cx="2160" cy="960"/>
              </a:xfrm>
              <a:prstGeom prst="rect">
                <a:avLst/>
              </a:prstGeom>
              <a:solidFill>
                <a:schemeClr val="accent1"/>
              </a:solidFill>
              <a:ln w="9525">
                <a:solidFill>
                  <a:schemeClr val="tx1"/>
                </a:solidFill>
                <a:miter lim="800000"/>
                <a:headEnd/>
                <a:tailEnd/>
              </a:ln>
              <a:effectLst/>
            </p:spPr>
            <p:txBody>
              <a:bodyPr wrap="none" anchor="ctr"/>
              <a:lstStyle/>
              <a:p>
                <a:endParaRPr lang="en-US"/>
              </a:p>
            </p:txBody>
          </p:sp>
          <p:sp>
            <p:nvSpPr>
              <p:cNvPr id="119843" name="Text Box 35"/>
              <p:cNvSpPr txBox="1">
                <a:spLocks noChangeArrowheads="1"/>
              </p:cNvSpPr>
              <p:nvPr/>
            </p:nvSpPr>
            <p:spPr bwMode="auto">
              <a:xfrm>
                <a:off x="384" y="1248"/>
                <a:ext cx="2160" cy="600"/>
              </a:xfrm>
              <a:prstGeom prst="rect">
                <a:avLst/>
              </a:prstGeom>
              <a:noFill/>
              <a:ln w="9525">
                <a:noFill/>
                <a:miter lim="800000"/>
                <a:headEnd/>
                <a:tailEnd/>
              </a:ln>
              <a:effectLst/>
            </p:spPr>
            <p:txBody>
              <a:bodyPr>
                <a:spAutoFit/>
              </a:bodyPr>
              <a:lstStyle/>
              <a:p>
                <a:pPr algn="ctr">
                  <a:spcBef>
                    <a:spcPct val="50000"/>
                  </a:spcBef>
                </a:pPr>
                <a:r>
                  <a:rPr lang="en-US" sz="1600" b="1"/>
                  <a:t>ERROR</a:t>
                </a:r>
              </a:p>
            </p:txBody>
          </p:sp>
        </p:grpSp>
        <p:sp>
          <p:nvSpPr>
            <p:cNvPr id="119844" name="AutoShape 36"/>
            <p:cNvSpPr>
              <a:spLocks noChangeArrowheads="1"/>
            </p:cNvSpPr>
            <p:nvPr/>
          </p:nvSpPr>
          <p:spPr bwMode="auto">
            <a:xfrm rot="5400000">
              <a:off x="2776" y="2651"/>
              <a:ext cx="255" cy="342"/>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19845" name="AutoShape 37"/>
            <p:cNvSpPr>
              <a:spLocks noChangeArrowheads="1"/>
            </p:cNvSpPr>
            <p:nvPr/>
          </p:nvSpPr>
          <p:spPr bwMode="auto">
            <a:xfrm rot="5400000">
              <a:off x="3483" y="3041"/>
              <a:ext cx="255" cy="341"/>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19846" name="AutoShape 38"/>
            <p:cNvSpPr>
              <a:spLocks noChangeArrowheads="1"/>
            </p:cNvSpPr>
            <p:nvPr/>
          </p:nvSpPr>
          <p:spPr bwMode="auto">
            <a:xfrm rot="16200000" flipH="1">
              <a:off x="2138" y="3041"/>
              <a:ext cx="255" cy="342"/>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a:effectLst/>
          </p:spPr>
          <p:txBody>
            <a:bodyPr wrap="none" anchor="ctr"/>
            <a:lstStyle/>
            <a:p>
              <a:endParaRPr lang="en-US"/>
            </a:p>
          </p:txBody>
        </p:sp>
        <p:sp>
          <p:nvSpPr>
            <p:cNvPr id="119847" name="Text Box 39"/>
            <p:cNvSpPr txBox="1">
              <a:spLocks noChangeArrowheads="1"/>
            </p:cNvSpPr>
            <p:nvPr/>
          </p:nvSpPr>
          <p:spPr bwMode="auto">
            <a:xfrm>
              <a:off x="2448" y="2736"/>
              <a:ext cx="228" cy="212"/>
            </a:xfrm>
            <a:prstGeom prst="rect">
              <a:avLst/>
            </a:prstGeom>
            <a:noFill/>
            <a:ln w="9525">
              <a:noFill/>
              <a:miter lim="800000"/>
              <a:headEnd/>
              <a:tailEnd/>
            </a:ln>
            <a:effectLst/>
          </p:spPr>
          <p:txBody>
            <a:bodyPr>
              <a:spAutoFit/>
            </a:bodyPr>
            <a:lstStyle/>
            <a:p>
              <a:pPr algn="ctr">
                <a:spcBef>
                  <a:spcPct val="50000"/>
                </a:spcBef>
              </a:pPr>
              <a:r>
                <a:rPr lang="en-US" sz="1600" b="1" dirty="0"/>
                <a:t>0</a:t>
              </a:r>
            </a:p>
          </p:txBody>
        </p:sp>
        <p:sp>
          <p:nvSpPr>
            <p:cNvPr id="119848" name="Text Box 40"/>
            <p:cNvSpPr txBox="1">
              <a:spLocks noChangeArrowheads="1"/>
            </p:cNvSpPr>
            <p:nvPr/>
          </p:nvSpPr>
          <p:spPr bwMode="auto">
            <a:xfrm>
              <a:off x="2448" y="3504"/>
              <a:ext cx="228" cy="212"/>
            </a:xfrm>
            <a:prstGeom prst="rect">
              <a:avLst/>
            </a:prstGeom>
            <a:noFill/>
            <a:ln w="9525">
              <a:noFill/>
              <a:miter lim="800000"/>
              <a:headEnd/>
              <a:tailEnd/>
            </a:ln>
            <a:effectLst/>
          </p:spPr>
          <p:txBody>
            <a:bodyPr>
              <a:spAutoFit/>
            </a:bodyPr>
            <a:lstStyle/>
            <a:p>
              <a:pPr algn="ctr">
                <a:spcBef>
                  <a:spcPct val="50000"/>
                </a:spcBef>
              </a:pPr>
              <a:r>
                <a:rPr lang="en-US" sz="1600" b="1" dirty="0"/>
                <a:t>1</a:t>
              </a:r>
            </a:p>
          </p:txBody>
        </p:sp>
        <p:sp>
          <p:nvSpPr>
            <p:cNvPr id="119849" name="Text Box 41"/>
            <p:cNvSpPr txBox="1">
              <a:spLocks noChangeArrowheads="1"/>
            </p:cNvSpPr>
            <p:nvPr/>
          </p:nvSpPr>
          <p:spPr bwMode="auto">
            <a:xfrm>
              <a:off x="3792" y="3504"/>
              <a:ext cx="228" cy="212"/>
            </a:xfrm>
            <a:prstGeom prst="rect">
              <a:avLst/>
            </a:prstGeom>
            <a:noFill/>
            <a:ln w="9525">
              <a:noFill/>
              <a:miter lim="800000"/>
              <a:headEnd/>
              <a:tailEnd/>
            </a:ln>
            <a:effectLst/>
          </p:spPr>
          <p:txBody>
            <a:bodyPr>
              <a:spAutoFit/>
            </a:bodyPr>
            <a:lstStyle/>
            <a:p>
              <a:pPr algn="ctr">
                <a:spcBef>
                  <a:spcPct val="50000"/>
                </a:spcBef>
              </a:pPr>
              <a:r>
                <a:rPr lang="en-US" sz="1600" b="1"/>
                <a:t>2</a:t>
              </a:r>
            </a:p>
          </p:txBody>
        </p:sp>
      </p:grpSp>
      <p:grpSp>
        <p:nvGrpSpPr>
          <p:cNvPr id="119852" name="Group 44"/>
          <p:cNvGrpSpPr>
            <a:grpSpLocks/>
          </p:cNvGrpSpPr>
          <p:nvPr/>
        </p:nvGrpSpPr>
        <p:grpSpPr bwMode="auto">
          <a:xfrm>
            <a:off x="7239000" y="3200400"/>
            <a:ext cx="2667000" cy="762000"/>
            <a:chOff x="3600" y="2016"/>
            <a:chExt cx="1680" cy="480"/>
          </a:xfrm>
        </p:grpSpPr>
        <p:sp>
          <p:nvSpPr>
            <p:cNvPr id="119850" name="Line 42"/>
            <p:cNvSpPr>
              <a:spLocks noChangeShapeType="1"/>
            </p:cNvSpPr>
            <p:nvPr/>
          </p:nvSpPr>
          <p:spPr bwMode="auto">
            <a:xfrm>
              <a:off x="3600" y="2016"/>
              <a:ext cx="0" cy="480"/>
            </a:xfrm>
            <a:prstGeom prst="line">
              <a:avLst/>
            </a:prstGeom>
            <a:noFill/>
            <a:ln w="25400">
              <a:solidFill>
                <a:srgbClr val="FF6600"/>
              </a:solidFill>
              <a:round/>
              <a:headEnd/>
              <a:tailEnd type="triangle" w="med" len="med"/>
            </a:ln>
            <a:effectLst/>
          </p:spPr>
          <p:txBody>
            <a:bodyPr/>
            <a:lstStyle/>
            <a:p>
              <a:endParaRPr lang="en-US"/>
            </a:p>
          </p:txBody>
        </p:sp>
        <p:sp>
          <p:nvSpPr>
            <p:cNvPr id="119851" name="Text Box 43"/>
            <p:cNvSpPr txBox="1">
              <a:spLocks noChangeArrowheads="1"/>
            </p:cNvSpPr>
            <p:nvPr/>
          </p:nvSpPr>
          <p:spPr bwMode="auto">
            <a:xfrm>
              <a:off x="3648" y="2160"/>
              <a:ext cx="1632" cy="231"/>
            </a:xfrm>
            <a:prstGeom prst="rect">
              <a:avLst/>
            </a:prstGeom>
            <a:noFill/>
            <a:ln w="9525">
              <a:noFill/>
              <a:miter lim="800000"/>
              <a:headEnd/>
              <a:tailEnd/>
            </a:ln>
            <a:effectLst/>
          </p:spPr>
          <p:txBody>
            <a:bodyPr>
              <a:spAutoFit/>
            </a:bodyPr>
            <a:lstStyle/>
            <a:p>
              <a:pPr>
                <a:spcBef>
                  <a:spcPct val="50000"/>
                </a:spcBef>
              </a:pPr>
              <a:r>
                <a:rPr lang="en-US" b="1" dirty="0">
                  <a:solidFill>
                    <a:srgbClr val="FF6600"/>
                  </a:solidFill>
                </a:rPr>
                <a:t>A Pipe!</a:t>
              </a:r>
            </a:p>
          </p:txBody>
        </p:sp>
      </p:grpSp>
    </p:spTree>
    <p:extLst>
      <p:ext uri="{BB962C8B-B14F-4D97-AF65-F5344CB8AC3E}">
        <p14:creationId xmlns:p14="http://schemas.microsoft.com/office/powerpoint/2010/main" val="308372057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36"/>
            <a:ext cx="10515600" cy="1325563"/>
          </a:xfrm>
        </p:spPr>
        <p:txBody>
          <a:bodyPr/>
          <a:lstStyle/>
          <a:p>
            <a:r>
              <a:rPr lang="pl-PL" dirty="0" err="1">
                <a:solidFill>
                  <a:schemeClr val="tx1"/>
                </a:solidFill>
              </a:rPr>
              <a:t>Key</a:t>
            </a:r>
            <a:r>
              <a:rPr lang="pl-PL" dirty="0">
                <a:solidFill>
                  <a:schemeClr val="tx1"/>
                </a:solidFill>
              </a:rPr>
              <a:t> </a:t>
            </a:r>
            <a:r>
              <a:rPr lang="pl-PL" dirty="0" err="1">
                <a:solidFill>
                  <a:schemeClr val="tx1"/>
                </a:solidFill>
              </a:rPr>
              <a:t>concepts</a:t>
            </a:r>
            <a:r>
              <a:rPr lang="pl-PL" dirty="0">
                <a:solidFill>
                  <a:schemeClr val="tx1"/>
                </a:solidFill>
              </a:rPr>
              <a:t>: </a:t>
            </a:r>
            <a:r>
              <a:rPr lang="pl-PL" dirty="0" err="1">
                <a:solidFill>
                  <a:schemeClr val="tx1"/>
                </a:solidFill>
              </a:rPr>
              <a:t>escape</a:t>
            </a:r>
            <a:r>
              <a:rPr lang="pl-PL" dirty="0">
                <a:solidFill>
                  <a:schemeClr val="tx1"/>
                </a:solidFill>
              </a:rPr>
              <a:t> </a:t>
            </a:r>
            <a:r>
              <a:rPr lang="pl-PL" dirty="0" err="1">
                <a:solidFill>
                  <a:schemeClr val="tx1"/>
                </a:solidFill>
              </a:rPr>
              <a:t>character</a:t>
            </a:r>
            <a:endParaRPr lang="nl-BE" dirty="0">
              <a:solidFill>
                <a:schemeClr val="tx1"/>
              </a:solidFill>
            </a:endParaRPr>
          </a:p>
        </p:txBody>
      </p:sp>
      <p:sp>
        <p:nvSpPr>
          <p:cNvPr id="3" name="Content Placeholder 2"/>
          <p:cNvSpPr>
            <a:spLocks noGrp="1"/>
          </p:cNvSpPr>
          <p:nvPr>
            <p:ph idx="1"/>
          </p:nvPr>
        </p:nvSpPr>
        <p:spPr>
          <a:xfrm>
            <a:off x="838199" y="1349999"/>
            <a:ext cx="11191613" cy="4428000"/>
          </a:xfrm>
        </p:spPr>
        <p:txBody>
          <a:bodyPr/>
          <a:lstStyle/>
          <a:p>
            <a:pPr>
              <a:tabLst>
                <a:tab pos="1254125" algn="l"/>
              </a:tabLst>
              <a:defRPr/>
            </a:pPr>
            <a:r>
              <a:rPr lang="en-US" altLang="en-US" sz="2000" dirty="0"/>
              <a:t>$ is used for interpreting a variable which has some </a:t>
            </a:r>
            <a:r>
              <a:rPr lang="en-US" altLang="en-US" sz="2000" dirty="0" err="1"/>
              <a:t>valu</a:t>
            </a:r>
            <a:r>
              <a:rPr lang="pl-PL" altLang="en-US" sz="2000" dirty="0"/>
              <a:t>e</a:t>
            </a:r>
            <a:r>
              <a:rPr lang="en-US" altLang="en-US" sz="2000" dirty="0"/>
              <a:t> assigned</a:t>
            </a:r>
          </a:p>
          <a:p>
            <a:pPr>
              <a:tabLst>
                <a:tab pos="1254125" algn="l"/>
              </a:tabLst>
              <a:defRPr/>
            </a:pPr>
            <a:endParaRPr lang="en-US" altLang="en-US" sz="2000" dirty="0"/>
          </a:p>
          <a:p>
            <a:pPr>
              <a:tabLst>
                <a:tab pos="1254125" algn="l"/>
              </a:tabLst>
              <a:defRPr/>
            </a:pPr>
            <a:r>
              <a:rPr lang="en-US" altLang="en-US" sz="2000" dirty="0"/>
              <a:t>When you create a file that contains space in it, e.g. </a:t>
            </a:r>
            <a:r>
              <a:rPr lang="en-US" altLang="en-US" sz="2000" dirty="0">
                <a:latin typeface="Courier New" panose="02070309020205020404" pitchFamily="49" charset="0"/>
                <a:cs typeface="Courier New" panose="02070309020205020404" pitchFamily="49" charset="0"/>
              </a:rPr>
              <a:t>touch </a:t>
            </a:r>
            <a:r>
              <a:rPr lang="pl-PL" altLang="en-US" sz="2000" dirty="0">
                <a:latin typeface="Courier New" panose="02070309020205020404" pitchFamily="49" charset="0"/>
                <a:cs typeface="Courier New" panose="02070309020205020404" pitchFamily="49" charset="0"/>
              </a:rPr>
              <a:t>”</a:t>
            </a:r>
            <a:r>
              <a:rPr lang="en-US" altLang="en-US" sz="2000" dirty="0">
                <a:latin typeface="Courier New" panose="02070309020205020404" pitchFamily="49" charset="0"/>
                <a:cs typeface="Courier New" panose="02070309020205020404" pitchFamily="49" charset="0"/>
              </a:rPr>
              <a:t>my </a:t>
            </a:r>
            <a:r>
              <a:rPr lang="pl-PL" altLang="en-US" sz="2000" dirty="0">
                <a:latin typeface="Courier New" panose="02070309020205020404" pitchFamily="49" charset="0"/>
                <a:cs typeface="Courier New" panose="02070309020205020404" pitchFamily="49" charset="0"/>
              </a:rPr>
              <a:t>file” </a:t>
            </a:r>
            <a:r>
              <a:rPr lang="pl-PL" altLang="en-US" sz="2000" dirty="0" err="1">
                <a:latin typeface="+mj-lt"/>
                <a:cs typeface="Courier New" panose="02070309020205020404" pitchFamily="49" charset="0"/>
              </a:rPr>
              <a:t>it</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is</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difficult</a:t>
            </a:r>
            <a:r>
              <a:rPr lang="pl-PL" altLang="en-US" sz="2000" dirty="0">
                <a:latin typeface="+mj-lt"/>
                <a:cs typeface="Courier New" panose="02070309020205020404" pitchFamily="49" charset="0"/>
              </a:rPr>
              <a:t> to </a:t>
            </a:r>
            <a:r>
              <a:rPr lang="pl-PL" altLang="en-US" sz="2000" dirty="0" err="1">
                <a:latin typeface="+mj-lt"/>
                <a:cs typeface="Courier New" panose="02070309020205020404" pitchFamily="49" charset="0"/>
              </a:rPr>
              <a:t>use</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it</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later</a:t>
            </a:r>
            <a:endParaRPr lang="pl-PL" altLang="en-US" sz="2000" dirty="0">
              <a:latin typeface="+mj-lt"/>
              <a:cs typeface="Courier New" panose="02070309020205020404" pitchFamily="49" charset="0"/>
            </a:endParaRPr>
          </a:p>
          <a:p>
            <a:pPr lvl="1">
              <a:tabLst>
                <a:tab pos="1254125" algn="l"/>
              </a:tabLst>
              <a:defRPr/>
            </a:pPr>
            <a:r>
              <a:rPr lang="pl-PL" altLang="en-US" sz="2000" dirty="0">
                <a:latin typeface="+mj-lt"/>
                <a:cs typeface="Courier New" panose="02070309020205020404" pitchFamily="49" charset="0"/>
              </a:rPr>
              <a:t>How to </a:t>
            </a:r>
            <a:r>
              <a:rPr lang="pl-PL" altLang="en-US" sz="2000" dirty="0" err="1">
                <a:latin typeface="+mj-lt"/>
                <a:cs typeface="Courier New" panose="02070309020205020404" pitchFamily="49" charset="0"/>
              </a:rPr>
              <a:t>copy</a:t>
            </a:r>
            <a:r>
              <a:rPr lang="pl-PL" altLang="en-US" sz="2000" dirty="0">
                <a:latin typeface="+mj-lt"/>
                <a:cs typeface="Courier New" panose="02070309020205020404" pitchFamily="49" charset="0"/>
              </a:rPr>
              <a:t> the file (</a:t>
            </a:r>
            <a:r>
              <a:rPr lang="pl-PL" altLang="en-US" sz="2000" dirty="0" err="1">
                <a:latin typeface="Courier New" panose="02070309020205020404" pitchFamily="49" charset="0"/>
                <a:cs typeface="Courier New" panose="02070309020205020404" pitchFamily="49" charset="0"/>
              </a:rPr>
              <a:t>cp</a:t>
            </a:r>
            <a:r>
              <a:rPr lang="pl-PL" altLang="en-US" sz="2000" dirty="0">
                <a:latin typeface="Courier New" panose="02070309020205020404" pitchFamily="49" charset="0"/>
                <a:cs typeface="Courier New" panose="02070309020205020404" pitchFamily="49" charset="0"/>
              </a:rPr>
              <a:t> </a:t>
            </a:r>
            <a:r>
              <a:rPr lang="pl-PL" altLang="en-US" sz="2000" dirty="0" err="1">
                <a:latin typeface="Courier New" panose="02070309020205020404" pitchFamily="49" charset="0"/>
                <a:cs typeface="Courier New" panose="02070309020205020404" pitchFamily="49" charset="0"/>
              </a:rPr>
              <a:t>source</a:t>
            </a:r>
            <a:r>
              <a:rPr lang="pl-PL" altLang="en-US" sz="2000" dirty="0">
                <a:latin typeface="Courier New" panose="02070309020205020404" pitchFamily="49" charset="0"/>
                <a:cs typeface="Courier New" panose="02070309020205020404" pitchFamily="49" charset="0"/>
              </a:rPr>
              <a:t> </a:t>
            </a:r>
            <a:r>
              <a:rPr lang="pl-PL" altLang="en-US" sz="2000" dirty="0" err="1">
                <a:latin typeface="Courier New" panose="02070309020205020404" pitchFamily="49" charset="0"/>
                <a:cs typeface="Courier New" panose="02070309020205020404" pitchFamily="49" charset="0"/>
              </a:rPr>
              <a:t>destination</a:t>
            </a:r>
            <a:r>
              <a:rPr lang="pl-PL" altLang="en-US" sz="2000" dirty="0">
                <a:latin typeface="+mj-lt"/>
                <a:cs typeface="Courier New" panose="02070309020205020404" pitchFamily="49" charset="0"/>
              </a:rPr>
              <a:t>)</a:t>
            </a:r>
          </a:p>
          <a:p>
            <a:pPr lvl="1">
              <a:tabLst>
                <a:tab pos="1254125" algn="l"/>
              </a:tabLst>
              <a:defRPr/>
            </a:pPr>
            <a:r>
              <a:rPr lang="pl-PL" altLang="en-US" sz="2000" dirty="0">
                <a:latin typeface="+mj-lt"/>
                <a:cs typeface="Courier New" panose="02070309020205020404" pitchFamily="49" charset="0"/>
              </a:rPr>
              <a:t>-&gt; </a:t>
            </a:r>
            <a:r>
              <a:rPr lang="pl-PL" altLang="en-US" sz="2000" dirty="0" err="1">
                <a:latin typeface="+mj-lt"/>
                <a:cs typeface="Courier New" panose="02070309020205020404" pitchFamily="49" charset="0"/>
              </a:rPr>
              <a:t>use</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escape</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character</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so</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that</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space</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is</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understood</a:t>
            </a:r>
            <a:r>
              <a:rPr lang="pl-PL" altLang="en-US" sz="2000" dirty="0">
                <a:latin typeface="+mj-lt"/>
                <a:cs typeface="Courier New" panose="02070309020205020404" pitchFamily="49" charset="0"/>
              </a:rPr>
              <a:t> as a part of the file and not as a separator in </a:t>
            </a:r>
            <a:r>
              <a:rPr lang="pl-PL" altLang="en-US" sz="2000" dirty="0" err="1">
                <a:latin typeface="+mj-lt"/>
                <a:cs typeface="Courier New" panose="02070309020205020404" pitchFamily="49" charset="0"/>
              </a:rPr>
              <a:t>comand</a:t>
            </a:r>
            <a:r>
              <a:rPr lang="pl-PL" altLang="en-US" sz="2000" dirty="0">
                <a:latin typeface="+mj-lt"/>
                <a:cs typeface="Courier New" panose="02070309020205020404" pitchFamily="49" charset="0"/>
              </a:rPr>
              <a:t> </a:t>
            </a:r>
            <a:r>
              <a:rPr lang="pl-PL" altLang="en-US" sz="2000" dirty="0" err="1">
                <a:latin typeface="+mj-lt"/>
                <a:cs typeface="Courier New" panose="02070309020205020404" pitchFamily="49" charset="0"/>
              </a:rPr>
              <a:t>syntax</a:t>
            </a:r>
            <a:endParaRPr lang="pl-PL" altLang="en-US" sz="2000" dirty="0">
              <a:latin typeface="+mj-lt"/>
              <a:cs typeface="Courier New" panose="02070309020205020404" pitchFamily="49" charset="0"/>
            </a:endParaRPr>
          </a:p>
          <a:p>
            <a:pPr lvl="1">
              <a:tabLst>
                <a:tab pos="1254125" algn="l"/>
              </a:tabLst>
              <a:defRPr/>
            </a:pPr>
            <a:r>
              <a:rPr lang="pl-PL" altLang="en-US" sz="2000" dirty="0" err="1">
                <a:latin typeface="Courier New" panose="02070309020205020404" pitchFamily="49" charset="0"/>
                <a:cs typeface="Courier New" panose="02070309020205020404" pitchFamily="49" charset="0"/>
              </a:rPr>
              <a:t>cp</a:t>
            </a:r>
            <a:r>
              <a:rPr lang="pl-PL" altLang="en-US" sz="2000" dirty="0">
                <a:latin typeface="Courier New" panose="02070309020205020404" pitchFamily="49" charset="0"/>
                <a:cs typeface="Courier New" panose="02070309020205020404" pitchFamily="49" charset="0"/>
              </a:rPr>
              <a:t> my\ file </a:t>
            </a:r>
            <a:r>
              <a:rPr lang="pl-PL" altLang="en-US" sz="2000" dirty="0" err="1">
                <a:latin typeface="Courier New" panose="02070309020205020404" pitchFamily="49" charset="0"/>
                <a:cs typeface="Courier New" panose="02070309020205020404" pitchFamily="49" charset="0"/>
              </a:rPr>
              <a:t>myfile</a:t>
            </a:r>
            <a:endParaRPr lang="pl-PL" altLang="en-US" sz="2000" dirty="0">
              <a:latin typeface="Courier New" panose="02070309020205020404" pitchFamily="49" charset="0"/>
              <a:cs typeface="Courier New" panose="02070309020205020404" pitchFamily="49" charset="0"/>
            </a:endParaRPr>
          </a:p>
          <a:p>
            <a:pPr>
              <a:tabLst>
                <a:tab pos="1254125" algn="l"/>
              </a:tabLst>
              <a:defRPr/>
            </a:pPr>
            <a:endParaRPr lang="en-US" altLang="en-US" sz="2000" dirty="0">
              <a:solidFill>
                <a:schemeClr val="tx2"/>
              </a:solidFill>
              <a:latin typeface="Courier"/>
            </a:endParaRPr>
          </a:p>
          <a:p>
            <a:pPr>
              <a:buFont typeface="Arial" charset="0"/>
              <a:buChar char="•"/>
              <a:defRPr/>
            </a:pPr>
            <a:r>
              <a:rPr lang="pl-PL" altLang="en-US" sz="2000" dirty="0" err="1">
                <a:solidFill>
                  <a:srgbClr val="FF0000"/>
                </a:solidFill>
              </a:rPr>
              <a:t>Better</a:t>
            </a:r>
            <a:r>
              <a:rPr lang="pl-PL" altLang="en-US" sz="2000" dirty="0">
                <a:solidFill>
                  <a:srgbClr val="FF0000"/>
                </a:solidFill>
              </a:rPr>
              <a:t> </a:t>
            </a:r>
            <a:r>
              <a:rPr lang="pl-PL" altLang="en-US" sz="2000" dirty="0" err="1">
                <a:solidFill>
                  <a:srgbClr val="FF0000"/>
                </a:solidFill>
              </a:rPr>
              <a:t>avoid</a:t>
            </a:r>
            <a:r>
              <a:rPr lang="pl-PL" altLang="en-US" sz="2000" dirty="0">
                <a:solidFill>
                  <a:srgbClr val="FF0000"/>
                </a:solidFill>
              </a:rPr>
              <a:t> </a:t>
            </a:r>
            <a:r>
              <a:rPr lang="pl-PL" altLang="en-US" sz="2000" dirty="0" err="1">
                <a:solidFill>
                  <a:srgbClr val="FF0000"/>
                </a:solidFill>
              </a:rPr>
              <a:t>using</a:t>
            </a:r>
            <a:r>
              <a:rPr lang="pl-PL" altLang="en-US" sz="2000" dirty="0">
                <a:solidFill>
                  <a:srgbClr val="FF0000"/>
                </a:solidFill>
              </a:rPr>
              <a:t> „</a:t>
            </a:r>
            <a:r>
              <a:rPr lang="pl-PL" altLang="en-US" sz="2000" dirty="0" err="1">
                <a:solidFill>
                  <a:srgbClr val="FF0000"/>
                </a:solidFill>
              </a:rPr>
              <a:t>special</a:t>
            </a:r>
            <a:r>
              <a:rPr lang="pl-PL" altLang="en-US" sz="2000" dirty="0">
                <a:solidFill>
                  <a:srgbClr val="FF0000"/>
                </a:solidFill>
              </a:rPr>
              <a:t>” </a:t>
            </a:r>
            <a:r>
              <a:rPr lang="pl-PL" altLang="en-US" sz="2000" dirty="0" err="1">
                <a:solidFill>
                  <a:srgbClr val="FF0000"/>
                </a:solidFill>
              </a:rPr>
              <a:t>characters</a:t>
            </a:r>
            <a:r>
              <a:rPr lang="pl-PL" altLang="en-US" sz="2000" dirty="0">
                <a:solidFill>
                  <a:srgbClr val="FF0000"/>
                </a:solidFill>
              </a:rPr>
              <a:t> (</a:t>
            </a:r>
            <a:r>
              <a:rPr lang="en-US" altLang="en-US" sz="2000" dirty="0">
                <a:solidFill>
                  <a:srgbClr val="FF0000"/>
                </a:solidFill>
              </a:rPr>
              <a:t>", $, `, \</a:t>
            </a:r>
            <a:r>
              <a:rPr lang="pl-PL" altLang="en-US" sz="2000" dirty="0">
                <a:solidFill>
                  <a:srgbClr val="FF0000"/>
                </a:solidFill>
              </a:rPr>
              <a:t>, …</a:t>
            </a:r>
            <a:r>
              <a:rPr lang="en-US" altLang="en-US" sz="2000" dirty="0">
                <a:solidFill>
                  <a:srgbClr val="FF0000"/>
                </a:solidFill>
              </a:rPr>
              <a:t> </a:t>
            </a:r>
            <a:r>
              <a:rPr lang="pl-PL" altLang="en-US" sz="2000" dirty="0">
                <a:solidFill>
                  <a:srgbClr val="FF0000"/>
                </a:solidFill>
              </a:rPr>
              <a:t>) in </a:t>
            </a:r>
            <a:r>
              <a:rPr lang="pl-PL" altLang="en-US" sz="2000" dirty="0" err="1">
                <a:solidFill>
                  <a:srgbClr val="FF0000"/>
                </a:solidFill>
              </a:rPr>
              <a:t>your</a:t>
            </a:r>
            <a:r>
              <a:rPr lang="pl-PL" altLang="en-US" sz="2000" dirty="0">
                <a:solidFill>
                  <a:srgbClr val="FF0000"/>
                </a:solidFill>
              </a:rPr>
              <a:t> </a:t>
            </a:r>
            <a:r>
              <a:rPr lang="pl-PL" altLang="en-US" sz="2000" dirty="0" err="1">
                <a:solidFill>
                  <a:srgbClr val="FF0000"/>
                </a:solidFill>
              </a:rPr>
              <a:t>filenames</a:t>
            </a:r>
            <a:r>
              <a:rPr lang="pl-PL" altLang="en-US" sz="2000" dirty="0">
                <a:solidFill>
                  <a:srgbClr val="FF0000"/>
                </a:solidFill>
              </a:rPr>
              <a:t>!</a:t>
            </a:r>
            <a:endParaRPr lang="en-US" altLang="en-US" sz="2000" dirty="0">
              <a:solidFill>
                <a:srgbClr val="FF0000"/>
              </a:solidFill>
            </a:endParaRPr>
          </a:p>
          <a:p>
            <a:pPr>
              <a:buFont typeface="Arial" charset="0"/>
              <a:buChar char="•"/>
              <a:defRPr/>
            </a:pPr>
            <a:endParaRPr lang="en-US" sz="2000" dirty="0"/>
          </a:p>
          <a:p>
            <a:pPr lvl="1">
              <a:buFont typeface="Arial" charset="0"/>
              <a:buChar char="•"/>
              <a:defRPr/>
            </a:pPr>
            <a:endParaRPr lang="en-US" sz="2000" dirty="0"/>
          </a:p>
          <a:p>
            <a:endParaRPr lang="en-US" sz="2000" dirty="0"/>
          </a:p>
          <a:p>
            <a:endParaRPr lang="en-US" sz="20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90</a:t>
            </a:fld>
            <a:endParaRPr lang="nl-NL"/>
          </a:p>
        </p:txBody>
      </p:sp>
    </p:spTree>
    <p:extLst>
      <p:ext uri="{BB962C8B-B14F-4D97-AF65-F5344CB8AC3E}">
        <p14:creationId xmlns:p14="http://schemas.microsoft.com/office/powerpoint/2010/main" val="3223346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436"/>
            <a:ext cx="10515600" cy="1325563"/>
          </a:xfrm>
        </p:spPr>
        <p:txBody>
          <a:bodyPr/>
          <a:lstStyle/>
          <a:p>
            <a:r>
              <a:rPr lang="pl-PL" dirty="0" err="1">
                <a:solidFill>
                  <a:schemeClr val="tx1"/>
                </a:solidFill>
              </a:rPr>
              <a:t>Key</a:t>
            </a:r>
            <a:r>
              <a:rPr lang="pl-PL" dirty="0">
                <a:solidFill>
                  <a:schemeClr val="tx1"/>
                </a:solidFill>
              </a:rPr>
              <a:t> </a:t>
            </a:r>
            <a:r>
              <a:rPr lang="pl-PL" dirty="0" err="1">
                <a:solidFill>
                  <a:schemeClr val="tx1"/>
                </a:solidFill>
              </a:rPr>
              <a:t>concepts</a:t>
            </a:r>
            <a:r>
              <a:rPr lang="pl-PL" dirty="0">
                <a:solidFill>
                  <a:schemeClr val="tx1"/>
                </a:solidFill>
              </a:rPr>
              <a:t>: </a:t>
            </a:r>
            <a:r>
              <a:rPr lang="en-US" dirty="0">
                <a:solidFill>
                  <a:schemeClr val="tx1"/>
                </a:solidFill>
              </a:rPr>
              <a:t>history</a:t>
            </a:r>
            <a:endParaRPr lang="nl-BE" dirty="0">
              <a:solidFill>
                <a:schemeClr val="tx1"/>
              </a:solidFill>
            </a:endParaRPr>
          </a:p>
        </p:txBody>
      </p:sp>
      <p:sp>
        <p:nvSpPr>
          <p:cNvPr id="3" name="Content Placeholder 2"/>
          <p:cNvSpPr>
            <a:spLocks noGrp="1"/>
          </p:cNvSpPr>
          <p:nvPr>
            <p:ph idx="1"/>
          </p:nvPr>
        </p:nvSpPr>
        <p:spPr>
          <a:xfrm>
            <a:off x="838200" y="1274498"/>
            <a:ext cx="11216780" cy="4428000"/>
          </a:xfrm>
        </p:spPr>
        <p:txBody>
          <a:bodyPr/>
          <a:lstStyle/>
          <a:p>
            <a:pPr>
              <a:tabLst>
                <a:tab pos="1254125" algn="l"/>
              </a:tabLst>
              <a:defRPr/>
            </a:pPr>
            <a:r>
              <a:rPr lang="en-US" altLang="en-US" sz="2200" dirty="0"/>
              <a:t>! is used in history event designators: y</a:t>
            </a:r>
            <a:r>
              <a:rPr lang="en-US" sz="2200" dirty="0"/>
              <a:t>ou can execute a previous command using </a:t>
            </a:r>
            <a:r>
              <a:rPr lang="en-US" sz="2200" dirty="0">
                <a:latin typeface="Courier New" pitchFamily="49" charset="0"/>
                <a:cs typeface="Courier New" pitchFamily="49" charset="0"/>
              </a:rPr>
              <a:t>![N] </a:t>
            </a:r>
            <a:r>
              <a:rPr lang="en-US" sz="2200" dirty="0"/>
              <a:t>where N is the line number in history you want to recall (or 2 commands before </a:t>
            </a:r>
            <a:r>
              <a:rPr lang="en-US" sz="2200" dirty="0">
                <a:latin typeface="Courier New" panose="02070309020205020404" pitchFamily="49" charset="0"/>
                <a:cs typeface="Courier New" panose="02070309020205020404" pitchFamily="49" charset="0"/>
              </a:rPr>
              <a:t>!-2</a:t>
            </a:r>
            <a:r>
              <a:rPr lang="en-US" sz="2200" dirty="0"/>
              <a:t>)</a:t>
            </a:r>
          </a:p>
          <a:p>
            <a:pPr>
              <a:tabLst>
                <a:tab pos="1254125" algn="l"/>
              </a:tabLst>
              <a:defRPr/>
            </a:pPr>
            <a:r>
              <a:rPr lang="en-US" altLang="en-US" sz="2200" dirty="0">
                <a:latin typeface="Courier New" panose="02070309020205020404" pitchFamily="49" charset="0"/>
                <a:cs typeface="Courier New" panose="02070309020205020404" pitchFamily="49" charset="0"/>
              </a:rPr>
              <a:t>echo “Hi $USER!” </a:t>
            </a:r>
            <a:r>
              <a:rPr lang="en-US" altLang="en-US" sz="2200" dirty="0">
                <a:latin typeface="+mj-lt"/>
                <a:cs typeface="Courier New" panose="02070309020205020404" pitchFamily="49" charset="0"/>
              </a:rPr>
              <a:t>works from the script, but gives an error </a:t>
            </a:r>
            <a:r>
              <a:rPr lang="en-US" altLang="en-US" sz="2200" dirty="0">
                <a:latin typeface="Courier New" panose="02070309020205020404" pitchFamily="49" charset="0"/>
                <a:cs typeface="Courier New" panose="02070309020205020404" pitchFamily="49" charset="0"/>
              </a:rPr>
              <a:t>“-bash: !": event not found</a:t>
            </a:r>
            <a:r>
              <a:rPr lang="en-US" altLang="en-US" sz="2200" dirty="0">
                <a:latin typeface="+mj-lt"/>
                <a:cs typeface="Courier New" panose="02070309020205020404" pitchFamily="49" charset="0"/>
              </a:rPr>
              <a:t>” from interactive bash shell (because of history)</a:t>
            </a:r>
            <a:endParaRPr lang="en-US" altLang="en-US" sz="2200" dirty="0">
              <a:latin typeface="Courier New" panose="02070309020205020404" pitchFamily="49" charset="0"/>
              <a:cs typeface="Courier New" panose="02070309020205020404" pitchFamily="49" charset="0"/>
            </a:endParaRPr>
          </a:p>
          <a:p>
            <a:pPr>
              <a:tabLst>
                <a:tab pos="1254125" algn="l"/>
              </a:tabLst>
              <a:defRPr/>
            </a:pPr>
            <a:r>
              <a:rPr lang="en-US" altLang="en-US" sz="2200" dirty="0"/>
              <a:t>There are 2 ways to deal with that:</a:t>
            </a:r>
          </a:p>
          <a:p>
            <a:pPr lvl="1">
              <a:tabLst>
                <a:tab pos="1254125" algn="l"/>
              </a:tabLst>
              <a:defRPr/>
            </a:pPr>
            <a:r>
              <a:rPr lang="en-US" altLang="en-US" sz="2200" dirty="0">
                <a:latin typeface="Courier New" panose="02070309020205020404" pitchFamily="49" charset="0"/>
                <a:cs typeface="Courier New" panose="02070309020205020404" pitchFamily="49" charset="0"/>
              </a:rPr>
              <a:t>echo “Hi $USER”’!’</a:t>
            </a:r>
          </a:p>
          <a:p>
            <a:pPr lvl="1">
              <a:tabLst>
                <a:tab pos="1254125" algn="l"/>
              </a:tabLst>
              <a:defRPr/>
            </a:pPr>
            <a:r>
              <a:rPr lang="en-US" altLang="en-US" sz="2200" dirty="0">
                <a:latin typeface="Courier New" panose="02070309020205020404" pitchFamily="49" charset="0"/>
                <a:cs typeface="Courier New" panose="02070309020205020404" pitchFamily="49" charset="0"/>
              </a:rPr>
              <a:t>$ set +H </a:t>
            </a:r>
            <a:r>
              <a:rPr lang="en-US" altLang="en-US" sz="2200" dirty="0">
                <a:latin typeface="+mj-lt"/>
                <a:cs typeface="Courier New" panose="02070309020205020404" pitchFamily="49" charset="0"/>
              </a:rPr>
              <a:t>- switch off </a:t>
            </a:r>
            <a:r>
              <a:rPr lang="nl-BE" altLang="nl-BE" sz="2200" dirty="0">
                <a:latin typeface="Courier New" panose="02070309020205020404" pitchFamily="49" charset="0"/>
                <a:cs typeface="Courier New" panose="02070309020205020404" pitchFamily="49" charset="0"/>
              </a:rPr>
              <a:t>–H</a:t>
            </a:r>
            <a:r>
              <a:rPr lang="nl-BE" altLang="nl-BE" sz="2200" dirty="0">
                <a:latin typeface="Arial Unicode MS"/>
              </a:rPr>
              <a:t> option in </a:t>
            </a:r>
            <a:r>
              <a:rPr lang="nl-BE" altLang="nl-BE" sz="2200" dirty="0" err="1">
                <a:latin typeface="Arial Unicode MS"/>
              </a:rPr>
              <a:t>bash</a:t>
            </a:r>
            <a:r>
              <a:rPr lang="nl-BE" altLang="nl-BE" sz="2200" dirty="0">
                <a:latin typeface="Arial Unicode MS"/>
              </a:rPr>
              <a:t> (</a:t>
            </a:r>
            <a:r>
              <a:rPr lang="nl-BE" altLang="nl-BE" sz="2200" dirty="0">
                <a:latin typeface="Courier New" panose="02070309020205020404" pitchFamily="49" charset="0"/>
                <a:cs typeface="Courier New" panose="02070309020205020404" pitchFamily="49" charset="0"/>
              </a:rPr>
              <a:t>-H </a:t>
            </a:r>
            <a:r>
              <a:rPr lang="nl-BE" altLang="nl-BE" sz="2200" dirty="0">
                <a:latin typeface="Arial Unicode MS"/>
              </a:rPr>
              <a:t>is </a:t>
            </a:r>
            <a:r>
              <a:rPr lang="nl-BE" altLang="nl-BE" sz="2200" dirty="0" err="1">
                <a:latin typeface="Arial Unicode MS"/>
              </a:rPr>
              <a:t>used</a:t>
            </a:r>
            <a:r>
              <a:rPr lang="nl-BE" altLang="nl-BE" sz="2200" dirty="0">
                <a:latin typeface="Arial Unicode MS"/>
              </a:rPr>
              <a:t> </a:t>
            </a:r>
            <a:r>
              <a:rPr lang="nl-BE" altLang="nl-BE" sz="2200" dirty="0" err="1">
                <a:latin typeface="Arial Unicode MS"/>
              </a:rPr>
              <a:t>to</a:t>
            </a:r>
            <a:r>
              <a:rPr lang="nl-BE" altLang="nl-BE" sz="2200" dirty="0">
                <a:latin typeface="Arial Unicode MS"/>
              </a:rPr>
              <a:t> </a:t>
            </a:r>
            <a:r>
              <a:rPr lang="nl-BE" altLang="nl-BE" sz="2200" dirty="0" err="1">
                <a:latin typeface="Arial Unicode MS"/>
              </a:rPr>
              <a:t>enable</a:t>
            </a:r>
            <a:r>
              <a:rPr lang="nl-BE" altLang="nl-BE" sz="2200" dirty="0">
                <a:latin typeface="Arial Unicode MS"/>
              </a:rPr>
              <a:t> </a:t>
            </a:r>
            <a:r>
              <a:rPr lang="nl-BE" altLang="nl-BE" sz="2200" dirty="0">
                <a:latin typeface="Courier New" panose="02070309020205020404" pitchFamily="49" charset="0"/>
                <a:cs typeface="Courier New" panose="02070309020205020404" pitchFamily="49" charset="0"/>
              </a:rPr>
              <a:t>!</a:t>
            </a:r>
            <a:r>
              <a:rPr lang="nl-BE" altLang="nl-BE" sz="2200" dirty="0">
                <a:latin typeface="Arial Unicode MS"/>
              </a:rPr>
              <a:t> </a:t>
            </a:r>
            <a:r>
              <a:rPr lang="nl-BE" altLang="nl-BE" sz="2200" dirty="0" err="1">
                <a:latin typeface="Arial Unicode MS"/>
              </a:rPr>
              <a:t>style</a:t>
            </a:r>
            <a:r>
              <a:rPr lang="nl-BE" altLang="nl-BE" sz="2200" dirty="0">
                <a:latin typeface="Arial Unicode MS"/>
              </a:rPr>
              <a:t> </a:t>
            </a:r>
            <a:r>
              <a:rPr lang="nl-BE" altLang="nl-BE" sz="2200" dirty="0" err="1">
                <a:latin typeface="Arial Unicode MS"/>
              </a:rPr>
              <a:t>history</a:t>
            </a:r>
            <a:r>
              <a:rPr lang="nl-BE" altLang="nl-BE" sz="2200" dirty="0">
                <a:latin typeface="Arial Unicode MS"/>
              </a:rPr>
              <a:t> </a:t>
            </a:r>
            <a:r>
              <a:rPr lang="nl-BE" altLang="nl-BE" sz="2200" dirty="0" err="1">
                <a:latin typeface="Arial Unicode MS"/>
              </a:rPr>
              <a:t>substitution</a:t>
            </a:r>
            <a:r>
              <a:rPr lang="nl-BE" altLang="nl-BE" sz="2200" dirty="0">
                <a:latin typeface="Arial Unicode MS"/>
              </a:rPr>
              <a:t>. </a:t>
            </a:r>
            <a:r>
              <a:rPr lang="nl-BE" altLang="nl-BE" sz="2200" dirty="0" err="1">
                <a:latin typeface="Arial Unicode MS"/>
              </a:rPr>
              <a:t>This</a:t>
            </a:r>
            <a:r>
              <a:rPr lang="nl-BE" altLang="nl-BE" sz="2200" dirty="0">
                <a:latin typeface="Arial Unicode MS"/>
              </a:rPr>
              <a:t> option is on </a:t>
            </a:r>
            <a:r>
              <a:rPr lang="nl-BE" altLang="nl-BE" sz="2200" dirty="0" err="1">
                <a:latin typeface="Arial Unicode MS"/>
              </a:rPr>
              <a:t>by</a:t>
            </a:r>
            <a:r>
              <a:rPr lang="nl-BE" altLang="nl-BE" sz="2200" dirty="0">
                <a:latin typeface="Arial Unicode MS"/>
              </a:rPr>
              <a:t> default </a:t>
            </a:r>
            <a:r>
              <a:rPr lang="nl-BE" altLang="nl-BE" sz="2200" dirty="0" err="1">
                <a:latin typeface="Arial Unicode MS"/>
              </a:rPr>
              <a:t>when</a:t>
            </a:r>
            <a:r>
              <a:rPr lang="nl-BE" altLang="nl-BE" sz="2200" dirty="0">
                <a:latin typeface="Arial Unicode MS"/>
              </a:rPr>
              <a:t> </a:t>
            </a:r>
            <a:r>
              <a:rPr lang="nl-BE" altLang="nl-BE" sz="2200" dirty="0" err="1">
                <a:latin typeface="Arial Unicode MS"/>
              </a:rPr>
              <a:t>the</a:t>
            </a:r>
            <a:r>
              <a:rPr lang="nl-BE" altLang="nl-BE" sz="2200" dirty="0">
                <a:latin typeface="Arial Unicode MS"/>
              </a:rPr>
              <a:t> shell is </a:t>
            </a:r>
            <a:r>
              <a:rPr lang="nl-BE" altLang="nl-BE" sz="2200" dirty="0" err="1">
                <a:latin typeface="Arial Unicode MS"/>
              </a:rPr>
              <a:t>interactive</a:t>
            </a:r>
            <a:r>
              <a:rPr lang="nl-BE" altLang="nl-BE" sz="2200" dirty="0">
                <a:latin typeface="Arial Unicode MS"/>
              </a:rPr>
              <a:t>). </a:t>
            </a:r>
            <a:r>
              <a:rPr lang="nl-BE" altLang="nl-BE" sz="2200" dirty="0" err="1">
                <a:latin typeface="Arial Unicode MS"/>
              </a:rPr>
              <a:t>To</a:t>
            </a:r>
            <a:r>
              <a:rPr lang="nl-BE" altLang="nl-BE" sz="2200" dirty="0">
                <a:latin typeface="Arial Unicode MS"/>
              </a:rPr>
              <a:t> set </a:t>
            </a:r>
            <a:r>
              <a:rPr lang="nl-BE" altLang="nl-BE" sz="2200" dirty="0" err="1">
                <a:latin typeface="Arial Unicode MS"/>
              </a:rPr>
              <a:t>it</a:t>
            </a:r>
            <a:r>
              <a:rPr lang="nl-BE" altLang="nl-BE" sz="2200" dirty="0">
                <a:latin typeface="Arial Unicode MS"/>
              </a:rPr>
              <a:t> back </a:t>
            </a:r>
            <a:r>
              <a:rPr lang="nl-BE" altLang="nl-BE" sz="2200" dirty="0" err="1">
                <a:latin typeface="Arial Unicode MS"/>
              </a:rPr>
              <a:t>use</a:t>
            </a:r>
            <a:r>
              <a:rPr lang="nl-BE" altLang="nl-BE" sz="2200" dirty="0">
                <a:latin typeface="Arial Unicode MS"/>
              </a:rPr>
              <a:t> </a:t>
            </a:r>
            <a:r>
              <a:rPr lang="nl-BE" altLang="nl-BE" sz="2200" dirty="0">
                <a:latin typeface="Courier New" panose="02070309020205020404" pitchFamily="49" charset="0"/>
                <a:cs typeface="Courier New" panose="02070309020205020404" pitchFamily="49" charset="0"/>
              </a:rPr>
              <a:t>$ set -H </a:t>
            </a:r>
          </a:p>
          <a:p>
            <a:pPr lvl="1">
              <a:tabLst>
                <a:tab pos="1254125" algn="l"/>
              </a:tabLst>
              <a:defRPr/>
            </a:pPr>
            <a:endParaRPr lang="pl-PL" altLang="en-US" sz="2200" dirty="0">
              <a:latin typeface="Courier New" panose="02070309020205020404" pitchFamily="49" charset="0"/>
              <a:cs typeface="Courier New" panose="02070309020205020404" pitchFamily="49" charset="0"/>
            </a:endParaRPr>
          </a:p>
          <a:p>
            <a:pPr>
              <a:tabLst>
                <a:tab pos="1254125" algn="l"/>
              </a:tabLst>
              <a:defRPr/>
            </a:pPr>
            <a:endParaRPr lang="en-US" altLang="en-US" sz="2200" dirty="0">
              <a:solidFill>
                <a:schemeClr val="tx2"/>
              </a:solidFill>
              <a:latin typeface="Courier"/>
            </a:endParaRPr>
          </a:p>
          <a:p>
            <a:pPr>
              <a:buFont typeface="Arial" charset="0"/>
              <a:buChar char="•"/>
              <a:defRPr/>
            </a:pPr>
            <a:endParaRPr lang="en-US" sz="2200" dirty="0"/>
          </a:p>
          <a:p>
            <a:pPr lvl="1">
              <a:buFont typeface="Arial" charset="0"/>
              <a:buChar char="•"/>
              <a:defRPr/>
            </a:pPr>
            <a:endParaRPr lang="en-US" sz="2200" dirty="0"/>
          </a:p>
          <a:p>
            <a:endParaRPr lang="en-US" sz="2200" dirty="0"/>
          </a:p>
          <a:p>
            <a:endParaRPr lang="en-US" sz="2200" dirty="0"/>
          </a:p>
        </p:txBody>
      </p:sp>
      <p:sp>
        <p:nvSpPr>
          <p:cNvPr id="4" name="Slide Number Placeholder 3"/>
          <p:cNvSpPr>
            <a:spLocks noGrp="1"/>
          </p:cNvSpPr>
          <p:nvPr>
            <p:ph type="sldNum" sz="quarter" idx="12"/>
          </p:nvPr>
        </p:nvSpPr>
        <p:spPr/>
        <p:txBody>
          <a:bodyPr/>
          <a:lstStyle/>
          <a:p>
            <a:fld id="{78CD8E6A-08C9-49B9-A7D5-27A98AD8C28F}" type="slidenum">
              <a:rPr lang="nl-NL" smtClean="0"/>
              <a:pPr/>
              <a:t>91</a:t>
            </a:fld>
            <a:endParaRPr lang="nl-NL"/>
          </a:p>
        </p:txBody>
      </p:sp>
    </p:spTree>
    <p:extLst>
      <p:ext uri="{BB962C8B-B14F-4D97-AF65-F5344CB8AC3E}">
        <p14:creationId xmlns:p14="http://schemas.microsoft.com/office/powerpoint/2010/main" val="413304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92</a:t>
            </a:fld>
            <a:endParaRPr lang="nl-NL"/>
          </a:p>
        </p:txBody>
      </p:sp>
      <p:sp>
        <p:nvSpPr>
          <p:cNvPr id="5" name="Picture Placeholder 4">
            <a:extLst>
              <a:ext uri="{FF2B5EF4-FFF2-40B4-BE49-F238E27FC236}">
                <a16:creationId xmlns:a16="http://schemas.microsoft.com/office/drawing/2014/main" id="{DF48A8B8-2A09-4DDB-99D6-D7305516B62F}"/>
              </a:ext>
            </a:extLst>
          </p:cNvPr>
          <p:cNvSpPr>
            <a:spLocks noGrp="1"/>
          </p:cNvSpPr>
          <p:nvPr>
            <p:ph type="pic" sz="quarter" idx="13"/>
          </p:nvPr>
        </p:nvSpPr>
        <p:spPr/>
      </p:sp>
      <p:sp>
        <p:nvSpPr>
          <p:cNvPr id="4" name="Title 3"/>
          <p:cNvSpPr>
            <a:spLocks noGrp="1"/>
          </p:cNvSpPr>
          <p:nvPr>
            <p:ph type="title" idx="4294967295"/>
          </p:nvPr>
        </p:nvSpPr>
        <p:spPr>
          <a:xfrm>
            <a:off x="5400675" y="2303463"/>
            <a:ext cx="6791325" cy="1800225"/>
          </a:xfrm>
        </p:spPr>
        <p:txBody>
          <a:bodyPr/>
          <a:lstStyle/>
          <a:p>
            <a:r>
              <a:rPr lang="pl-PL" dirty="0"/>
              <a:t>Hands-on</a:t>
            </a:r>
            <a:r>
              <a:rPr lang="en-US" dirty="0"/>
              <a:t> 2</a:t>
            </a:r>
            <a:endParaRPr lang="nl-BE" dirty="0"/>
          </a:p>
        </p:txBody>
      </p:sp>
    </p:spTree>
    <p:extLst>
      <p:ext uri="{BB962C8B-B14F-4D97-AF65-F5344CB8AC3E}">
        <p14:creationId xmlns:p14="http://schemas.microsoft.com/office/powerpoint/2010/main" val="14910508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prstGeom prst="rect">
            <a:avLst/>
          </a:prstGeom>
        </p:spPr>
        <p:txBody>
          <a:bodyPr/>
          <a:lstStyle/>
          <a:p>
            <a:fld id="{6EEEFFD1-DFB2-4CEF-BBC9-E2EBFFEDE494}" type="slidenum">
              <a:rPr lang="nl-NL" smtClean="0"/>
              <a:pPr/>
              <a:t>93</a:t>
            </a:fld>
            <a:endParaRPr lang="nl-NL"/>
          </a:p>
        </p:txBody>
      </p:sp>
      <p:sp>
        <p:nvSpPr>
          <p:cNvPr id="6" name="TextBox 5">
            <a:extLst>
              <a:ext uri="{FF2B5EF4-FFF2-40B4-BE49-F238E27FC236}">
                <a16:creationId xmlns:a16="http://schemas.microsoft.com/office/drawing/2014/main" id="{EA38A699-4219-544D-F972-BDA0D67726BB}"/>
              </a:ext>
            </a:extLst>
          </p:cNvPr>
          <p:cNvSpPr txBox="1"/>
          <p:nvPr/>
        </p:nvSpPr>
        <p:spPr>
          <a:xfrm>
            <a:off x="654341" y="421671"/>
            <a:ext cx="11199303" cy="6370975"/>
          </a:xfrm>
          <a:prstGeom prst="rect">
            <a:avLst/>
          </a:prstGeom>
          <a:noFill/>
        </p:spPr>
        <p:txBody>
          <a:bodyPr wrap="square">
            <a:spAutoFit/>
          </a:bodyPr>
          <a:lstStyle/>
          <a:p>
            <a:pPr marL="609600" indent="-609600">
              <a:buFont typeface="Wingdings" pitchFamily="2" charset="2"/>
              <a:buAutoNum type="arabicPeriod"/>
            </a:pPr>
            <a:r>
              <a:rPr lang="en-US" altLang="en-US" sz="2400" dirty="0"/>
              <a:t>Write the script that reads integer input and displays the result </a:t>
            </a:r>
            <a:r>
              <a:rPr lang="en-US" altLang="en-US" sz="2400" i="1" dirty="0"/>
              <a:t>Initial value is:</a:t>
            </a:r>
            <a:r>
              <a:rPr lang="en-US" altLang="en-US" sz="2400" dirty="0"/>
              <a:t> </a:t>
            </a:r>
            <a:r>
              <a:rPr lang="en-US" altLang="en-US" sz="2400" dirty="0">
                <a:latin typeface="Courier New" panose="02070309020205020404" pitchFamily="49" charset="0"/>
                <a:cs typeface="Courier New" panose="02070309020205020404" pitchFamily="49" charset="0"/>
              </a:rPr>
              <a:t>value. </a:t>
            </a:r>
            <a:r>
              <a:rPr lang="en-US" altLang="en-US" sz="2400" dirty="0">
                <a:latin typeface="+mn-lt"/>
                <a:cs typeface="Courier New" panose="02070309020205020404" pitchFamily="49" charset="0"/>
              </a:rPr>
              <a:t>Next it adds 2 to the read value and displays the result </a:t>
            </a:r>
            <a:r>
              <a:rPr lang="en-US" altLang="en-US" sz="2400" i="1" dirty="0"/>
              <a:t>Value after adding is </a:t>
            </a:r>
            <a:r>
              <a:rPr lang="en-US" altLang="en-US" sz="2400" dirty="0">
                <a:latin typeface="Courier New" panose="02070309020205020404" pitchFamily="49" charset="0"/>
                <a:cs typeface="Courier New" panose="02070309020205020404" pitchFamily="49" charset="0"/>
              </a:rPr>
              <a:t>value. </a:t>
            </a:r>
            <a:r>
              <a:rPr lang="en-US" altLang="en-US" sz="2400" dirty="0">
                <a:latin typeface="+mn-lt"/>
                <a:cs typeface="Courier New" panose="02070309020205020404" pitchFamily="49" charset="0"/>
              </a:rPr>
              <a:t>After that it multiplies the result by 3 and displays the new result  </a:t>
            </a:r>
            <a:r>
              <a:rPr lang="en-US" altLang="en-US" sz="2400" i="1" dirty="0">
                <a:latin typeface="+mn-lt"/>
                <a:cs typeface="Courier New" panose="02070309020205020404" pitchFamily="49" charset="0"/>
              </a:rPr>
              <a:t>Value after multiplying is </a:t>
            </a:r>
            <a:r>
              <a:rPr lang="en-US" altLang="en-US" sz="2400" dirty="0">
                <a:latin typeface="Courier New" panose="02070309020205020404" pitchFamily="49" charset="0"/>
                <a:cs typeface="Courier New" panose="02070309020205020404" pitchFamily="49" charset="0"/>
              </a:rPr>
              <a:t>value. </a:t>
            </a:r>
            <a:r>
              <a:rPr lang="en-US" altLang="en-US" sz="2400" dirty="0">
                <a:latin typeface="+mn-lt"/>
                <a:cs typeface="Courier New" panose="02070309020205020404" pitchFamily="49" charset="0"/>
              </a:rPr>
              <a:t>Finally, it calculates modulo 2 and displays the result as </a:t>
            </a:r>
            <a:r>
              <a:rPr lang="en-US" altLang="en-US" sz="2400" i="1" dirty="0">
                <a:latin typeface="+mn-lt"/>
              </a:rPr>
              <a:t>Value after performing modulo is</a:t>
            </a:r>
            <a:r>
              <a:rPr lang="en-US" altLang="en-US" sz="2400" dirty="0"/>
              <a:t> </a:t>
            </a:r>
            <a:r>
              <a:rPr lang="en-US" altLang="en-US" sz="2400" dirty="0">
                <a:latin typeface="Courier New" panose="02070309020205020404" pitchFamily="49" charset="0"/>
                <a:cs typeface="Courier New" panose="02070309020205020404" pitchFamily="49" charset="0"/>
              </a:rPr>
              <a:t>value.</a:t>
            </a:r>
            <a:r>
              <a:rPr lang="en-US" altLang="en-US" sz="2400" dirty="0"/>
              <a:t> Run the script.</a:t>
            </a:r>
          </a:p>
          <a:p>
            <a:pPr marL="609600" indent="-609600">
              <a:buFont typeface="Wingdings" pitchFamily="2" charset="2"/>
              <a:buAutoNum type="arabicPeriod"/>
            </a:pPr>
            <a:r>
              <a:rPr lang="en-US" altLang="en-US" sz="2400" dirty="0"/>
              <a:t>Try to run the script for input parameter that is not integer, but real, e.g. 1.5. What happens?</a:t>
            </a:r>
          </a:p>
          <a:p>
            <a:pPr marL="609600" indent="-609600">
              <a:buFont typeface="Wingdings" pitchFamily="2" charset="2"/>
              <a:buAutoNum type="arabicPeriod"/>
            </a:pPr>
            <a:r>
              <a:rPr lang="en-US" altLang="en-US" sz="2400" dirty="0"/>
              <a:t>Correct the script so that it does the same for real parameters. Use the </a:t>
            </a:r>
            <a:r>
              <a:rPr lang="en-US" altLang="en-US" sz="2400" dirty="0">
                <a:latin typeface="Courier New" panose="02070309020205020404" pitchFamily="49" charset="0"/>
                <a:cs typeface="Courier New" panose="02070309020205020404" pitchFamily="49" charset="0"/>
              </a:rPr>
              <a:t>-n</a:t>
            </a:r>
            <a:r>
              <a:rPr lang="en-US" altLang="en-US" sz="2400" dirty="0"/>
              <a:t> option for echo to skip printing newline at the end. </a:t>
            </a:r>
          </a:p>
          <a:p>
            <a:pPr marL="609600" indent="-609600">
              <a:buFont typeface="Wingdings" pitchFamily="2" charset="2"/>
              <a:buAutoNum type="arabicPeriod"/>
            </a:pPr>
            <a:r>
              <a:rPr lang="en-US" altLang="en-US" sz="2400" dirty="0"/>
              <a:t>Write the script that reads 2 integer parameters and checks if the first value is greater or equal than the second value. Display the exit code. Test the script with different values. </a:t>
            </a:r>
          </a:p>
          <a:p>
            <a:pPr marL="609600" indent="-609600">
              <a:buFont typeface="Wingdings" pitchFamily="2" charset="2"/>
              <a:buAutoNum type="arabicPeriod"/>
            </a:pPr>
            <a:r>
              <a:rPr lang="en-US" altLang="en-US" sz="2400" dirty="0"/>
              <a:t>Modify the script such that it tests if the first value is greater than the second one. If test is succeeded it should display “</a:t>
            </a:r>
            <a:r>
              <a:rPr lang="en-US" altLang="en-US" sz="2400" i="1" dirty="0">
                <a:latin typeface="+mn-lt"/>
                <a:cs typeface="Courier New" panose="02070309020205020404" pitchFamily="49" charset="0"/>
              </a:rPr>
              <a:t>True</a:t>
            </a:r>
            <a:r>
              <a:rPr lang="en-US" altLang="en-US" sz="2400" dirty="0"/>
              <a:t>”, if test fails it should display “</a:t>
            </a:r>
            <a:r>
              <a:rPr lang="en-US" altLang="en-US" sz="2400" i="1" dirty="0"/>
              <a:t>False</a:t>
            </a:r>
            <a:r>
              <a:rPr lang="en-US" altLang="en-US" sz="2400" dirty="0"/>
              <a:t>”. </a:t>
            </a:r>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endParaRPr lang="en-US" altLang="en-US" sz="2400" dirty="0"/>
          </a:p>
          <a:p>
            <a:pPr marL="609600" indent="-609600">
              <a:buFont typeface="Wingdings" pitchFamily="2" charset="2"/>
              <a:buAutoNum type="arabicPeriod"/>
            </a:pPr>
            <a:endParaRPr lang="en-US" altLang="en-US" sz="2400" dirty="0"/>
          </a:p>
        </p:txBody>
      </p:sp>
    </p:spTree>
    <p:extLst>
      <p:ext uri="{BB962C8B-B14F-4D97-AF65-F5344CB8AC3E}">
        <p14:creationId xmlns:p14="http://schemas.microsoft.com/office/powerpoint/2010/main" val="365489154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noFill/>
        </p:spPr>
        <p:txBody>
          <a:bodyPr/>
          <a:lstStyle/>
          <a:p>
            <a:pPr marL="0" indent="0">
              <a:lnSpc>
                <a:spcPct val="120000"/>
              </a:lnSpc>
              <a:spcBef>
                <a:spcPct val="35000"/>
              </a:spcBef>
              <a:buNone/>
            </a:pPr>
            <a:r>
              <a:rPr lang="en-US" altLang="zh-CN" sz="2200" dirty="0">
                <a:ea typeface="宋体" panose="02010600030101010101" pitchFamily="2" charset="-122"/>
              </a:rPr>
              <a:t>The four basic logic structures needed for program development are:</a:t>
            </a:r>
          </a:p>
          <a:p>
            <a:pPr lvl="1">
              <a:lnSpc>
                <a:spcPct val="120000"/>
              </a:lnSpc>
              <a:spcBef>
                <a:spcPct val="35000"/>
              </a:spcBef>
              <a:buClr>
                <a:schemeClr val="tx1"/>
              </a:buClr>
              <a:buSzPct val="100000"/>
              <a:buFont typeface="Arial" panose="020B0604020202020204" pitchFamily="34" charset="0"/>
              <a:buChar char="•"/>
            </a:pPr>
            <a:r>
              <a:rPr lang="en-US" altLang="zh-CN" sz="2200" dirty="0">
                <a:solidFill>
                  <a:schemeClr val="accent1"/>
                </a:solidFill>
                <a:ea typeface="宋体" panose="02010600030101010101" pitchFamily="2" charset="-122"/>
              </a:rPr>
              <a:t>Sequential logic</a:t>
            </a:r>
            <a:r>
              <a:rPr lang="en-US" altLang="zh-CN" sz="2200" dirty="0">
                <a:solidFill>
                  <a:srgbClr val="DB6D32"/>
                </a:solidFill>
                <a:ea typeface="宋体" panose="02010600030101010101" pitchFamily="2" charset="-122"/>
              </a:rPr>
              <a:t>:</a:t>
            </a:r>
            <a:r>
              <a:rPr lang="en-US" altLang="zh-CN" sz="2200" dirty="0">
                <a:solidFill>
                  <a:srgbClr val="0066FF"/>
                </a:solidFill>
                <a:ea typeface="宋体" panose="02010600030101010101" pitchFamily="2" charset="-122"/>
              </a:rPr>
              <a:t> </a:t>
            </a:r>
            <a:r>
              <a:rPr lang="en-US" altLang="zh-CN" sz="2200" dirty="0">
                <a:ea typeface="宋体" panose="02010600030101010101" pitchFamily="2" charset="-122"/>
              </a:rPr>
              <a:t>to execute commands in the order in which they appear in the program</a:t>
            </a:r>
            <a:endParaRPr lang="en-US" altLang="zh-CN" sz="2200" dirty="0">
              <a:solidFill>
                <a:srgbClr val="0066FF"/>
              </a:solidFill>
              <a:ea typeface="宋体" panose="02010600030101010101" pitchFamily="2" charset="-122"/>
            </a:endParaRPr>
          </a:p>
          <a:p>
            <a:pPr lvl="1">
              <a:lnSpc>
                <a:spcPct val="120000"/>
              </a:lnSpc>
              <a:spcBef>
                <a:spcPct val="35000"/>
              </a:spcBef>
              <a:buClr>
                <a:schemeClr val="tx1"/>
              </a:buClr>
              <a:buSzPct val="100000"/>
              <a:buFont typeface="Arial" panose="020B0604020202020204" pitchFamily="34" charset="0"/>
              <a:buChar char="•"/>
            </a:pPr>
            <a:r>
              <a:rPr lang="en-US" altLang="zh-CN" sz="2200" dirty="0">
                <a:solidFill>
                  <a:schemeClr val="accent1"/>
                </a:solidFill>
                <a:ea typeface="宋体" panose="02010600030101010101" pitchFamily="2" charset="-122"/>
              </a:rPr>
              <a:t>Decision logic: </a:t>
            </a:r>
            <a:r>
              <a:rPr lang="en-US" altLang="zh-CN" sz="2200" dirty="0">
                <a:ea typeface="宋体" panose="02010600030101010101" pitchFamily="2" charset="-122"/>
              </a:rPr>
              <a:t>to execute commands only if a certain condition is satisfied</a:t>
            </a:r>
            <a:endParaRPr lang="en-US" altLang="zh-CN" sz="2200" dirty="0">
              <a:solidFill>
                <a:srgbClr val="0066FF"/>
              </a:solidFill>
              <a:ea typeface="宋体" panose="02010600030101010101" pitchFamily="2" charset="-122"/>
            </a:endParaRPr>
          </a:p>
          <a:p>
            <a:pPr lvl="1">
              <a:lnSpc>
                <a:spcPct val="120000"/>
              </a:lnSpc>
              <a:spcBef>
                <a:spcPct val="35000"/>
              </a:spcBef>
              <a:buClr>
                <a:schemeClr val="tx1"/>
              </a:buClr>
              <a:buSzPct val="100000"/>
              <a:buFont typeface="Arial" panose="020B0604020202020204" pitchFamily="34" charset="0"/>
              <a:buChar char="•"/>
            </a:pPr>
            <a:r>
              <a:rPr lang="en-US" altLang="zh-CN" sz="2200" dirty="0">
                <a:solidFill>
                  <a:schemeClr val="accent1"/>
                </a:solidFill>
                <a:ea typeface="宋体" panose="02010600030101010101" pitchFamily="2" charset="-122"/>
              </a:rPr>
              <a:t>Looping logic: </a:t>
            </a:r>
            <a:r>
              <a:rPr lang="en-GB" altLang="en-US" sz="2200" dirty="0"/>
              <a:t>to repeat a series of commands for a given number of times</a:t>
            </a:r>
            <a:endParaRPr lang="en-US" altLang="zh-CN" sz="2200" dirty="0">
              <a:solidFill>
                <a:srgbClr val="0066FF"/>
              </a:solidFill>
              <a:ea typeface="宋体" panose="02010600030101010101" pitchFamily="2" charset="-122"/>
            </a:endParaRPr>
          </a:p>
          <a:p>
            <a:pPr lvl="1">
              <a:lnSpc>
                <a:spcPct val="120000"/>
              </a:lnSpc>
              <a:spcBef>
                <a:spcPct val="35000"/>
              </a:spcBef>
              <a:buClr>
                <a:schemeClr val="tx1"/>
              </a:buClr>
              <a:buSzPct val="100000"/>
              <a:buFont typeface="Arial" panose="020B0604020202020204" pitchFamily="34" charset="0"/>
              <a:buChar char="•"/>
            </a:pPr>
            <a:r>
              <a:rPr lang="en-US" altLang="zh-CN" sz="2200" dirty="0">
                <a:solidFill>
                  <a:schemeClr val="accent1"/>
                </a:solidFill>
                <a:ea typeface="宋体" panose="02010600030101010101" pitchFamily="2" charset="-122"/>
              </a:rPr>
              <a:t>Case logic: </a:t>
            </a:r>
            <a:r>
              <a:rPr lang="en-US" altLang="zh-CN" sz="2200" dirty="0">
                <a:ea typeface="宋体" panose="02010600030101010101" pitchFamily="2" charset="-122"/>
              </a:rPr>
              <a:t>to replace “if then/else if/else” statements when making numerous comparisons</a:t>
            </a:r>
            <a:endParaRPr lang="en-US" altLang="zh-CN" sz="2200" dirty="0">
              <a:solidFill>
                <a:srgbClr val="0066FF"/>
              </a:solidFill>
              <a:ea typeface="宋体" panose="02010600030101010101" pitchFamily="2" charset="-122"/>
            </a:endParaRPr>
          </a:p>
        </p:txBody>
      </p:sp>
      <p:sp>
        <p:nvSpPr>
          <p:cNvPr id="2" name="Title 1"/>
          <p:cNvSpPr>
            <a:spLocks noGrp="1"/>
          </p:cNvSpPr>
          <p:nvPr>
            <p:ph type="title"/>
          </p:nvPr>
        </p:nvSpPr>
        <p:spPr>
          <a:xfrm>
            <a:off x="762699" y="0"/>
            <a:ext cx="10515600" cy="1325563"/>
          </a:xfrm>
        </p:spPr>
        <p:txBody>
          <a:bodyPr/>
          <a:lstStyle/>
          <a:p>
            <a:r>
              <a:rPr lang="pl-PL" dirty="0"/>
              <a:t>Shell </a:t>
            </a:r>
            <a:r>
              <a:rPr lang="pl-PL" dirty="0" err="1"/>
              <a:t>logic</a:t>
            </a:r>
            <a:r>
              <a:rPr lang="pl-PL" dirty="0"/>
              <a:t> </a:t>
            </a:r>
            <a:r>
              <a:rPr lang="pl-PL" dirty="0" err="1"/>
              <a:t>structures</a:t>
            </a:r>
            <a:endParaRPr lang="en-US" dirty="0"/>
          </a:p>
        </p:txBody>
      </p:sp>
    </p:spTree>
    <p:extLst>
      <p:ext uri="{BB962C8B-B14F-4D97-AF65-F5344CB8AC3E}">
        <p14:creationId xmlns:p14="http://schemas.microsoft.com/office/powerpoint/2010/main" val="227339567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Grp="1" noChangeArrowheads="1"/>
          </p:cNvSpPr>
          <p:nvPr>
            <p:ph type="body" idx="1"/>
          </p:nvPr>
        </p:nvSpPr>
        <p:spPr/>
        <p:txBody>
          <a:bodyPr/>
          <a:lstStyle/>
          <a:p>
            <a:pPr eaLnBrk="1" hangingPunct="1">
              <a:buFont typeface="Wingdings" pitchFamily="2" charset="2"/>
              <a:buNone/>
            </a:pPr>
            <a:r>
              <a:rPr lang="en-GB" altLang="en-US" dirty="0"/>
              <a:t>Loop is a block of code that is repeated a number of times.</a:t>
            </a:r>
          </a:p>
          <a:p>
            <a:pPr eaLnBrk="1" hangingPunct="1">
              <a:buFont typeface="Wingdings" pitchFamily="2" charset="2"/>
              <a:buNone/>
            </a:pPr>
            <a:r>
              <a:rPr lang="en-GB" altLang="en-US" dirty="0"/>
              <a:t>The repeating is performed either a pre-determined number of times determined by a list of items in the loop count  ( </a:t>
            </a:r>
            <a:r>
              <a:rPr lang="en-GB" altLang="en-US" dirty="0">
                <a:solidFill>
                  <a:srgbClr val="FF6600"/>
                </a:solidFill>
              </a:rPr>
              <a:t>for loops</a:t>
            </a:r>
            <a:r>
              <a:rPr lang="en-GB" altLang="en-US" dirty="0"/>
              <a:t> ) or until a particular condition is satisfied ( </a:t>
            </a:r>
            <a:r>
              <a:rPr lang="en-GB" altLang="en-US" dirty="0">
                <a:solidFill>
                  <a:srgbClr val="FF6600"/>
                </a:solidFill>
              </a:rPr>
              <a:t>while</a:t>
            </a:r>
            <a:r>
              <a:rPr lang="en-GB" altLang="en-US" dirty="0"/>
              <a:t> and </a:t>
            </a:r>
            <a:r>
              <a:rPr lang="en-GB" altLang="en-US" dirty="0">
                <a:solidFill>
                  <a:srgbClr val="FF6600"/>
                </a:solidFill>
              </a:rPr>
              <a:t>until loops</a:t>
            </a:r>
            <a:r>
              <a:rPr lang="en-GB" altLang="en-US" dirty="0"/>
              <a:t>)</a:t>
            </a:r>
          </a:p>
          <a:p>
            <a:pPr eaLnBrk="1" hangingPunct="1">
              <a:buFont typeface="Wingdings" pitchFamily="2" charset="2"/>
              <a:buNone/>
            </a:pPr>
            <a:r>
              <a:rPr lang="en-GB" altLang="en-US" dirty="0"/>
              <a:t>To provide flexibility to the loop constructs there are also two statements namely </a:t>
            </a:r>
            <a:r>
              <a:rPr lang="en-GB" altLang="en-US" dirty="0">
                <a:solidFill>
                  <a:srgbClr val="FF6600"/>
                </a:solidFill>
              </a:rPr>
              <a:t>break</a:t>
            </a:r>
            <a:r>
              <a:rPr lang="en-GB" altLang="en-US" dirty="0"/>
              <a:t> and </a:t>
            </a:r>
            <a:r>
              <a:rPr lang="en-GB" altLang="en-US" dirty="0">
                <a:solidFill>
                  <a:srgbClr val="FF6600"/>
                </a:solidFill>
              </a:rPr>
              <a:t>continue</a:t>
            </a:r>
            <a:r>
              <a:rPr lang="en-GB" altLang="en-US" dirty="0"/>
              <a:t> are provided. </a:t>
            </a:r>
          </a:p>
        </p:txBody>
      </p:sp>
      <p:sp>
        <p:nvSpPr>
          <p:cNvPr id="2" name="Title 1"/>
          <p:cNvSpPr>
            <a:spLocks noGrp="1"/>
          </p:cNvSpPr>
          <p:nvPr>
            <p:ph type="title"/>
          </p:nvPr>
        </p:nvSpPr>
        <p:spPr>
          <a:xfrm>
            <a:off x="838200" y="18255"/>
            <a:ext cx="10515600" cy="1325563"/>
          </a:xfrm>
        </p:spPr>
        <p:txBody>
          <a:bodyPr/>
          <a:lstStyle/>
          <a:p>
            <a:r>
              <a:rPr lang="pl-PL" dirty="0" err="1"/>
              <a:t>Loops</a:t>
            </a:r>
            <a:endParaRPr lang="en-US" dirty="0"/>
          </a:p>
        </p:txBody>
      </p:sp>
    </p:spTree>
    <p:extLst>
      <p:ext uri="{BB962C8B-B14F-4D97-AF65-F5344CB8AC3E}">
        <p14:creationId xmlns:p14="http://schemas.microsoft.com/office/powerpoint/2010/main" val="98572517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title"/>
          </p:nvPr>
        </p:nvSpPr>
        <p:spPr>
          <a:xfrm>
            <a:off x="838200" y="5605"/>
            <a:ext cx="10515600" cy="1325563"/>
          </a:xfrm>
        </p:spPr>
        <p:txBody>
          <a:bodyPr/>
          <a:lstStyle/>
          <a:p>
            <a:r>
              <a:rPr lang="en-US" altLang="en-US" dirty="0"/>
              <a:t>if then fi</a:t>
            </a:r>
          </a:p>
        </p:txBody>
      </p:sp>
      <p:grpSp>
        <p:nvGrpSpPr>
          <p:cNvPr id="9" name="Group 8"/>
          <p:cNvGrpSpPr/>
          <p:nvPr/>
        </p:nvGrpSpPr>
        <p:grpSpPr>
          <a:xfrm>
            <a:off x="1853967" y="1508257"/>
            <a:ext cx="4818097" cy="1718593"/>
            <a:chOff x="-282101" y="3465004"/>
            <a:chExt cx="4818097" cy="1718593"/>
          </a:xfrm>
        </p:grpSpPr>
        <p:cxnSp>
          <p:nvCxnSpPr>
            <p:cNvPr id="8" name="Straight Arrow Connector 7"/>
            <p:cNvCxnSpPr>
              <a:cxnSpLocks/>
            </p:cNvCxnSpPr>
            <p:nvPr/>
          </p:nvCxnSpPr>
          <p:spPr>
            <a:xfrm flipH="1">
              <a:off x="-282101" y="3684880"/>
              <a:ext cx="2585849" cy="145968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 name="Line Callout 1 1"/>
            <p:cNvSpPr/>
            <p:nvPr/>
          </p:nvSpPr>
          <p:spPr>
            <a:xfrm>
              <a:off x="2303748" y="3465004"/>
              <a:ext cx="2232248" cy="1224136"/>
            </a:xfrm>
            <a:prstGeom prst="borderCallout1">
              <a:avLst>
                <a:gd name="adj1" fmla="val 76"/>
                <a:gd name="adj2" fmla="val -1369"/>
                <a:gd name="adj3" fmla="val -97400"/>
                <a:gd name="adj4" fmla="val 582"/>
              </a:avLst>
            </a:prstGeom>
            <a:solidFill>
              <a:srgbClr val="DB6D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Mandatory space needed around the brackets [ … ]</a:t>
              </a:r>
              <a:endParaRPr lang="nl-BE" dirty="0"/>
            </a:p>
          </p:txBody>
        </p:sp>
        <p:cxnSp>
          <p:nvCxnSpPr>
            <p:cNvPr id="4" name="Straight Arrow Connector 3"/>
            <p:cNvCxnSpPr>
              <a:cxnSpLocks/>
            </p:cNvCxnSpPr>
            <p:nvPr/>
          </p:nvCxnSpPr>
          <p:spPr>
            <a:xfrm flipH="1">
              <a:off x="1899037" y="3681630"/>
              <a:ext cx="404711" cy="150196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4359419" y="3010930"/>
            <a:ext cx="5184576" cy="2376264"/>
            <a:chOff x="3491880" y="1196752"/>
            <a:chExt cx="5184576" cy="2376264"/>
          </a:xfrm>
          <a:solidFill>
            <a:srgbClr val="DB6C30"/>
          </a:solidFill>
        </p:grpSpPr>
        <p:sp>
          <p:nvSpPr>
            <p:cNvPr id="10" name="Line Callout 1 9"/>
            <p:cNvSpPr/>
            <p:nvPr/>
          </p:nvSpPr>
          <p:spPr>
            <a:xfrm>
              <a:off x="6372200" y="2420888"/>
              <a:ext cx="2304256" cy="1152128"/>
            </a:xfrm>
            <a:prstGeom prst="borderCallout1">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Mandatory semi-colon after the closing bracket</a:t>
              </a:r>
              <a:endParaRPr lang="nl-BE" dirty="0"/>
            </a:p>
          </p:txBody>
        </p:sp>
        <p:sp>
          <p:nvSpPr>
            <p:cNvPr id="11" name="Rectangle 10"/>
            <p:cNvSpPr/>
            <p:nvPr/>
          </p:nvSpPr>
          <p:spPr>
            <a:xfrm>
              <a:off x="3491880" y="1196752"/>
              <a:ext cx="504056" cy="7200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3" name="Straight Connector 12"/>
            <p:cNvCxnSpPr>
              <a:cxnSpLocks/>
            </p:cNvCxnSpPr>
            <p:nvPr/>
          </p:nvCxnSpPr>
          <p:spPr>
            <a:xfrm>
              <a:off x="3995936" y="1916832"/>
              <a:ext cx="2376264" cy="504056"/>
            </a:xfrm>
            <a:prstGeom prst="line">
              <a:avLst/>
            </a:prstGeom>
            <a:grpFill/>
            <a:ln w="19050"/>
          </p:spPr>
          <p:style>
            <a:lnRef idx="1">
              <a:schemeClr val="accent1"/>
            </a:lnRef>
            <a:fillRef idx="0">
              <a:schemeClr val="accent1"/>
            </a:fillRef>
            <a:effectRef idx="0">
              <a:schemeClr val="accent1"/>
            </a:effectRef>
            <a:fontRef idx="minor">
              <a:schemeClr val="tx1"/>
            </a:fontRef>
          </p:style>
        </p:cxnSp>
      </p:grpSp>
      <p:sp>
        <p:nvSpPr>
          <p:cNvPr id="518147" name="Rectangle 3"/>
          <p:cNvSpPr>
            <a:spLocks noGrp="1" noChangeArrowheads="1"/>
          </p:cNvSpPr>
          <p:nvPr>
            <p:ph type="body" idx="1"/>
          </p:nvPr>
        </p:nvSpPr>
        <p:spPr>
          <a:xfrm>
            <a:off x="838200" y="3042030"/>
            <a:ext cx="5629712" cy="1529971"/>
          </a:xfrm>
        </p:spPr>
        <p:txBody>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if [ CONDITION ] ; then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fi</a:t>
            </a:r>
          </a:p>
        </p:txBody>
      </p:sp>
    </p:spTree>
    <p:extLst>
      <p:ext uri="{BB962C8B-B14F-4D97-AF65-F5344CB8AC3E}">
        <p14:creationId xmlns:p14="http://schemas.microsoft.com/office/powerpoint/2010/main" val="122885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p:cNvSpPr>
            <a:spLocks noGrp="1" noChangeArrowheads="1"/>
          </p:cNvSpPr>
          <p:nvPr>
            <p:ph type="title"/>
          </p:nvPr>
        </p:nvSpPr>
        <p:spPr>
          <a:xfrm>
            <a:off x="609600" y="45368"/>
            <a:ext cx="10515600" cy="1325563"/>
          </a:xfrm>
        </p:spPr>
        <p:txBody>
          <a:bodyPr/>
          <a:lstStyle/>
          <a:p>
            <a:r>
              <a:rPr lang="en-US" altLang="en-US" dirty="0"/>
              <a:t>Flowchart of if</a:t>
            </a:r>
          </a:p>
        </p:txBody>
      </p:sp>
      <p:grpSp>
        <p:nvGrpSpPr>
          <p:cNvPr id="2" name="Group 1"/>
          <p:cNvGrpSpPr/>
          <p:nvPr/>
        </p:nvGrpSpPr>
        <p:grpSpPr>
          <a:xfrm>
            <a:off x="4648200" y="1340768"/>
            <a:ext cx="3200400" cy="4572000"/>
            <a:chOff x="3124200" y="2133600"/>
            <a:chExt cx="3200400" cy="4572000"/>
          </a:xfrm>
        </p:grpSpPr>
        <p:sp>
          <p:nvSpPr>
            <p:cNvPr id="519172" name="AutoShape 4"/>
            <p:cNvSpPr>
              <a:spLocks noChangeArrowheads="1"/>
            </p:cNvSpPr>
            <p:nvPr/>
          </p:nvSpPr>
          <p:spPr bwMode="auto">
            <a:xfrm>
              <a:off x="3124200" y="3048000"/>
              <a:ext cx="2284413" cy="11430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Is Condition True?</a:t>
              </a:r>
            </a:p>
          </p:txBody>
        </p:sp>
        <p:sp>
          <p:nvSpPr>
            <p:cNvPr id="519174" name="Line 6"/>
            <p:cNvSpPr>
              <a:spLocks noChangeShapeType="1"/>
            </p:cNvSpPr>
            <p:nvPr/>
          </p:nvSpPr>
          <p:spPr bwMode="auto">
            <a:xfrm>
              <a:off x="4267200" y="2133600"/>
              <a:ext cx="0" cy="914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9175" name="Text Box 7"/>
            <p:cNvSpPr txBox="1">
              <a:spLocks noChangeArrowheads="1"/>
            </p:cNvSpPr>
            <p:nvPr/>
          </p:nvSpPr>
          <p:spPr bwMode="auto">
            <a:xfrm>
              <a:off x="4343400" y="2209800"/>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if</a:t>
              </a:r>
            </a:p>
          </p:txBody>
        </p:sp>
        <p:sp>
          <p:nvSpPr>
            <p:cNvPr id="519176" name="Line 8"/>
            <p:cNvSpPr>
              <a:spLocks noChangeShapeType="1"/>
            </p:cNvSpPr>
            <p:nvPr/>
          </p:nvSpPr>
          <p:spPr bwMode="auto">
            <a:xfrm>
              <a:off x="4267200" y="4191000"/>
              <a:ext cx="0" cy="8382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9177" name="Line 9"/>
            <p:cNvSpPr>
              <a:spLocks noChangeShapeType="1"/>
            </p:cNvSpPr>
            <p:nvPr/>
          </p:nvSpPr>
          <p:spPr bwMode="auto">
            <a:xfrm>
              <a:off x="5410200" y="3581400"/>
              <a:ext cx="914400" cy="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9178" name="Line 10"/>
            <p:cNvSpPr>
              <a:spLocks noChangeShapeType="1"/>
            </p:cNvSpPr>
            <p:nvPr/>
          </p:nvSpPr>
          <p:spPr bwMode="auto">
            <a:xfrm>
              <a:off x="6324600" y="3581400"/>
              <a:ext cx="0" cy="28194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9179" name="Rectangle 11"/>
            <p:cNvSpPr>
              <a:spLocks noChangeArrowheads="1"/>
            </p:cNvSpPr>
            <p:nvPr/>
          </p:nvSpPr>
          <p:spPr bwMode="auto">
            <a:xfrm>
              <a:off x="3505200" y="5105400"/>
              <a:ext cx="1600200"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Statements</a:t>
              </a:r>
            </a:p>
          </p:txBody>
        </p:sp>
        <p:sp>
          <p:nvSpPr>
            <p:cNvPr id="519183" name="Text Box 15"/>
            <p:cNvSpPr txBox="1">
              <a:spLocks noChangeArrowheads="1"/>
            </p:cNvSpPr>
            <p:nvPr/>
          </p:nvSpPr>
          <p:spPr bwMode="auto">
            <a:xfrm>
              <a:off x="4114800" y="6019800"/>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fi</a:t>
              </a:r>
            </a:p>
          </p:txBody>
        </p:sp>
        <p:sp>
          <p:nvSpPr>
            <p:cNvPr id="519184" name="Line 16"/>
            <p:cNvSpPr>
              <a:spLocks noChangeShapeType="1"/>
            </p:cNvSpPr>
            <p:nvPr/>
          </p:nvSpPr>
          <p:spPr bwMode="auto">
            <a:xfrm>
              <a:off x="4267200" y="5715000"/>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9185" name="Line 17"/>
            <p:cNvSpPr>
              <a:spLocks noChangeShapeType="1"/>
            </p:cNvSpPr>
            <p:nvPr/>
          </p:nvSpPr>
          <p:spPr bwMode="auto">
            <a:xfrm>
              <a:off x="4419600" y="6400800"/>
              <a:ext cx="1676400" cy="3048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a:p>
          </p:txBody>
        </p:sp>
        <p:sp>
          <p:nvSpPr>
            <p:cNvPr id="519186" name="Text Box 18"/>
            <p:cNvSpPr txBox="1">
              <a:spLocks noChangeArrowheads="1"/>
            </p:cNvSpPr>
            <p:nvPr/>
          </p:nvSpPr>
          <p:spPr bwMode="auto">
            <a:xfrm>
              <a:off x="4267200" y="4343400"/>
              <a:ext cx="48551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Yes</a:t>
              </a:r>
            </a:p>
          </p:txBody>
        </p:sp>
        <p:sp>
          <p:nvSpPr>
            <p:cNvPr id="519187" name="Text Box 19"/>
            <p:cNvSpPr txBox="1">
              <a:spLocks noChangeArrowheads="1"/>
            </p:cNvSpPr>
            <p:nvPr/>
          </p:nvSpPr>
          <p:spPr bwMode="auto">
            <a:xfrm>
              <a:off x="5622925" y="3005138"/>
              <a:ext cx="4555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No</a:t>
              </a:r>
            </a:p>
          </p:txBody>
        </p:sp>
      </p:grpSp>
    </p:spTree>
    <p:extLst>
      <p:ext uri="{BB962C8B-B14F-4D97-AF65-F5344CB8AC3E}">
        <p14:creationId xmlns:p14="http://schemas.microsoft.com/office/powerpoint/2010/main" val="325629615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a:xfrm>
            <a:off x="865386" y="-8179"/>
            <a:ext cx="10515600" cy="1325563"/>
          </a:xfrm>
        </p:spPr>
        <p:txBody>
          <a:bodyPr/>
          <a:lstStyle/>
          <a:p>
            <a:r>
              <a:rPr lang="en-US" altLang="en-US" dirty="0"/>
              <a:t>Example of if</a:t>
            </a:r>
          </a:p>
        </p:txBody>
      </p:sp>
      <p:pic>
        <p:nvPicPr>
          <p:cNvPr id="3" name="Picture 2"/>
          <p:cNvPicPr>
            <a:picLocks noChangeAspect="1"/>
          </p:cNvPicPr>
          <p:nvPr/>
        </p:nvPicPr>
        <p:blipFill>
          <a:blip r:embed="rId2"/>
          <a:stretch>
            <a:fillRect/>
          </a:stretch>
        </p:blipFill>
        <p:spPr>
          <a:xfrm>
            <a:off x="2117924" y="1073622"/>
            <a:ext cx="8010525" cy="5019675"/>
          </a:xfrm>
          <a:prstGeom prst="rect">
            <a:avLst/>
          </a:prstGeom>
        </p:spPr>
      </p:pic>
      <p:sp>
        <p:nvSpPr>
          <p:cNvPr id="2" name="Rectangle 1"/>
          <p:cNvSpPr/>
          <p:nvPr/>
        </p:nvSpPr>
        <p:spPr>
          <a:xfrm>
            <a:off x="1991545" y="2780928"/>
            <a:ext cx="3213175" cy="2880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flipH="1" flipV="1">
            <a:off x="3324200" y="3068960"/>
            <a:ext cx="755576" cy="151216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3431703" y="4576773"/>
            <a:ext cx="2664296" cy="584775"/>
          </a:xfrm>
          <a:prstGeom prst="rect">
            <a:avLst/>
          </a:prstGeom>
          <a:noFill/>
          <a:ln w="19050">
            <a:solidFill>
              <a:srgbClr val="FF0000"/>
            </a:solidFill>
          </a:ln>
        </p:spPr>
        <p:txBody>
          <a:bodyPr wrap="square" rtlCol="0">
            <a:spAutoFit/>
          </a:bodyPr>
          <a:lstStyle/>
          <a:p>
            <a:r>
              <a:rPr lang="en-US" sz="1600" dirty="0">
                <a:solidFill>
                  <a:schemeClr val="bg1"/>
                </a:solidFill>
              </a:rPr>
              <a:t>This is the content of the </a:t>
            </a:r>
            <a:r>
              <a:rPr lang="en-US" sz="1600" dirty="0" err="1">
                <a:solidFill>
                  <a:schemeClr val="bg1"/>
                </a:solidFill>
              </a:rPr>
              <a:t>nonexe</a:t>
            </a:r>
            <a:r>
              <a:rPr lang="en-US" sz="1600" dirty="0">
                <a:solidFill>
                  <a:schemeClr val="bg1"/>
                </a:solidFill>
              </a:rPr>
              <a:t>-file</a:t>
            </a:r>
          </a:p>
        </p:txBody>
      </p:sp>
      <p:sp>
        <p:nvSpPr>
          <p:cNvPr id="4" name="Rectangle 3">
            <a:extLst>
              <a:ext uri="{FF2B5EF4-FFF2-40B4-BE49-F238E27FC236}">
                <a16:creationId xmlns:a16="http://schemas.microsoft.com/office/drawing/2014/main" id="{88DE4B5A-5222-1365-348B-319E1BC1B782}"/>
              </a:ext>
            </a:extLst>
          </p:cNvPr>
          <p:cNvSpPr/>
          <p:nvPr/>
        </p:nvSpPr>
        <p:spPr>
          <a:xfrm>
            <a:off x="2676088" y="1451296"/>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6" name="Rectangle 5">
            <a:extLst>
              <a:ext uri="{FF2B5EF4-FFF2-40B4-BE49-F238E27FC236}">
                <a16:creationId xmlns:a16="http://schemas.microsoft.com/office/drawing/2014/main" id="{2EC99455-72D3-BC89-B235-D03040EA2D50}"/>
              </a:ext>
            </a:extLst>
          </p:cNvPr>
          <p:cNvSpPr/>
          <p:nvPr/>
        </p:nvSpPr>
        <p:spPr>
          <a:xfrm>
            <a:off x="2676088" y="2596014"/>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8" name="Rectangle 7">
            <a:extLst>
              <a:ext uri="{FF2B5EF4-FFF2-40B4-BE49-F238E27FC236}">
                <a16:creationId xmlns:a16="http://schemas.microsoft.com/office/drawing/2014/main" id="{60482A6C-9D5B-73C6-5486-852A3721D0EA}"/>
              </a:ext>
            </a:extLst>
          </p:cNvPr>
          <p:cNvSpPr/>
          <p:nvPr/>
        </p:nvSpPr>
        <p:spPr>
          <a:xfrm>
            <a:off x="2676088" y="3171345"/>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
        <p:nvSpPr>
          <p:cNvPr id="9" name="Rectangle 8">
            <a:extLst>
              <a:ext uri="{FF2B5EF4-FFF2-40B4-BE49-F238E27FC236}">
                <a16:creationId xmlns:a16="http://schemas.microsoft.com/office/drawing/2014/main" id="{23A32CF7-8B69-AE60-776A-D28068094E13}"/>
              </a:ext>
            </a:extLst>
          </p:cNvPr>
          <p:cNvSpPr/>
          <p:nvPr/>
        </p:nvSpPr>
        <p:spPr>
          <a:xfrm>
            <a:off x="2676088" y="3366083"/>
            <a:ext cx="486562" cy="125834"/>
          </a:xfrm>
          <a:prstGeom prst="rect">
            <a:avLst/>
          </a:prstGeom>
          <a:solidFill>
            <a:schemeClr val="tx1">
              <a:lumMod val="75000"/>
            </a:schemeClr>
          </a:solidFill>
          <a:ln>
            <a:solidFill>
              <a:schemeClr val="tx1">
                <a:lumMod val="75000"/>
              </a:schemeClr>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dirty="0"/>
          </a:p>
        </p:txBody>
      </p:sp>
    </p:spTree>
    <p:extLst>
      <p:ext uri="{BB962C8B-B14F-4D97-AF65-F5344CB8AC3E}">
        <p14:creationId xmlns:p14="http://schemas.microsoft.com/office/powerpoint/2010/main" val="313657140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type="title"/>
          </p:nvPr>
        </p:nvSpPr>
        <p:spPr>
          <a:xfrm>
            <a:off x="838200" y="0"/>
            <a:ext cx="10515600" cy="1325563"/>
          </a:xfrm>
        </p:spPr>
        <p:txBody>
          <a:bodyPr/>
          <a:lstStyle/>
          <a:p>
            <a:r>
              <a:rPr lang="en-US" altLang="en-US" dirty="0"/>
              <a:t>If then else fi</a:t>
            </a:r>
          </a:p>
        </p:txBody>
      </p:sp>
      <p:sp>
        <p:nvSpPr>
          <p:cNvPr id="520195" name="Rectangle 3"/>
          <p:cNvSpPr>
            <a:spLocks noGrp="1" noChangeArrowheads="1"/>
          </p:cNvSpPr>
          <p:nvPr>
            <p:ph type="body" idx="1"/>
          </p:nvPr>
        </p:nvSpPr>
        <p:spPr/>
        <p:txBody>
          <a:bodyPr/>
          <a:lstStyle/>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if [ CONDITION ] ; then</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STATEMENTS-YES</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else</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   STATEMENTS-NO</a:t>
            </a:r>
          </a:p>
          <a:p>
            <a:pPr>
              <a:buFont typeface="Wingdings" panose="05000000000000000000" pitchFamily="2" charset="2"/>
              <a:buNone/>
            </a:pPr>
            <a:r>
              <a:rPr lang="en-US" altLang="en-US" dirty="0">
                <a:latin typeface="Courier New" panose="02070309020205020404" pitchFamily="49" charset="0"/>
                <a:cs typeface="Courier New" panose="02070309020205020404" pitchFamily="49" charset="0"/>
              </a:rPr>
              <a:t>fi</a:t>
            </a:r>
          </a:p>
        </p:txBody>
      </p:sp>
    </p:spTree>
    <p:extLst>
      <p:ext uri="{BB962C8B-B14F-4D97-AF65-F5344CB8AC3E}">
        <p14:creationId xmlns:p14="http://schemas.microsoft.com/office/powerpoint/2010/main" val="3145669777"/>
      </p:ext>
    </p:extLst>
  </p:cSld>
  <p:clrMapOvr>
    <a:masterClrMapping/>
  </p:clrMapOvr>
</p:sld>
</file>

<file path=ppt/theme/theme1.xml><?xml version="1.0" encoding="utf-8"?>
<a:theme xmlns:a="http://schemas.openxmlformats.org/drawingml/2006/main" name="Office Theme">
  <a:themeElements>
    <a:clrScheme name="Custom 9">
      <a:dk1>
        <a:srgbClr val="333639"/>
      </a:dk1>
      <a:lt1>
        <a:srgbClr val="F4F5FC"/>
      </a:lt1>
      <a:dk2>
        <a:srgbClr val="353A42"/>
      </a:dk2>
      <a:lt2>
        <a:srgbClr val="FFFFFF"/>
      </a:lt2>
      <a:accent1>
        <a:srgbClr val="DB6C30"/>
      </a:accent1>
      <a:accent2>
        <a:srgbClr val="DB6C30"/>
      </a:accent2>
      <a:accent3>
        <a:srgbClr val="DB6C30"/>
      </a:accent3>
      <a:accent4>
        <a:srgbClr val="DB6C30"/>
      </a:accent4>
      <a:accent5>
        <a:srgbClr val="DB6C30"/>
      </a:accent5>
      <a:accent6>
        <a:srgbClr val="AAB2BD"/>
      </a:accent6>
      <a:hlink>
        <a:srgbClr val="F8960D"/>
      </a:hlink>
      <a:folHlink>
        <a:srgbClr val="D70444"/>
      </a:folHlink>
    </a:clrScheme>
    <a:fontScheme name="VSC">
      <a:majorFont>
        <a:latin typeface="FlandersArtSans-Bold"/>
        <a:ea typeface=""/>
        <a:cs typeface=""/>
      </a:majorFont>
      <a:minorFont>
        <a:latin typeface="FlandersArtSans-Regula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dlc_DocId xmlns="aff7d12c-bb71-4270-bd29-9c4d45ff3327">346bfafb-41a4-4705-9274-1725a8a4651c</_dlc_DocId>
    <_dlc_DocIdUrl xmlns="aff7d12c-bb71-4270-bd29-9c4d45ff3327">
      <Url>https://www.groupware.kuleuven.be/sites/hpc/_layouts/15/DocIdRedir.aspx?ID=346bfafb-41a4-4705-9274-1725a8a4651c</Url>
      <Description>346bfafb-41a4-4705-9274-1725a8a4651c</Description>
    </_dlc_DocIdUrl>
  </documentManagement>
</p:properties>
</file>

<file path=customXml/item3.xml><?xml version="1.0" encoding="utf-8"?>
<?mso-contentType ?>
<customXsn xmlns="http://schemas.microsoft.com/office/2006/metadata/customXsn">
  <xsnLocation/>
  <cached>True</cached>
  <openByDefault>True</openByDefault>
  <xsnScope>/sites/hpc</xsnScope>
</customXsn>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5.xml><?xml version="1.0" encoding="utf-8"?>
<ct:contentTypeSchema xmlns:ct="http://schemas.microsoft.com/office/2006/metadata/contentType" xmlns:ma="http://schemas.microsoft.com/office/2006/metadata/properties/metaAttributes" ct:_="" ma:_="" ma:contentTypeName="Document" ma:contentTypeID="0x010100317C36A1CAF973428CFB8DC9B5B73D030400A741C9874CC89F4CB7C7A5AE62CBCD36" ma:contentTypeVersion="2" ma:contentTypeDescription="" ma:contentTypeScope="" ma:versionID="2a5b37c1a06f9995b1548b8fc9b10188">
  <xsd:schema xmlns:xsd="http://www.w3.org/2001/XMLSchema" xmlns:xs="http://www.w3.org/2001/XMLSchema" xmlns:p="http://schemas.microsoft.com/office/2006/metadata/properties" xmlns:ns2="aff7d12c-bb71-4270-bd29-9c4d45ff3327" targetNamespace="http://schemas.microsoft.com/office/2006/metadata/properties" ma:root="true" ma:fieldsID="535495b15c0addd8af32a03863086e70" ns2:_="">
    <xsd:import namespace="aff7d12c-bb71-4270-bd29-9c4d45ff3327"/>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f7d12c-bb71-4270-bd29-9c4d45ff3327" elementFormDefault="qualified">
    <xsd:import namespace="http://schemas.microsoft.com/office/2006/documentManagement/types"/>
    <xsd:import namespace="http://schemas.microsoft.com/office/infopath/2007/PartnerControls"/>
    <xsd:element name="_dlc_DocId" ma:index="8" nillable="true" ma:displayName="Waarde van de document-id" ma:description="De waarde van de document-id die aan dit item is toegewezen." ma:internalName="_dlc_DocId" ma:readOnly="true">
      <xsd:simpleType>
        <xsd:restriction base="dms:Text"/>
      </xsd:simpleType>
    </xsd:element>
    <xsd:element name="_dlc_DocIdUrl" ma:index="9" nillable="true" ma:displayName="Document-id" ma:description="Permanente koppeling naar dit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64EE3F2-D13D-4835-816B-74B5A421851B}">
  <ds:schemaRefs>
    <ds:schemaRef ds:uri="http://schemas.microsoft.com/sharepoint/v3/contenttype/forms"/>
  </ds:schemaRefs>
</ds:datastoreItem>
</file>

<file path=customXml/itemProps2.xml><?xml version="1.0" encoding="utf-8"?>
<ds:datastoreItem xmlns:ds="http://schemas.openxmlformats.org/officeDocument/2006/customXml" ds:itemID="{F0D56244-60B2-41FD-96AD-7AC25F221D7C}">
  <ds:schemaRefs>
    <ds:schemaRef ds:uri="http://purl.org/dc/elements/1.1/"/>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http://purl.org/dc/terms/"/>
    <ds:schemaRef ds:uri="aff7d12c-bb71-4270-bd29-9c4d45ff3327"/>
    <ds:schemaRef ds:uri="http://www.w3.org/XML/1998/namespace"/>
    <ds:schemaRef ds:uri="http://schemas.microsoft.com/office/2006/metadata/properties"/>
  </ds:schemaRefs>
</ds:datastoreItem>
</file>

<file path=customXml/itemProps3.xml><?xml version="1.0" encoding="utf-8"?>
<ds:datastoreItem xmlns:ds="http://schemas.openxmlformats.org/officeDocument/2006/customXml" ds:itemID="{F0EF99C1-AFFA-4072-A3F6-6A9C90E28E63}">
  <ds:schemaRefs>
    <ds:schemaRef ds:uri="http://schemas.microsoft.com/office/2006/metadata/customXsn"/>
  </ds:schemaRefs>
</ds:datastoreItem>
</file>

<file path=customXml/itemProps4.xml><?xml version="1.0" encoding="utf-8"?>
<ds:datastoreItem xmlns:ds="http://schemas.openxmlformats.org/officeDocument/2006/customXml" ds:itemID="{7732E273-8A47-4E01-AC36-8FF8A6317757}">
  <ds:schemaRefs>
    <ds:schemaRef ds:uri="http://schemas.microsoft.com/sharepoint/events"/>
  </ds:schemaRefs>
</ds:datastoreItem>
</file>

<file path=customXml/itemProps5.xml><?xml version="1.0" encoding="utf-8"?>
<ds:datastoreItem xmlns:ds="http://schemas.openxmlformats.org/officeDocument/2006/customXml" ds:itemID="{5D5B35C9-35F5-4278-990B-48710415D63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ff7d12c-bb71-4270-bd29-9c4d45ff332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9452</Words>
  <Application>Microsoft Office PowerPoint</Application>
  <PresentationFormat>Widescreen</PresentationFormat>
  <Paragraphs>1541</Paragraphs>
  <Slides>157</Slides>
  <Notes>42</Notes>
  <HiddenSlides>3</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157</vt:i4>
      </vt:variant>
    </vt:vector>
  </HeadingPairs>
  <TitlesOfParts>
    <vt:vector size="173" baseType="lpstr">
      <vt:lpstr>Arial</vt:lpstr>
      <vt:lpstr>Arial Unicode MS</vt:lpstr>
      <vt:lpstr>Bitstream Vera Serif</vt:lpstr>
      <vt:lpstr>Calibri</vt:lpstr>
      <vt:lpstr>Courier</vt:lpstr>
      <vt:lpstr>Courier New</vt:lpstr>
      <vt:lpstr>FlandersArtSans-Bold</vt:lpstr>
      <vt:lpstr>FlandersArtSans-Medium</vt:lpstr>
      <vt:lpstr>FlandersArtSans-Regular</vt:lpstr>
      <vt:lpstr>Lucida Console</vt:lpstr>
      <vt:lpstr>Monotype Sorts</vt:lpstr>
      <vt:lpstr>StarSymbol</vt:lpstr>
      <vt:lpstr>Times New Roman</vt:lpstr>
      <vt:lpstr>Wingdings</vt:lpstr>
      <vt:lpstr>Wingdings 2</vt:lpstr>
      <vt:lpstr>Office Theme</vt:lpstr>
      <vt:lpstr>Linux scripting  Mag Selwa</vt:lpstr>
      <vt:lpstr>Overview</vt:lpstr>
      <vt:lpstr>Input and Output</vt:lpstr>
      <vt:lpstr>File Redirection</vt:lpstr>
      <vt:lpstr>Input Redirection</vt:lpstr>
      <vt:lpstr>Redirecting stderr</vt:lpstr>
      <vt:lpstr>Redirecting: here docs and here strings</vt:lpstr>
      <vt:lpstr>Pipes</vt:lpstr>
      <vt:lpstr>Pipes</vt:lpstr>
      <vt:lpstr>PowerPoint Presentation</vt:lpstr>
      <vt:lpstr>Quote characters</vt:lpstr>
      <vt:lpstr>Example Of Quote Difference</vt:lpstr>
      <vt:lpstr>Printing/output</vt:lpstr>
      <vt:lpstr>Printing/output</vt:lpstr>
      <vt:lpstr>Printing/output</vt:lpstr>
      <vt:lpstr>Printing/output</vt:lpstr>
      <vt:lpstr>Printing/output</vt:lpstr>
      <vt:lpstr>Sequences</vt:lpstr>
      <vt:lpstr>Sequences</vt:lpstr>
      <vt:lpstr>Reverse string</vt:lpstr>
      <vt:lpstr>Bash scripts</vt:lpstr>
      <vt:lpstr>To Script or not to Script</vt:lpstr>
      <vt:lpstr>So Many Commands…</vt:lpstr>
      <vt:lpstr>Sequential…</vt:lpstr>
      <vt:lpstr>Sequential…</vt:lpstr>
      <vt:lpstr>PowerPoint Presentation</vt:lpstr>
      <vt:lpstr>First Thing: Comments</vt:lpstr>
      <vt:lpstr> Using the Shell </vt:lpstr>
      <vt:lpstr> Using the Shell </vt:lpstr>
      <vt:lpstr>The “Shebang”</vt:lpstr>
      <vt:lpstr>Example</vt:lpstr>
      <vt:lpstr>chmod: changing permissions</vt:lpstr>
      <vt:lpstr>chmod: changing permissions</vt:lpstr>
      <vt:lpstr>chmod: changing permissions</vt:lpstr>
      <vt:lpstr>umask</vt:lpstr>
      <vt:lpstr>Shell scripts</vt:lpstr>
      <vt:lpstr>Return Values And exit</vt:lpstr>
      <vt:lpstr>Key concepts</vt:lpstr>
      <vt:lpstr>Exit Status</vt:lpstr>
      <vt:lpstr>Reserved exit codes</vt:lpstr>
      <vt:lpstr>Variables</vt:lpstr>
      <vt:lpstr>Setting And Using Variables</vt:lpstr>
      <vt:lpstr>Child process</vt:lpstr>
      <vt:lpstr>Setting And Using Variables</vt:lpstr>
      <vt:lpstr>Defining local variables</vt:lpstr>
      <vt:lpstr>Reading User Input Into Variables</vt:lpstr>
      <vt:lpstr>Reading User Input Into Variables</vt:lpstr>
      <vt:lpstr>Example Of User Input</vt:lpstr>
      <vt:lpstr>Command Line Parameters</vt:lpstr>
      <vt:lpstr>Special Variables For Command Line Parameters</vt:lpstr>
      <vt:lpstr>Example Of Command Line Parameters</vt:lpstr>
      <vt:lpstr>What If There Are More?</vt:lpstr>
      <vt:lpstr>What If There Are More?</vt:lpstr>
      <vt:lpstr>Visual Representation Of shift</vt:lpstr>
      <vt:lpstr>Example Of Shift</vt:lpstr>
      <vt:lpstr>Command Line Parameters - defaults</vt:lpstr>
      <vt:lpstr>Handy for debugging: LINENO and SECONDS</vt:lpstr>
      <vt:lpstr>Handy for debugging: set</vt:lpstr>
      <vt:lpstr>Hands-on 1 </vt:lpstr>
      <vt:lpstr>PowerPoint Presentation</vt:lpstr>
      <vt:lpstr>PowerPoint Presentation</vt:lpstr>
      <vt:lpstr>expr </vt:lpstr>
      <vt:lpstr>Expr Command: Basic Usage</vt:lpstr>
      <vt:lpstr>Example Of Expr</vt:lpstr>
      <vt:lpstr>Alternative Of Expr</vt:lpstr>
      <vt:lpstr>Complex Expr?</vt:lpstr>
      <vt:lpstr>Let</vt:lpstr>
      <vt:lpstr>Let</vt:lpstr>
      <vt:lpstr>Arithmetic operators</vt:lpstr>
      <vt:lpstr>Pre/Post Increment/Decrement</vt:lpstr>
      <vt:lpstr>Pre/Post Increment/Decrement</vt:lpstr>
      <vt:lpstr>Pre/Post Increment/Decrement</vt:lpstr>
      <vt:lpstr>Other expr Options</vt:lpstr>
      <vt:lpstr>Control Flow And Conditionals</vt:lpstr>
      <vt:lpstr>The test Command</vt:lpstr>
      <vt:lpstr>Conditions test Checks</vt:lpstr>
      <vt:lpstr>More Conditions</vt:lpstr>
      <vt:lpstr>More test Conditions</vt:lpstr>
      <vt:lpstr>Relational operators</vt:lpstr>
      <vt:lpstr>Shortcut For Test</vt:lpstr>
      <vt:lpstr>When Do You Use This?</vt:lpstr>
      <vt:lpstr>Logic: test</vt:lpstr>
      <vt:lpstr>Logic: test</vt:lpstr>
      <vt:lpstr>Logic: test</vt:lpstr>
      <vt:lpstr>Logic: test</vt:lpstr>
      <vt:lpstr>Logic: test</vt:lpstr>
      <vt:lpstr>Key concepts</vt:lpstr>
      <vt:lpstr>Key concepts</vt:lpstr>
      <vt:lpstr>Key concepts: escape character</vt:lpstr>
      <vt:lpstr>Key concepts: escape character</vt:lpstr>
      <vt:lpstr>Key concepts: history</vt:lpstr>
      <vt:lpstr>Hands-on 2</vt:lpstr>
      <vt:lpstr>PowerPoint Presentation</vt:lpstr>
      <vt:lpstr>Shell logic structures</vt:lpstr>
      <vt:lpstr>Loops</vt:lpstr>
      <vt:lpstr>if then fi</vt:lpstr>
      <vt:lpstr>Flowchart of if</vt:lpstr>
      <vt:lpstr>Example of if</vt:lpstr>
      <vt:lpstr>If then else fi</vt:lpstr>
      <vt:lpstr>Flowchart of if else</vt:lpstr>
      <vt:lpstr>Example of if else</vt:lpstr>
      <vt:lpstr>if then elif else fi</vt:lpstr>
      <vt:lpstr>Flowchart of if elif else</vt:lpstr>
      <vt:lpstr>Example Of if elif else</vt:lpstr>
      <vt:lpstr>case; esac</vt:lpstr>
      <vt:lpstr>Flowchart of case</vt:lpstr>
      <vt:lpstr>Example of case</vt:lpstr>
      <vt:lpstr>Universal customization</vt:lpstr>
      <vt:lpstr>select</vt:lpstr>
      <vt:lpstr>select</vt:lpstr>
      <vt:lpstr>select</vt:lpstr>
      <vt:lpstr>select</vt:lpstr>
      <vt:lpstr>select</vt:lpstr>
      <vt:lpstr>select</vt:lpstr>
      <vt:lpstr>Hands-on 3</vt:lpstr>
      <vt:lpstr>PowerPoint Presentation</vt:lpstr>
      <vt:lpstr>Looping</vt:lpstr>
      <vt:lpstr>for loop</vt:lpstr>
      <vt:lpstr>Special form of for loop</vt:lpstr>
      <vt:lpstr>Flowchart of for loop</vt:lpstr>
      <vt:lpstr>Logic: C-style for</vt:lpstr>
      <vt:lpstr>Logic: C-style for</vt:lpstr>
      <vt:lpstr>While loop</vt:lpstr>
      <vt:lpstr>Flowchart of while loop</vt:lpstr>
      <vt:lpstr>Example of while loop</vt:lpstr>
      <vt:lpstr>while loop – reading files</vt:lpstr>
      <vt:lpstr> break and continue</vt:lpstr>
      <vt:lpstr>The break command</vt:lpstr>
      <vt:lpstr>The continue command</vt:lpstr>
      <vt:lpstr>Example:</vt:lpstr>
      <vt:lpstr>break</vt:lpstr>
      <vt:lpstr>continue</vt:lpstr>
      <vt:lpstr>Until loop</vt:lpstr>
      <vt:lpstr>Flowchart of until loop</vt:lpstr>
      <vt:lpstr>Example of until loop</vt:lpstr>
      <vt:lpstr>While vs. Until</vt:lpstr>
      <vt:lpstr>Bash shell programming</vt:lpstr>
      <vt:lpstr>Bash Arrays</vt:lpstr>
      <vt:lpstr>Bash Arrays</vt:lpstr>
      <vt:lpstr>Bash Arrays</vt:lpstr>
      <vt:lpstr>Bash Arrays</vt:lpstr>
      <vt:lpstr>Bash Arrays</vt:lpstr>
      <vt:lpstr>Hands-on 4</vt:lpstr>
      <vt:lpstr>PowerPoint Presentation</vt:lpstr>
      <vt:lpstr>Shell Functions</vt:lpstr>
      <vt:lpstr>Shell Functions</vt:lpstr>
      <vt:lpstr>Example: function</vt:lpstr>
      <vt:lpstr>An aside: $(( )) for Math</vt:lpstr>
      <vt:lpstr>Continuing Lines: \</vt:lpstr>
      <vt:lpstr>Email Notification</vt:lpstr>
      <vt:lpstr>Dates</vt:lpstr>
      <vt:lpstr>pushd/popd</vt:lpstr>
      <vt:lpstr>Hands-on 5</vt:lpstr>
      <vt:lpstr>PowerPoint Presentation</vt:lpstr>
      <vt:lpstr>PowerPoint Presentation</vt:lpstr>
      <vt:lpstr>PowerPoint Presentation</vt:lpstr>
      <vt:lpstr>VSC training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for HPC</dc:title>
  <dc:creator>Mag Selwa</dc:creator>
  <cp:lastModifiedBy>Mag Selwa</cp:lastModifiedBy>
  <cp:revision>37</cp:revision>
  <dcterms:created xsi:type="dcterms:W3CDTF">2021-02-22T20:05:20Z</dcterms:created>
  <dcterms:modified xsi:type="dcterms:W3CDTF">2023-10-16T10:56:38Z</dcterms:modified>
</cp:coreProperties>
</file>