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4"/>
  </p:notesMasterIdLst>
  <p:handoutMasterIdLst>
    <p:handoutMasterId r:id="rId165"/>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6" r:id="rId127"/>
    <p:sldId id="1807" r:id="rId128"/>
    <p:sldId id="1808" r:id="rId129"/>
    <p:sldId id="1809" r:id="rId130"/>
    <p:sldId id="1810" r:id="rId131"/>
    <p:sldId id="1811" r:id="rId132"/>
    <p:sldId id="1812" r:id="rId133"/>
    <p:sldId id="1813" r:id="rId134"/>
    <p:sldId id="1814" r:id="rId135"/>
    <p:sldId id="1815" r:id="rId136"/>
    <p:sldId id="1816" r:id="rId137"/>
    <p:sldId id="1817" r:id="rId138"/>
    <p:sldId id="1818" r:id="rId139"/>
    <p:sldId id="1819" r:id="rId140"/>
    <p:sldId id="1820" r:id="rId141"/>
    <p:sldId id="1821" r:id="rId142"/>
    <p:sldId id="1822" r:id="rId143"/>
    <p:sldId id="1823" r:id="rId144"/>
    <p:sldId id="1824" r:id="rId145"/>
    <p:sldId id="1825" r:id="rId146"/>
    <p:sldId id="1826" r:id="rId147"/>
    <p:sldId id="1827" r:id="rId148"/>
    <p:sldId id="1846" r:id="rId149"/>
    <p:sldId id="1847" r:id="rId150"/>
    <p:sldId id="1830" r:id="rId151"/>
    <p:sldId id="1831" r:id="rId152"/>
    <p:sldId id="1832" r:id="rId153"/>
    <p:sldId id="1833" r:id="rId154"/>
    <p:sldId id="1834" r:id="rId155"/>
    <p:sldId id="1835" r:id="rId156"/>
    <p:sldId id="1836" r:id="rId157"/>
    <p:sldId id="1837" r:id="rId158"/>
    <p:sldId id="1848" r:id="rId159"/>
    <p:sldId id="1849" r:id="rId160"/>
    <p:sldId id="979" r:id="rId161"/>
    <p:sldId id="1039" r:id="rId162"/>
    <p:sldId id="1036"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40B12-EDA9-4444-B818-F67C3CC20B20}" v="13" dt="2025-10-07T01:52:24.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2" autoAdjust="0"/>
    <p:restoredTop sz="94660"/>
  </p:normalViewPr>
  <p:slideViewPr>
    <p:cSldViewPr snapToGrid="0">
      <p:cViewPr varScale="1">
        <p:scale>
          <a:sx n="100" d="100"/>
          <a:sy n="100" d="100"/>
        </p:scale>
        <p:origin x="78" y="31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microsoft.com/office/2016/11/relationships/changesInfo" Target="changesInfos/changesInfo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microsoft.com/office/2015/10/relationships/revisionInfo" Target="revisionInfo.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handoutMaster" Target="handoutMasters/handoutMaster1.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ldChg>
      <pc:sldChg chg="addSp modSp mod">
        <pc:chgData name="Mag Selwa" userId="5dc855b3-2456-4cd0-96ca-6ce2d9ee3cae" providerId="ADAL" clId="{94116960-4DE7-4558-85FA-56B1DD51D2F7}" dt="2023-10-16T08:33:31.590" v="5" actId="1076"/>
        <pc:sldMkLst>
          <pc:docMk/>
          <pc:sldMk cId="1292291076" sldId="1674"/>
        </pc:sldMkLst>
      </pc:sldChg>
      <pc:sldChg chg="addSp modSp mod">
        <pc:chgData name="Mag Selwa" userId="5dc855b3-2456-4cd0-96ca-6ce2d9ee3cae" providerId="ADAL" clId="{94116960-4DE7-4558-85FA-56B1DD51D2F7}" dt="2023-10-16T08:34:14.624" v="7" actId="1076"/>
        <pc:sldMkLst>
          <pc:docMk/>
          <pc:sldMk cId="1877686799" sldId="1682"/>
        </pc:sldMkLst>
      </pc:sldChg>
      <pc:sldChg chg="modSp mod">
        <pc:chgData name="Mag Selwa" userId="5dc855b3-2456-4cd0-96ca-6ce2d9ee3cae" providerId="ADAL" clId="{94116960-4DE7-4558-85FA-56B1DD51D2F7}" dt="2023-10-16T08:34:51.948" v="15" actId="20577"/>
        <pc:sldMkLst>
          <pc:docMk/>
          <pc:sldMk cId="557652839" sldId="1689"/>
        </pc:sldMkLst>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ldChg>
      <pc:sldChg chg="addSp modSp mod">
        <pc:chgData name="Mag Selwa" userId="5dc855b3-2456-4cd0-96ca-6ce2d9ee3cae" providerId="ADAL" clId="{94116960-4DE7-4558-85FA-56B1DD51D2F7}" dt="2023-10-16T08:35:43.764" v="21" actId="14100"/>
        <pc:sldMkLst>
          <pc:docMk/>
          <pc:sldMk cId="1067782197" sldId="1709"/>
        </pc:sldMkLst>
      </pc:sldChg>
      <pc:sldChg chg="modSp mod">
        <pc:chgData name="Mag Selwa" userId="5dc855b3-2456-4cd0-96ca-6ce2d9ee3cae" providerId="ADAL" clId="{94116960-4DE7-4558-85FA-56B1DD51D2F7}" dt="2023-10-16T08:36:02.189" v="26" actId="255"/>
        <pc:sldMkLst>
          <pc:docMk/>
          <pc:sldMk cId="2074685505" sldId="1714"/>
        </pc:sldMkLst>
      </pc:sldChg>
      <pc:sldChg chg="modSp mod">
        <pc:chgData name="Mag Selwa" userId="5dc855b3-2456-4cd0-96ca-6ce2d9ee3cae" providerId="ADAL" clId="{94116960-4DE7-4558-85FA-56B1DD51D2F7}" dt="2023-10-16T10:04:06.079" v="35" actId="207"/>
        <pc:sldMkLst>
          <pc:docMk/>
          <pc:sldMk cId="2273395675" sldId="1777"/>
        </pc:sldMkLst>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ldChg>
      <pc:sldChg chg="modSp mod">
        <pc:chgData name="Mag Selwa" userId="5dc855b3-2456-4cd0-96ca-6ce2d9ee3cae" providerId="ADAL" clId="{94116960-4DE7-4558-85FA-56B1DD51D2F7}" dt="2023-10-16T10:51:57.360" v="53" actId="27636"/>
        <pc:sldMkLst>
          <pc:docMk/>
          <pc:sldMk cId="3602594714" sldId="1823"/>
        </pc:sldMkLst>
      </pc:sldChg>
      <pc:sldChg chg="delSp">
        <pc:chgData name="Mag Selwa" userId="5dc855b3-2456-4cd0-96ca-6ce2d9ee3cae" providerId="ADAL" clId="{94116960-4DE7-4558-85FA-56B1DD51D2F7}" dt="2023-10-16T10:52:13.055" v="54" actId="478"/>
        <pc:sldMkLst>
          <pc:docMk/>
          <pc:sldMk cId="8783930" sldId="1830"/>
        </pc:sldMkLst>
      </pc:sldChg>
      <pc:sldChg chg="addSp modSp mod">
        <pc:chgData name="Mag Selwa" userId="5dc855b3-2456-4cd0-96ca-6ce2d9ee3cae" providerId="ADAL" clId="{94116960-4DE7-4558-85FA-56B1DD51D2F7}" dt="2023-10-16T10:52:38.467" v="59" actId="1076"/>
        <pc:sldMkLst>
          <pc:docMk/>
          <pc:sldMk cId="1909535907" sldId="1834"/>
        </pc:sldMkLst>
      </pc:sldChg>
    </pc:docChg>
  </pc:docChgLst>
  <pc:docChgLst>
    <pc:chgData name="Mag Selwa" userId="5dc855b3-2456-4cd0-96ca-6ce2d9ee3cae" providerId="ADAL" clId="{CB540B12-EDA9-4444-B818-F67C3CC20B20}"/>
    <pc:docChg chg="undo custSel modSld">
      <pc:chgData name="Mag Selwa" userId="5dc855b3-2456-4cd0-96ca-6ce2d9ee3cae" providerId="ADAL" clId="{CB540B12-EDA9-4444-B818-F67C3CC20B20}" dt="2025-10-07T01:52:40.732" v="146" actId="1076"/>
      <pc:docMkLst>
        <pc:docMk/>
      </pc:docMkLst>
      <pc:sldChg chg="addSp modSp mod">
        <pc:chgData name="Mag Selwa" userId="5dc855b3-2456-4cd0-96ca-6ce2d9ee3cae" providerId="ADAL" clId="{CB540B12-EDA9-4444-B818-F67C3CC20B20}" dt="2025-10-07T01:52:40.732" v="146" actId="1076"/>
        <pc:sldMkLst>
          <pc:docMk/>
          <pc:sldMk cId="3274189672" sldId="1036"/>
        </pc:sldMkLst>
        <pc:spChg chg="mod">
          <ac:chgData name="Mag Selwa" userId="5dc855b3-2456-4cd0-96ca-6ce2d9ee3cae" providerId="ADAL" clId="{CB540B12-EDA9-4444-B818-F67C3CC20B20}" dt="2025-10-07T01:48:33.214" v="94" actId="20577"/>
          <ac:spMkLst>
            <pc:docMk/>
            <pc:sldMk cId="3274189672" sldId="1036"/>
            <ac:spMk id="2" creationId="{00000000-0000-0000-0000-000000000000}"/>
          </ac:spMkLst>
        </pc:spChg>
        <pc:spChg chg="mod">
          <ac:chgData name="Mag Selwa" userId="5dc855b3-2456-4cd0-96ca-6ce2d9ee3cae" providerId="ADAL" clId="{CB540B12-EDA9-4444-B818-F67C3CC20B20}" dt="2025-10-07T01:51:37.478" v="135"/>
          <ac:spMkLst>
            <pc:docMk/>
            <pc:sldMk cId="3274189672" sldId="1036"/>
            <ac:spMk id="7" creationId="{00000000-0000-0000-0000-000000000000}"/>
          </ac:spMkLst>
        </pc:spChg>
        <pc:spChg chg="mod">
          <ac:chgData name="Mag Selwa" userId="5dc855b3-2456-4cd0-96ca-6ce2d9ee3cae" providerId="ADAL" clId="{CB540B12-EDA9-4444-B818-F67C3CC20B20}" dt="2025-10-07T01:44:25.071" v="35" actId="1076"/>
          <ac:spMkLst>
            <pc:docMk/>
            <pc:sldMk cId="3274189672" sldId="1036"/>
            <ac:spMk id="8" creationId="{00000000-0000-0000-0000-000000000000}"/>
          </ac:spMkLst>
        </pc:spChg>
        <pc:spChg chg="mod">
          <ac:chgData name="Mag Selwa" userId="5dc855b3-2456-4cd0-96ca-6ce2d9ee3cae" providerId="ADAL" clId="{CB540B12-EDA9-4444-B818-F67C3CC20B20}" dt="2025-10-07T01:51:46.372" v="138" actId="1076"/>
          <ac:spMkLst>
            <pc:docMk/>
            <pc:sldMk cId="3274189672" sldId="1036"/>
            <ac:spMk id="10" creationId="{00000000-0000-0000-0000-000000000000}"/>
          </ac:spMkLst>
        </pc:spChg>
        <pc:spChg chg="mod">
          <ac:chgData name="Mag Selwa" userId="5dc855b3-2456-4cd0-96ca-6ce2d9ee3cae" providerId="ADAL" clId="{CB540B12-EDA9-4444-B818-F67C3CC20B20}" dt="2025-10-07T01:51:41.733" v="136" actId="1076"/>
          <ac:spMkLst>
            <pc:docMk/>
            <pc:sldMk cId="3274189672" sldId="1036"/>
            <ac:spMk id="18" creationId="{00000000-0000-0000-0000-000000000000}"/>
          </ac:spMkLst>
        </pc:spChg>
        <pc:spChg chg="add mod">
          <ac:chgData name="Mag Selwa" userId="5dc855b3-2456-4cd0-96ca-6ce2d9ee3cae" providerId="ADAL" clId="{CB540B12-EDA9-4444-B818-F67C3CC20B20}" dt="2025-10-07T01:44:08.778" v="20" actId="14100"/>
          <ac:spMkLst>
            <pc:docMk/>
            <pc:sldMk cId="3274189672" sldId="1036"/>
            <ac:spMk id="19" creationId="{3EC4A2D4-3AFD-8305-7D66-B5F4A6FCF5FF}"/>
          </ac:spMkLst>
        </pc:spChg>
        <pc:spChg chg="add mod">
          <ac:chgData name="Mag Selwa" userId="5dc855b3-2456-4cd0-96ca-6ce2d9ee3cae" providerId="ADAL" clId="{CB540B12-EDA9-4444-B818-F67C3CC20B20}" dt="2025-10-07T01:45:12.038" v="40" actId="1076"/>
          <ac:spMkLst>
            <pc:docMk/>
            <pc:sldMk cId="3274189672" sldId="1036"/>
            <ac:spMk id="22" creationId="{577EF27B-73A4-B832-0E0D-50A0E5EB7097}"/>
          </ac:spMkLst>
        </pc:spChg>
        <pc:spChg chg="add mod">
          <ac:chgData name="Mag Selwa" userId="5dc855b3-2456-4cd0-96ca-6ce2d9ee3cae" providerId="ADAL" clId="{CB540B12-EDA9-4444-B818-F67C3CC20B20}" dt="2025-10-07T01:49:31.460" v="107" actId="1076"/>
          <ac:spMkLst>
            <pc:docMk/>
            <pc:sldMk cId="3274189672" sldId="1036"/>
            <ac:spMk id="26" creationId="{D69FCBC5-00EF-780D-823E-02A1C65B6C9F}"/>
          </ac:spMkLst>
        </pc:spChg>
        <pc:spChg chg="mod">
          <ac:chgData name="Mag Selwa" userId="5dc855b3-2456-4cd0-96ca-6ce2d9ee3cae" providerId="ADAL" clId="{CB540B12-EDA9-4444-B818-F67C3CC20B20}" dt="2025-10-07T01:51:43.750" v="137" actId="1076"/>
          <ac:spMkLst>
            <pc:docMk/>
            <pc:sldMk cId="3274189672" sldId="1036"/>
            <ac:spMk id="34" creationId="{00000000-0000-0000-0000-000000000000}"/>
          </ac:spMkLst>
        </pc:spChg>
        <pc:spChg chg="add mod">
          <ac:chgData name="Mag Selwa" userId="5dc855b3-2456-4cd0-96ca-6ce2d9ee3cae" providerId="ADAL" clId="{CB540B12-EDA9-4444-B818-F67C3CC20B20}" dt="2025-10-07T01:49:58.723" v="111" actId="14100"/>
          <ac:spMkLst>
            <pc:docMk/>
            <pc:sldMk cId="3274189672" sldId="1036"/>
            <ac:spMk id="39" creationId="{182EACF9-5F6B-2D63-B6AC-EB5CD70F5EFF}"/>
          </ac:spMkLst>
        </pc:spChg>
        <pc:spChg chg="mod">
          <ac:chgData name="Mag Selwa" userId="5dc855b3-2456-4cd0-96ca-6ce2d9ee3cae" providerId="ADAL" clId="{CB540B12-EDA9-4444-B818-F67C3CC20B20}" dt="2025-10-07T01:48:36.110" v="95" actId="20577"/>
          <ac:spMkLst>
            <pc:docMk/>
            <pc:sldMk cId="3274189672" sldId="1036"/>
            <ac:spMk id="41" creationId="{F92DF15D-4E88-4912-997C-DC6DA02068C4}"/>
          </ac:spMkLst>
        </pc:spChg>
        <pc:spChg chg="add mod">
          <ac:chgData name="Mag Selwa" userId="5dc855b3-2456-4cd0-96ca-6ce2d9ee3cae" providerId="ADAL" clId="{CB540B12-EDA9-4444-B818-F67C3CC20B20}" dt="2025-10-07T01:51:17.247" v="133" actId="20577"/>
          <ac:spMkLst>
            <pc:docMk/>
            <pc:sldMk cId="3274189672" sldId="1036"/>
            <ac:spMk id="42" creationId="{5E135D64-C9FA-763A-77BC-C1A08A1CD738}"/>
          </ac:spMkLst>
        </pc:spChg>
        <pc:spChg chg="add mod">
          <ac:chgData name="Mag Selwa" userId="5dc855b3-2456-4cd0-96ca-6ce2d9ee3cae" providerId="ADAL" clId="{CB540B12-EDA9-4444-B818-F67C3CC20B20}" dt="2025-10-07T01:52:40.732" v="146" actId="1076"/>
          <ac:spMkLst>
            <pc:docMk/>
            <pc:sldMk cId="3274189672" sldId="1036"/>
            <ac:spMk id="44" creationId="{93911784-2722-AE26-FE3A-8028227303FE}"/>
          </ac:spMkLst>
        </pc:spChg>
        <pc:cxnChg chg="mod">
          <ac:chgData name="Mag Selwa" userId="5dc855b3-2456-4cd0-96ca-6ce2d9ee3cae" providerId="ADAL" clId="{CB540B12-EDA9-4444-B818-F67C3CC20B20}" dt="2025-10-07T01:51:50.214" v="139" actId="14100"/>
          <ac:cxnSpMkLst>
            <pc:docMk/>
            <pc:sldMk cId="3274189672" sldId="1036"/>
            <ac:cxnSpMk id="21" creationId="{00000000-0000-0000-0000-000000000000}"/>
          </ac:cxnSpMkLst>
        </pc:cxnChg>
      </pc:sldChg>
    </pc:docChg>
  </pc:docChgLst>
  <pc:docChgLst>
    <pc:chgData name="Mag Selwa" userId="5dc855b3-2456-4cd0-96ca-6ce2d9ee3cae" providerId="ADAL" clId="{D830F63B-D362-4092-9C56-882FF1D7E4E2}"/>
    <pc:docChg chg="undo custSel modSld">
      <pc:chgData name="Mag Selwa" userId="5dc855b3-2456-4cd0-96ca-6ce2d9ee3cae" providerId="ADAL" clId="{D830F63B-D362-4092-9C56-882FF1D7E4E2}" dt="2025-03-13T06:22:21.322" v="314" actId="20577"/>
      <pc:docMkLst>
        <pc:docMk/>
      </pc:docMkLst>
      <pc:sldChg chg="modSp mod">
        <pc:chgData name="Mag Selwa" userId="5dc855b3-2456-4cd0-96ca-6ce2d9ee3cae" providerId="ADAL" clId="{D830F63B-D362-4092-9C56-882FF1D7E4E2}" dt="2025-03-13T05:37:36.379" v="227" actId="33524"/>
        <pc:sldMkLst>
          <pc:docMk/>
          <pc:sldMk cId="659883203" sldId="1680"/>
        </pc:sldMkLst>
      </pc:sldChg>
      <pc:sldChg chg="modSp mod">
        <pc:chgData name="Mag Selwa" userId="5dc855b3-2456-4cd0-96ca-6ce2d9ee3cae" providerId="ADAL" clId="{D830F63B-D362-4092-9C56-882FF1D7E4E2}" dt="2025-03-13T05:48:56.289" v="228" actId="33524"/>
        <pc:sldMkLst>
          <pc:docMk/>
          <pc:sldMk cId="3158447770" sldId="1707"/>
        </pc:sldMkLst>
      </pc:sldChg>
      <pc:sldChg chg="modSp mod">
        <pc:chgData name="Mag Selwa" userId="5dc855b3-2456-4cd0-96ca-6ce2d9ee3cae" providerId="ADAL" clId="{D830F63B-D362-4092-9C56-882FF1D7E4E2}" dt="2025-03-13T06:08:42.257" v="230" actId="1076"/>
        <pc:sldMkLst>
          <pc:docMk/>
          <pc:sldMk cId="2049225693" sldId="1766"/>
        </pc:sldMkLst>
      </pc:sldChg>
      <pc:sldChg chg="modSp">
        <pc:chgData name="Mag Selwa" userId="5dc855b3-2456-4cd0-96ca-6ce2d9ee3cae" providerId="ADAL" clId="{D830F63B-D362-4092-9C56-882FF1D7E4E2}" dt="2025-03-13T06:10:00.488" v="231" actId="6549"/>
        <pc:sldMkLst>
          <pc:docMk/>
          <pc:sldMk cId="1268037876" sldId="1770"/>
        </pc:sldMkLst>
      </pc:sldChg>
      <pc:sldChg chg="mod modShow">
        <pc:chgData name="Mag Selwa" userId="5dc855b3-2456-4cd0-96ca-6ce2d9ee3cae" providerId="ADAL" clId="{D830F63B-D362-4092-9C56-882FF1D7E4E2}" dt="2025-03-13T06:11:31.176" v="232" actId="729"/>
        <pc:sldMkLst>
          <pc:docMk/>
          <pc:sldMk cId="322334607" sldId="1773"/>
        </pc:sldMkLst>
      </pc:sldChg>
      <pc:sldChg chg="modSp mod">
        <pc:chgData name="Mag Selwa" userId="5dc855b3-2456-4cd0-96ca-6ce2d9ee3cae" providerId="ADAL" clId="{D830F63B-D362-4092-9C56-882FF1D7E4E2}" dt="2025-03-13T06:14:55.615" v="233" actId="33524"/>
        <pc:sldMkLst>
          <pc:docMk/>
          <pc:sldMk cId="752574008" sldId="1796"/>
        </pc:sldMkLst>
      </pc:sldChg>
      <pc:sldChg chg="modSp">
        <pc:chgData name="Mag Selwa" userId="5dc855b3-2456-4cd0-96ca-6ce2d9ee3cae" providerId="ADAL" clId="{D830F63B-D362-4092-9C56-882FF1D7E4E2}" dt="2025-03-13T06:20:15.566" v="261" actId="20577"/>
        <pc:sldMkLst>
          <pc:docMk/>
          <pc:sldMk cId="8783930" sldId="1830"/>
        </pc:sldMkLst>
      </pc:sldChg>
      <pc:sldChg chg="addSp modSp mod">
        <pc:chgData name="Mag Selwa" userId="5dc855b3-2456-4cd0-96ca-6ce2d9ee3cae" providerId="ADAL" clId="{D830F63B-D362-4092-9C56-882FF1D7E4E2}" dt="2025-03-13T06:21:59.461" v="302" actId="1076"/>
        <pc:sldMkLst>
          <pc:docMk/>
          <pc:sldMk cId="1909535907" sldId="1834"/>
        </pc:sldMkLst>
      </pc:sldChg>
      <pc:sldChg chg="modSp mod">
        <pc:chgData name="Mag Selwa" userId="5dc855b3-2456-4cd0-96ca-6ce2d9ee3cae" providerId="ADAL" clId="{D830F63B-D362-4092-9C56-882FF1D7E4E2}" dt="2025-03-13T06:22:21.322" v="314" actId="20577"/>
        <pc:sldMkLst>
          <pc:docMk/>
          <pc:sldMk cId="220807472" sldId="1835"/>
        </pc:sldMkLst>
      </pc:sldChg>
      <pc:sldChg chg="modSp mod">
        <pc:chgData name="Mag Selwa" userId="5dc855b3-2456-4cd0-96ca-6ce2d9ee3cae" providerId="ADAL" clId="{D830F63B-D362-4092-9C56-882FF1D7E4E2}" dt="2025-03-13T05:25:11.064" v="224" actId="20577"/>
        <pc:sldMkLst>
          <pc:docMk/>
          <pc:sldMk cId="1231960179" sldId="1849"/>
        </pc:sldMkLst>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ldChg>
      <pc:sldChg chg="modSp mod">
        <pc:chgData name="Mag Selwa" userId="5dc855b3-2456-4cd0-96ca-6ce2d9ee3cae" providerId="ADAL" clId="{D15AB611-28A1-4DF2-BA70-11C6F04C27FA}" dt="2023-10-05T09:51:36.122" v="491" actId="20577"/>
        <pc:sldMkLst>
          <pc:docMk/>
          <pc:sldMk cId="2341058789" sldId="790"/>
        </pc:sldMkLst>
      </pc:sldChg>
      <pc:sldChg chg="modSp mod">
        <pc:chgData name="Mag Selwa" userId="5dc855b3-2456-4cd0-96ca-6ce2d9ee3cae" providerId="ADAL" clId="{D15AB611-28A1-4DF2-BA70-11C6F04C27FA}" dt="2023-10-05T09:50:53.070" v="473" actId="20577"/>
        <pc:sldMkLst>
          <pc:docMk/>
          <pc:sldMk cId="2310691819" sldId="839"/>
        </pc:sldMkLst>
      </pc:sldChg>
      <pc:sldChg chg="addSp delSp modSp mod">
        <pc:chgData name="Mag Selwa" userId="5dc855b3-2456-4cd0-96ca-6ce2d9ee3cae" providerId="ADAL" clId="{D15AB611-28A1-4DF2-BA70-11C6F04C27FA}" dt="2023-10-05T03:57:35.546" v="242" actId="1076"/>
        <pc:sldMkLst>
          <pc:docMk/>
          <pc:sldMk cId="2027619325" sldId="844"/>
        </pc:sldMkLst>
      </pc:sldChg>
      <pc:sldChg chg="addSp modSp mod">
        <pc:chgData name="Mag Selwa" userId="5dc855b3-2456-4cd0-96ca-6ce2d9ee3cae" providerId="ADAL" clId="{D15AB611-28A1-4DF2-BA70-11C6F04C27FA}" dt="2023-10-05T04:03:27.415" v="325" actId="1076"/>
        <pc:sldMkLst>
          <pc:docMk/>
          <pc:sldMk cId="599554201" sldId="876"/>
        </pc:sldMkLst>
      </pc:sldChg>
      <pc:sldChg chg="addSp modSp mod">
        <pc:chgData name="Mag Selwa" userId="5dc855b3-2456-4cd0-96ca-6ce2d9ee3cae" providerId="ADAL" clId="{D15AB611-28A1-4DF2-BA70-11C6F04C27FA}" dt="2023-10-05T04:05:20.172" v="367" actId="1076"/>
        <pc:sldMkLst>
          <pc:docMk/>
          <pc:sldMk cId="325404647" sldId="889"/>
        </pc:sldMkLst>
      </pc:sldChg>
      <pc:sldChg chg="addSp modSp mod">
        <pc:chgData name="Mag Selwa" userId="5dc855b3-2456-4cd0-96ca-6ce2d9ee3cae" providerId="ADAL" clId="{D15AB611-28A1-4DF2-BA70-11C6F04C27FA}" dt="2023-10-05T07:34:40.490" v="459" actId="1076"/>
        <pc:sldMkLst>
          <pc:docMk/>
          <pc:sldMk cId="1863111477" sldId="896"/>
        </pc:sldMkLst>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ldChg>
      <pc:sldChg chg="addSp modSp mod">
        <pc:chgData name="Mag Selwa" userId="5dc855b3-2456-4cd0-96ca-6ce2d9ee3cae" providerId="ADAL" clId="{D15AB611-28A1-4DF2-BA70-11C6F04C27FA}" dt="2023-10-05T04:06:23.846" v="393" actId="1076"/>
        <pc:sldMkLst>
          <pc:docMk/>
          <pc:sldMk cId="153125782" sldId="908"/>
        </pc:sldMkLst>
      </pc:sldChg>
      <pc:sldChg chg="modSp mod">
        <pc:chgData name="Mag Selwa" userId="5dc855b3-2456-4cd0-96ca-6ce2d9ee3cae" providerId="ADAL" clId="{D15AB611-28A1-4DF2-BA70-11C6F04C27FA}" dt="2023-10-05T04:09:37.047" v="421" actId="1076"/>
        <pc:sldMkLst>
          <pc:docMk/>
          <pc:sldMk cId="2179822234" sldId="909"/>
        </pc:sldMkLst>
      </pc:sldChg>
      <pc:sldChg chg="addSp modSp mod">
        <pc:chgData name="Mag Selwa" userId="5dc855b3-2456-4cd0-96ca-6ce2d9ee3cae" providerId="ADAL" clId="{D15AB611-28A1-4DF2-BA70-11C6F04C27FA}" dt="2023-10-05T03:59:15.347" v="253" actId="1076"/>
        <pc:sldMkLst>
          <pc:docMk/>
          <pc:sldMk cId="4277656204" sldId="915"/>
        </pc:sldMkLst>
      </pc:sldChg>
      <pc:sldChg chg="modSp mod">
        <pc:chgData name="Mag Selwa" userId="5dc855b3-2456-4cd0-96ca-6ce2d9ee3cae" providerId="ADAL" clId="{D15AB611-28A1-4DF2-BA70-11C6F04C27FA}" dt="2023-10-05T12:40:06.576" v="552" actId="14100"/>
        <pc:sldMkLst>
          <pc:docMk/>
          <pc:sldMk cId="2296056778" sldId="916"/>
        </pc:sldMkLst>
      </pc:sldChg>
      <pc:sldChg chg="addSp modSp mod">
        <pc:chgData name="Mag Selwa" userId="5dc855b3-2456-4cd0-96ca-6ce2d9ee3cae" providerId="ADAL" clId="{D15AB611-28A1-4DF2-BA70-11C6F04C27FA}" dt="2023-10-05T04:01:21.848" v="290" actId="1037"/>
        <pc:sldMkLst>
          <pc:docMk/>
          <pc:sldMk cId="4119945786" sldId="918"/>
        </pc:sldMkLst>
      </pc:sldChg>
      <pc:sldChg chg="addSp modSp mod">
        <pc:chgData name="Mag Selwa" userId="5dc855b3-2456-4cd0-96ca-6ce2d9ee3cae" providerId="ADAL" clId="{D15AB611-28A1-4DF2-BA70-11C6F04C27FA}" dt="2023-10-05T04:02:00.937" v="303" actId="1076"/>
        <pc:sldMkLst>
          <pc:docMk/>
          <pc:sldMk cId="3381789227" sldId="919"/>
        </pc:sldMkLst>
      </pc:sldChg>
      <pc:sldChg chg="modSp mod">
        <pc:chgData name="Mag Selwa" userId="5dc855b3-2456-4cd0-96ca-6ce2d9ee3cae" providerId="ADAL" clId="{D15AB611-28A1-4DF2-BA70-11C6F04C27FA}" dt="2023-10-05T09:51:49.910" v="503" actId="20577"/>
        <pc:sldMkLst>
          <pc:docMk/>
          <pc:sldMk cId="679584170" sldId="920"/>
        </pc:sldMkLst>
      </pc:sldChg>
      <pc:sldChg chg="modSp mod">
        <pc:chgData name="Mag Selwa" userId="5dc855b3-2456-4cd0-96ca-6ce2d9ee3cae" providerId="ADAL" clId="{D15AB611-28A1-4DF2-BA70-11C6F04C27FA}" dt="2023-10-05T04:05:40.163" v="383" actId="20577"/>
        <pc:sldMkLst>
          <pc:docMk/>
          <pc:sldMk cId="136934513" sldId="922"/>
        </pc:sldMkLst>
      </pc:sldChg>
      <pc:sldChg chg="modSp mod">
        <pc:chgData name="Mag Selwa" userId="5dc855b3-2456-4cd0-96ca-6ce2d9ee3cae" providerId="ADAL" clId="{D15AB611-28A1-4DF2-BA70-11C6F04C27FA}" dt="2023-10-05T09:51:30.307" v="485" actId="20577"/>
        <pc:sldMkLst>
          <pc:docMk/>
          <pc:sldMk cId="2644164824" sldId="923"/>
        </pc:sldMkLst>
      </pc:sldChg>
      <pc:sldChg chg="modSp mod">
        <pc:chgData name="Mag Selwa" userId="5dc855b3-2456-4cd0-96ca-6ce2d9ee3cae" providerId="ADAL" clId="{D15AB611-28A1-4DF2-BA70-11C6F04C27FA}" dt="2023-10-05T09:51:56.560" v="509" actId="20577"/>
        <pc:sldMkLst>
          <pc:docMk/>
          <pc:sldMk cId="1670389824" sldId="925"/>
        </pc:sldMkLst>
      </pc:sldChg>
      <pc:sldChg chg="modSp mod">
        <pc:chgData name="Mag Selwa" userId="5dc855b3-2456-4cd0-96ca-6ce2d9ee3cae" providerId="ADAL" clId="{D15AB611-28A1-4DF2-BA70-11C6F04C27FA}" dt="2023-10-05T09:52:03.767" v="513" actId="20577"/>
        <pc:sldMkLst>
          <pc:docMk/>
          <pc:sldMk cId="912900890" sldId="926"/>
        </pc:sldMkLst>
      </pc:sldChg>
      <pc:sldChg chg="addSp delSp modSp mod">
        <pc:chgData name="Mag Selwa" userId="5dc855b3-2456-4cd0-96ca-6ce2d9ee3cae" providerId="ADAL" clId="{D15AB611-28A1-4DF2-BA70-11C6F04C27FA}" dt="2023-10-05T12:45:44.054" v="654" actId="1076"/>
        <pc:sldMkLst>
          <pc:docMk/>
          <pc:sldMk cId="98795476" sldId="927"/>
        </pc:sldMkLst>
      </pc:sldChg>
      <pc:sldChg chg="modSp mod">
        <pc:chgData name="Mag Selwa" userId="5dc855b3-2456-4cd0-96ca-6ce2d9ee3cae" providerId="ADAL" clId="{D15AB611-28A1-4DF2-BA70-11C6F04C27FA}" dt="2023-10-05T09:51:44.313" v="497" actId="20577"/>
        <pc:sldMkLst>
          <pc:docMk/>
          <pc:sldMk cId="365703827" sldId="928"/>
        </pc:sldMkLst>
      </pc:sldChg>
      <pc:sldChg chg="addSp modSp mod">
        <pc:chgData name="Mag Selwa" userId="5dc855b3-2456-4cd0-96ca-6ce2d9ee3cae" providerId="ADAL" clId="{D15AB611-28A1-4DF2-BA70-11C6F04C27FA}" dt="2023-10-05T04:07:17.845" v="416" actId="1076"/>
        <pc:sldMkLst>
          <pc:docMk/>
          <pc:sldMk cId="2649536678" sldId="929"/>
        </pc:sldMkLst>
      </pc:sldChg>
      <pc:sldChg chg="modSp mod">
        <pc:chgData name="Mag Selwa" userId="5dc855b3-2456-4cd0-96ca-6ce2d9ee3cae" providerId="ADAL" clId="{D15AB611-28A1-4DF2-BA70-11C6F04C27FA}" dt="2023-10-05T03:35:50.108" v="121" actId="20577"/>
        <pc:sldMkLst>
          <pc:docMk/>
          <pc:sldMk cId="2690751951" sldId="931"/>
        </pc:sldMkLst>
      </pc:sldChg>
      <pc:sldChg chg="addSp modSp mod">
        <pc:chgData name="Mag Selwa" userId="5dc855b3-2456-4cd0-96ca-6ce2d9ee3cae" providerId="ADAL" clId="{D15AB611-28A1-4DF2-BA70-11C6F04C27FA}" dt="2023-10-05T04:04:58.479" v="361" actId="1076"/>
        <pc:sldMkLst>
          <pc:docMk/>
          <pc:sldMk cId="2743827457" sldId="964"/>
        </pc:sldMkLst>
      </pc:sldChg>
      <pc:sldChg chg="addSp modSp mod">
        <pc:chgData name="Mag Selwa" userId="5dc855b3-2456-4cd0-96ca-6ce2d9ee3cae" providerId="ADAL" clId="{D15AB611-28A1-4DF2-BA70-11C6F04C27FA}" dt="2023-10-05T03:59:40.110" v="255" actId="1076"/>
        <pc:sldMkLst>
          <pc:docMk/>
          <pc:sldMk cId="1504899027" sldId="969"/>
        </pc:sldMkLst>
      </pc:sldChg>
      <pc:sldChg chg="addSp modSp mod">
        <pc:chgData name="Mag Selwa" userId="5dc855b3-2456-4cd0-96ca-6ce2d9ee3cae" providerId="ADAL" clId="{D15AB611-28A1-4DF2-BA70-11C6F04C27FA}" dt="2023-10-05T04:02:35.834" v="311" actId="1076"/>
        <pc:sldMkLst>
          <pc:docMk/>
          <pc:sldMk cId="52043678" sldId="992"/>
        </pc:sldMkLst>
      </pc:sldChg>
      <pc:sldChg chg="delSp modSp mod">
        <pc:chgData name="Mag Selwa" userId="5dc855b3-2456-4cd0-96ca-6ce2d9ee3cae" providerId="ADAL" clId="{D15AB611-28A1-4DF2-BA70-11C6F04C27FA}" dt="2023-10-05T03:14:52.307" v="1" actId="1076"/>
        <pc:sldMkLst>
          <pc:docMk/>
          <pc:sldMk cId="1902056639" sldId="1035"/>
        </pc:sldMkLst>
      </pc:sldChg>
      <pc:sldChg chg="addSp modSp mod modShow">
        <pc:chgData name="Mag Selwa" userId="5dc855b3-2456-4cd0-96ca-6ce2d9ee3cae" providerId="ADAL" clId="{D15AB611-28A1-4DF2-BA70-11C6F04C27FA}" dt="2023-10-05T12:48:07.350" v="664" actId="1076"/>
        <pc:sldMkLst>
          <pc:docMk/>
          <pc:sldMk cId="3174207669" sldId="1037"/>
        </pc:sldMkLst>
      </pc:sldChg>
      <pc:sldChg chg="addSp delSp modSp mod modShow">
        <pc:chgData name="Mag Selwa" userId="5dc855b3-2456-4cd0-96ca-6ce2d9ee3cae" providerId="ADAL" clId="{D15AB611-28A1-4DF2-BA70-11C6F04C27FA}" dt="2023-10-05T12:48:46.367" v="666"/>
        <pc:sldMkLst>
          <pc:docMk/>
          <pc:sldMk cId="2538089334" sldId="1038"/>
        </pc:sldMkLst>
      </pc:sldChg>
      <pc:sldChg chg="addSp delSp modSp mod">
        <pc:chgData name="Mag Selwa" userId="5dc855b3-2456-4cd0-96ca-6ce2d9ee3cae" providerId="ADAL" clId="{D15AB611-28A1-4DF2-BA70-11C6F04C27FA}" dt="2023-10-05T07:34:25.711" v="457" actId="1035"/>
        <pc:sldMkLst>
          <pc:docMk/>
          <pc:sldMk cId="2881425688" sldId="1042"/>
        </pc:sldMkLst>
      </pc:sldChg>
      <pc:sldChg chg="addSp modSp mod">
        <pc:chgData name="Mag Selwa" userId="5dc855b3-2456-4cd0-96ca-6ce2d9ee3cae" providerId="ADAL" clId="{D15AB611-28A1-4DF2-BA70-11C6F04C27FA}" dt="2023-10-05T04:00:43.508" v="280" actId="1037"/>
        <pc:sldMkLst>
          <pc:docMk/>
          <pc:sldMk cId="3943863263" sldId="1045"/>
        </pc:sldMkLst>
      </pc:sldChg>
      <pc:sldChg chg="addSp delSp modSp mod">
        <pc:chgData name="Mag Selwa" userId="5dc855b3-2456-4cd0-96ca-6ce2d9ee3cae" providerId="ADAL" clId="{D15AB611-28A1-4DF2-BA70-11C6F04C27FA}" dt="2023-10-05T04:00:13.315" v="264" actId="1076"/>
        <pc:sldMkLst>
          <pc:docMk/>
          <pc:sldMk cId="943216197" sldId="1046"/>
        </pc:sldMkLst>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ldChg>
      <pc:sldChg chg="modSp add del mod">
        <pc:chgData name="Mag Selwa" userId="5dc855b3-2456-4cd0-96ca-6ce2d9ee3cae" providerId="ADAL" clId="{C84FD3D4-4E71-4D74-A644-8D04FF586B06}" dt="2023-10-16T01:05:15.445" v="895" actId="47"/>
        <pc:sldMkLst>
          <pc:docMk/>
          <pc:sldMk cId="1052678506" sldId="1469"/>
        </pc:sldMkLst>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ldChg>
      <pc:sldChg chg="modSp add del mod">
        <pc:chgData name="Mag Selwa" userId="5dc855b3-2456-4cd0-96ca-6ce2d9ee3cae" providerId="ADAL" clId="{C84FD3D4-4E71-4D74-A644-8D04FF586B06}" dt="2023-10-16T01:05:15.445" v="895" actId="47"/>
        <pc:sldMkLst>
          <pc:docMk/>
          <pc:sldMk cId="1362270268" sldId="1486"/>
        </pc:sldMkLst>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ldChg>
      <pc:sldChg chg="modSp mod">
        <pc:chgData name="Mag Selwa" userId="5dc855b3-2456-4cd0-96ca-6ce2d9ee3cae" providerId="ADAL" clId="{C84FD3D4-4E71-4D74-A644-8D04FF586B06}" dt="2023-10-15T23:59:22.232" v="78" actId="207"/>
        <pc:sldMkLst>
          <pc:docMk/>
          <pc:sldMk cId="1654901545" sldId="1672"/>
        </pc:sldMkLst>
      </pc:sldChg>
      <pc:sldChg chg="modSp mod">
        <pc:chgData name="Mag Selwa" userId="5dc855b3-2456-4cd0-96ca-6ce2d9ee3cae" providerId="ADAL" clId="{C84FD3D4-4E71-4D74-A644-8D04FF586B06}" dt="2023-10-15T23:59:28.674" v="79" actId="1076"/>
        <pc:sldMkLst>
          <pc:docMk/>
          <pc:sldMk cId="2239360578" sldId="1673"/>
        </pc:sldMkLst>
      </pc:sldChg>
      <pc:sldChg chg="addSp modSp mod">
        <pc:chgData name="Mag Selwa" userId="5dc855b3-2456-4cd0-96ca-6ce2d9ee3cae" providerId="ADAL" clId="{C84FD3D4-4E71-4D74-A644-8D04FF586B06}" dt="2023-10-16T00:01:29.023" v="120" actId="14100"/>
        <pc:sldMkLst>
          <pc:docMk/>
          <pc:sldMk cId="1292291076" sldId="1674"/>
        </pc:sldMkLst>
      </pc:sldChg>
      <pc:sldChg chg="modSp mod">
        <pc:chgData name="Mag Selwa" userId="5dc855b3-2456-4cd0-96ca-6ce2d9ee3cae" providerId="ADAL" clId="{C84FD3D4-4E71-4D74-A644-8D04FF586B06}" dt="2023-10-16T00:01:20.603" v="119" actId="14100"/>
        <pc:sldMkLst>
          <pc:docMk/>
          <pc:sldMk cId="3239589038" sldId="1675"/>
        </pc:sldMkLst>
      </pc:sldChg>
      <pc:sldChg chg="addSp modSp mod">
        <pc:chgData name="Mag Selwa" userId="5dc855b3-2456-4cd0-96ca-6ce2d9ee3cae" providerId="ADAL" clId="{C84FD3D4-4E71-4D74-A644-8D04FF586B06}" dt="2023-10-16T00:02:00.157" v="129" actId="1076"/>
        <pc:sldMkLst>
          <pc:docMk/>
          <pc:sldMk cId="4123434028" sldId="1676"/>
        </pc:sldMkLst>
      </pc:sldChg>
      <pc:sldChg chg="modSp mod">
        <pc:chgData name="Mag Selwa" userId="5dc855b3-2456-4cd0-96ca-6ce2d9ee3cae" providerId="ADAL" clId="{C84FD3D4-4E71-4D74-A644-8D04FF586B06}" dt="2023-10-16T00:02:08.483" v="149" actId="1035"/>
        <pc:sldMkLst>
          <pc:docMk/>
          <pc:sldMk cId="532675062" sldId="1677"/>
        </pc:sldMkLst>
      </pc:sldChg>
      <pc:sldChg chg="modSp mod">
        <pc:chgData name="Mag Selwa" userId="5dc855b3-2456-4cd0-96ca-6ce2d9ee3cae" providerId="ADAL" clId="{C84FD3D4-4E71-4D74-A644-8D04FF586B06}" dt="2023-10-16T00:11:53.352" v="176" actId="1036"/>
        <pc:sldMkLst>
          <pc:docMk/>
          <pc:sldMk cId="3083720572" sldId="1678"/>
        </pc:sldMkLst>
      </pc:sldChg>
      <pc:sldChg chg="addSp delSp modSp mod">
        <pc:chgData name="Mag Selwa" userId="5dc855b3-2456-4cd0-96ca-6ce2d9ee3cae" providerId="ADAL" clId="{C84FD3D4-4E71-4D74-A644-8D04FF586B06}" dt="2023-10-16T00:13:12.144" v="188" actId="1076"/>
        <pc:sldMkLst>
          <pc:docMk/>
          <pc:sldMk cId="1383023586" sldId="1679"/>
        </pc:sldMkLst>
      </pc:sldChg>
      <pc:sldChg chg="modSp mod">
        <pc:chgData name="Mag Selwa" userId="5dc855b3-2456-4cd0-96ca-6ce2d9ee3cae" providerId="ADAL" clId="{C84FD3D4-4E71-4D74-A644-8D04FF586B06}" dt="2023-10-16T00:13:25.087" v="191" actId="14100"/>
        <pc:sldMkLst>
          <pc:docMk/>
          <pc:sldMk cId="659883203" sldId="1680"/>
        </pc:sldMkLst>
      </pc:sldChg>
      <pc:sldChg chg="addSp modSp mod">
        <pc:chgData name="Mag Selwa" userId="5dc855b3-2456-4cd0-96ca-6ce2d9ee3cae" providerId="ADAL" clId="{C84FD3D4-4E71-4D74-A644-8D04FF586B06}" dt="2023-10-16T00:14:31.569" v="213" actId="1076"/>
        <pc:sldMkLst>
          <pc:docMk/>
          <pc:sldMk cId="1570430620" sldId="1681"/>
        </pc:sldMkLst>
      </pc:sldChg>
      <pc:sldChg chg="addSp modSp mod">
        <pc:chgData name="Mag Selwa" userId="5dc855b3-2456-4cd0-96ca-6ce2d9ee3cae" providerId="ADAL" clId="{C84FD3D4-4E71-4D74-A644-8D04FF586B06}" dt="2023-10-16T00:18:05.861" v="279" actId="255"/>
        <pc:sldMkLst>
          <pc:docMk/>
          <pc:sldMk cId="1877686799" sldId="1682"/>
        </pc:sldMkLst>
      </pc:sldChg>
      <pc:sldChg chg="modSp mod">
        <pc:chgData name="Mag Selwa" userId="5dc855b3-2456-4cd0-96ca-6ce2d9ee3cae" providerId="ADAL" clId="{C84FD3D4-4E71-4D74-A644-8D04FF586B06}" dt="2023-10-16T00:19:27.902" v="289" actId="20577"/>
        <pc:sldMkLst>
          <pc:docMk/>
          <pc:sldMk cId="1127800062" sldId="1683"/>
        </pc:sldMkLst>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ldChg>
      <pc:sldChg chg="modSp mod">
        <pc:chgData name="Mag Selwa" userId="5dc855b3-2456-4cd0-96ca-6ce2d9ee3cae" providerId="ADAL" clId="{C84FD3D4-4E71-4D74-A644-8D04FF586B06}" dt="2023-10-16T00:21:10.945" v="317" actId="1076"/>
        <pc:sldMkLst>
          <pc:docMk/>
          <pc:sldMk cId="3134921575" sldId="1687"/>
        </pc:sldMkLst>
      </pc:sldChg>
      <pc:sldChg chg="addSp delSp modSp mod">
        <pc:chgData name="Mag Selwa" userId="5dc855b3-2456-4cd0-96ca-6ce2d9ee3cae" providerId="ADAL" clId="{C84FD3D4-4E71-4D74-A644-8D04FF586B06}" dt="2023-10-16T00:22:25.466" v="336" actId="478"/>
        <pc:sldMkLst>
          <pc:docMk/>
          <pc:sldMk cId="4190624257" sldId="1688"/>
        </pc:sldMkLst>
      </pc:sldChg>
      <pc:sldChg chg="modSp mod">
        <pc:chgData name="Mag Selwa" userId="5dc855b3-2456-4cd0-96ca-6ce2d9ee3cae" providerId="ADAL" clId="{C84FD3D4-4E71-4D74-A644-8D04FF586B06}" dt="2023-10-16T00:22:41.896" v="340" actId="14100"/>
        <pc:sldMkLst>
          <pc:docMk/>
          <pc:sldMk cId="557652839" sldId="1689"/>
        </pc:sldMkLst>
      </pc:sldChg>
      <pc:sldChg chg="addSp delSp modSp mod">
        <pc:chgData name="Mag Selwa" userId="5dc855b3-2456-4cd0-96ca-6ce2d9ee3cae" providerId="ADAL" clId="{C84FD3D4-4E71-4D74-A644-8D04FF586B06}" dt="2023-10-16T00:29:38.560" v="359" actId="1076"/>
        <pc:sldMkLst>
          <pc:docMk/>
          <pc:sldMk cId="3632858308" sldId="1690"/>
        </pc:sldMkLst>
      </pc:sldChg>
      <pc:sldChg chg="addSp modSp mod">
        <pc:chgData name="Mag Selwa" userId="5dc855b3-2456-4cd0-96ca-6ce2d9ee3cae" providerId="ADAL" clId="{C84FD3D4-4E71-4D74-A644-8D04FF586B06}" dt="2023-10-16T00:30:38.863" v="381" actId="1076"/>
        <pc:sldMkLst>
          <pc:docMk/>
          <pc:sldMk cId="600536928" sldId="1691"/>
        </pc:sldMkLst>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ldChg>
      <pc:sldChg chg="modSp mod">
        <pc:chgData name="Mag Selwa" userId="5dc855b3-2456-4cd0-96ca-6ce2d9ee3cae" providerId="ADAL" clId="{C84FD3D4-4E71-4D74-A644-8D04FF586B06}" dt="2023-10-16T00:31:36.098" v="387" actId="1076"/>
        <pc:sldMkLst>
          <pc:docMk/>
          <pc:sldMk cId="1945045178" sldId="1694"/>
        </pc:sldMkLst>
      </pc:sldChg>
      <pc:sldChg chg="modSp mod">
        <pc:chgData name="Mag Selwa" userId="5dc855b3-2456-4cd0-96ca-6ce2d9ee3cae" providerId="ADAL" clId="{C84FD3D4-4E71-4D74-A644-8D04FF586B06}" dt="2023-10-16T00:31:41.012" v="388" actId="1076"/>
        <pc:sldMkLst>
          <pc:docMk/>
          <pc:sldMk cId="2409541799" sldId="1695"/>
        </pc:sldMkLst>
      </pc:sldChg>
      <pc:sldChg chg="modSp mod">
        <pc:chgData name="Mag Selwa" userId="5dc855b3-2456-4cd0-96ca-6ce2d9ee3cae" providerId="ADAL" clId="{C84FD3D4-4E71-4D74-A644-8D04FF586B06}" dt="2023-10-16T00:32:19.079" v="391" actId="207"/>
        <pc:sldMkLst>
          <pc:docMk/>
          <pc:sldMk cId="1026535387" sldId="1696"/>
        </pc:sldMkLst>
      </pc:sldChg>
      <pc:sldChg chg="addSp delSp modSp mod">
        <pc:chgData name="Mag Selwa" userId="5dc855b3-2456-4cd0-96ca-6ce2d9ee3cae" providerId="ADAL" clId="{C84FD3D4-4E71-4D74-A644-8D04FF586B06}" dt="2023-10-16T00:33:12.746" v="406" actId="478"/>
        <pc:sldMkLst>
          <pc:docMk/>
          <pc:sldMk cId="3399426419" sldId="1697"/>
        </pc:sldMkLst>
      </pc:sldChg>
      <pc:sldChg chg="modSp mod">
        <pc:chgData name="Mag Selwa" userId="5dc855b3-2456-4cd0-96ca-6ce2d9ee3cae" providerId="ADAL" clId="{C84FD3D4-4E71-4D74-A644-8D04FF586B06}" dt="2023-10-16T00:33:24.078" v="426" actId="1076"/>
        <pc:sldMkLst>
          <pc:docMk/>
          <pc:sldMk cId="2074158629" sldId="1698"/>
        </pc:sldMkLst>
      </pc:sldChg>
      <pc:sldChg chg="modSp mod">
        <pc:chgData name="Mag Selwa" userId="5dc855b3-2456-4cd0-96ca-6ce2d9ee3cae" providerId="ADAL" clId="{C84FD3D4-4E71-4D74-A644-8D04FF586B06}" dt="2023-10-16T00:34:35.264" v="440" actId="1076"/>
        <pc:sldMkLst>
          <pc:docMk/>
          <pc:sldMk cId="1347368804" sldId="1699"/>
        </pc:sldMkLst>
      </pc:sldChg>
      <pc:sldChg chg="modSp mod">
        <pc:chgData name="Mag Selwa" userId="5dc855b3-2456-4cd0-96ca-6ce2d9ee3cae" providerId="ADAL" clId="{C84FD3D4-4E71-4D74-A644-8D04FF586B06}" dt="2023-10-16T00:35:30.453" v="456" actId="207"/>
        <pc:sldMkLst>
          <pc:docMk/>
          <pc:sldMk cId="1427739633" sldId="1700"/>
        </pc:sldMkLst>
      </pc:sldChg>
      <pc:sldChg chg="modSp mod">
        <pc:chgData name="Mag Selwa" userId="5dc855b3-2456-4cd0-96ca-6ce2d9ee3cae" providerId="ADAL" clId="{C84FD3D4-4E71-4D74-A644-8D04FF586B06}" dt="2023-10-16T00:35:52.069" v="460" actId="14100"/>
        <pc:sldMkLst>
          <pc:docMk/>
          <pc:sldMk cId="1441104094" sldId="1701"/>
        </pc:sldMkLst>
      </pc:sldChg>
      <pc:sldChg chg="modSp mod">
        <pc:chgData name="Mag Selwa" userId="5dc855b3-2456-4cd0-96ca-6ce2d9ee3cae" providerId="ADAL" clId="{C84FD3D4-4E71-4D74-A644-8D04FF586B06}" dt="2023-10-16T00:36:04.688" v="464" actId="14100"/>
        <pc:sldMkLst>
          <pc:docMk/>
          <pc:sldMk cId="1887944482" sldId="1702"/>
        </pc:sldMkLst>
      </pc:sldChg>
      <pc:sldChg chg="modSp mod">
        <pc:chgData name="Mag Selwa" userId="5dc855b3-2456-4cd0-96ca-6ce2d9ee3cae" providerId="ADAL" clId="{C84FD3D4-4E71-4D74-A644-8D04FF586B06}" dt="2023-10-16T00:36:21.379" v="468" actId="14100"/>
        <pc:sldMkLst>
          <pc:docMk/>
          <pc:sldMk cId="1540056703" sldId="1703"/>
        </pc:sldMkLst>
      </pc:sldChg>
      <pc:sldChg chg="modSp mod">
        <pc:chgData name="Mag Selwa" userId="5dc855b3-2456-4cd0-96ca-6ce2d9ee3cae" providerId="ADAL" clId="{C84FD3D4-4E71-4D74-A644-8D04FF586B06}" dt="2023-10-16T00:37:42.103" v="488" actId="207"/>
        <pc:sldMkLst>
          <pc:docMk/>
          <pc:sldMk cId="1004479239" sldId="1704"/>
        </pc:sldMkLst>
      </pc:sldChg>
      <pc:sldChg chg="modSp mod">
        <pc:chgData name="Mag Selwa" userId="5dc855b3-2456-4cd0-96ca-6ce2d9ee3cae" providerId="ADAL" clId="{C84FD3D4-4E71-4D74-A644-8D04FF586B06}" dt="2023-10-16T00:37:57.379" v="492" actId="14100"/>
        <pc:sldMkLst>
          <pc:docMk/>
          <pc:sldMk cId="584445424" sldId="1705"/>
        </pc:sldMkLst>
      </pc:sldChg>
      <pc:sldChg chg="modSp mod">
        <pc:chgData name="Mag Selwa" userId="5dc855b3-2456-4cd0-96ca-6ce2d9ee3cae" providerId="ADAL" clId="{C84FD3D4-4E71-4D74-A644-8D04FF586B06}" dt="2023-10-16T00:38:16.169" v="496" actId="14100"/>
        <pc:sldMkLst>
          <pc:docMk/>
          <pc:sldMk cId="1071558585" sldId="1706"/>
        </pc:sldMkLst>
      </pc:sldChg>
      <pc:sldChg chg="modSp mod">
        <pc:chgData name="Mag Selwa" userId="5dc855b3-2456-4cd0-96ca-6ce2d9ee3cae" providerId="ADAL" clId="{C84FD3D4-4E71-4D74-A644-8D04FF586B06}" dt="2023-10-16T00:38:53.992" v="503" actId="207"/>
        <pc:sldMkLst>
          <pc:docMk/>
          <pc:sldMk cId="3158447770" sldId="1707"/>
        </pc:sldMkLst>
      </pc:sldChg>
      <pc:sldChg chg="modSp mod">
        <pc:chgData name="Mag Selwa" userId="5dc855b3-2456-4cd0-96ca-6ce2d9ee3cae" providerId="ADAL" clId="{C84FD3D4-4E71-4D74-A644-8D04FF586B06}" dt="2023-10-16T00:39:00.558" v="505" actId="14100"/>
        <pc:sldMkLst>
          <pc:docMk/>
          <pc:sldMk cId="3508574132" sldId="1708"/>
        </pc:sldMkLst>
      </pc:sldChg>
      <pc:sldChg chg="addSp modSp mod">
        <pc:chgData name="Mag Selwa" userId="5dc855b3-2456-4cd0-96ca-6ce2d9ee3cae" providerId="ADAL" clId="{C84FD3D4-4E71-4D74-A644-8D04FF586B06}" dt="2023-10-16T00:39:58.956" v="525" actId="1076"/>
        <pc:sldMkLst>
          <pc:docMk/>
          <pc:sldMk cId="1067782197" sldId="1709"/>
        </pc:sldMkLst>
      </pc:sldChg>
      <pc:sldChg chg="addSp delSp modSp mod">
        <pc:chgData name="Mag Selwa" userId="5dc855b3-2456-4cd0-96ca-6ce2d9ee3cae" providerId="ADAL" clId="{C84FD3D4-4E71-4D74-A644-8D04FF586B06}" dt="2023-10-16T00:41:19.012" v="559" actId="1076"/>
        <pc:sldMkLst>
          <pc:docMk/>
          <pc:sldMk cId="1696621605" sldId="1710"/>
        </pc:sldMkLst>
      </pc:sldChg>
      <pc:sldChg chg="modSp mod">
        <pc:chgData name="Mag Selwa" userId="5dc855b3-2456-4cd0-96ca-6ce2d9ee3cae" providerId="ADAL" clId="{C84FD3D4-4E71-4D74-A644-8D04FF586B06}" dt="2023-10-16T00:41:23.025" v="560" actId="1076"/>
        <pc:sldMkLst>
          <pc:docMk/>
          <pc:sldMk cId="3520627582" sldId="1711"/>
        </pc:sldMkLst>
      </pc:sldChg>
      <pc:sldChg chg="modSp mod">
        <pc:chgData name="Mag Selwa" userId="5dc855b3-2456-4cd0-96ca-6ce2d9ee3cae" providerId="ADAL" clId="{C84FD3D4-4E71-4D74-A644-8D04FF586B06}" dt="2023-10-16T00:41:45.224" v="563" actId="207"/>
        <pc:sldMkLst>
          <pc:docMk/>
          <pc:sldMk cId="3159776034" sldId="1712"/>
        </pc:sldMkLst>
      </pc:sldChg>
      <pc:sldChg chg="modSp mod">
        <pc:chgData name="Mag Selwa" userId="5dc855b3-2456-4cd0-96ca-6ce2d9ee3cae" providerId="ADAL" clId="{C84FD3D4-4E71-4D74-A644-8D04FF586B06}" dt="2023-10-16T00:41:54.869" v="564" actId="1076"/>
        <pc:sldMkLst>
          <pc:docMk/>
          <pc:sldMk cId="527963231" sldId="1713"/>
        </pc:sldMkLst>
      </pc:sldChg>
      <pc:sldChg chg="modSp mod">
        <pc:chgData name="Mag Selwa" userId="5dc855b3-2456-4cd0-96ca-6ce2d9ee3cae" providerId="ADAL" clId="{C84FD3D4-4E71-4D74-A644-8D04FF586B06}" dt="2023-10-16T00:42:04.520" v="573" actId="20577"/>
        <pc:sldMkLst>
          <pc:docMk/>
          <pc:sldMk cId="2074685505" sldId="1714"/>
        </pc:sldMkLst>
      </pc:sldChg>
      <pc:sldChg chg="addSp delSp modSp mod">
        <pc:chgData name="Mag Selwa" userId="5dc855b3-2456-4cd0-96ca-6ce2d9ee3cae" providerId="ADAL" clId="{C84FD3D4-4E71-4D74-A644-8D04FF586B06}" dt="2023-10-16T00:43:03.800" v="603" actId="1076"/>
        <pc:sldMkLst>
          <pc:docMk/>
          <pc:sldMk cId="4237391539" sldId="1715"/>
        </pc:sldMkLst>
      </pc:sldChg>
      <pc:sldChg chg="modSp mod">
        <pc:chgData name="Mag Selwa" userId="5dc855b3-2456-4cd0-96ca-6ce2d9ee3cae" providerId="ADAL" clId="{C84FD3D4-4E71-4D74-A644-8D04FF586B06}" dt="2023-10-16T00:43:25.793" v="638" actId="207"/>
        <pc:sldMkLst>
          <pc:docMk/>
          <pc:sldMk cId="3229221086" sldId="1716"/>
        </pc:sldMkLst>
      </pc:sldChg>
      <pc:sldChg chg="addSp modSp mod">
        <pc:chgData name="Mag Selwa" userId="5dc855b3-2456-4cd0-96ca-6ce2d9ee3cae" providerId="ADAL" clId="{C84FD3D4-4E71-4D74-A644-8D04FF586B06}" dt="2023-10-16T00:50:35.383" v="689" actId="1035"/>
        <pc:sldMkLst>
          <pc:docMk/>
          <pc:sldMk cId="3563101070" sldId="1717"/>
        </pc:sldMkLst>
      </pc:sldChg>
      <pc:sldChg chg="addSp modSp mod">
        <pc:chgData name="Mag Selwa" userId="5dc855b3-2456-4cd0-96ca-6ce2d9ee3cae" providerId="ADAL" clId="{C84FD3D4-4E71-4D74-A644-8D04FF586B06}" dt="2023-10-16T00:51:03.177" v="697" actId="1076"/>
        <pc:sldMkLst>
          <pc:docMk/>
          <pc:sldMk cId="871063398" sldId="1718"/>
        </pc:sldMkLst>
      </pc:sldChg>
      <pc:sldChg chg="addSp modSp mod">
        <pc:chgData name="Mag Selwa" userId="5dc855b3-2456-4cd0-96ca-6ce2d9ee3cae" providerId="ADAL" clId="{C84FD3D4-4E71-4D74-A644-8D04FF586B06}" dt="2023-10-16T00:51:43.966" v="717" actId="1076"/>
        <pc:sldMkLst>
          <pc:docMk/>
          <pc:sldMk cId="3230599645" sldId="1719"/>
        </pc:sldMkLst>
      </pc:sldChg>
      <pc:sldChg chg="modSp mod">
        <pc:chgData name="Mag Selwa" userId="5dc855b3-2456-4cd0-96ca-6ce2d9ee3cae" providerId="ADAL" clId="{C84FD3D4-4E71-4D74-A644-8D04FF586B06}" dt="2023-10-16T00:51:48.950" v="718" actId="1076"/>
        <pc:sldMkLst>
          <pc:docMk/>
          <pc:sldMk cId="3216036233" sldId="1720"/>
        </pc:sldMkLst>
      </pc:sldChg>
      <pc:sldChg chg="modSp mod">
        <pc:chgData name="Mag Selwa" userId="5dc855b3-2456-4cd0-96ca-6ce2d9ee3cae" providerId="ADAL" clId="{C84FD3D4-4E71-4D74-A644-8D04FF586B06}" dt="2023-10-16T00:51:56.351" v="720" actId="1076"/>
        <pc:sldMkLst>
          <pc:docMk/>
          <pc:sldMk cId="2521256896" sldId="1721"/>
        </pc:sldMkLst>
      </pc:sldChg>
      <pc:sldChg chg="addSp modSp mod">
        <pc:chgData name="Mag Selwa" userId="5dc855b3-2456-4cd0-96ca-6ce2d9ee3cae" providerId="ADAL" clId="{C84FD3D4-4E71-4D74-A644-8D04FF586B06}" dt="2023-10-16T00:52:19.252" v="728" actId="1076"/>
        <pc:sldMkLst>
          <pc:docMk/>
          <pc:sldMk cId="3174785957" sldId="1722"/>
        </pc:sldMkLst>
      </pc:sldChg>
      <pc:sldChg chg="modSp mod">
        <pc:chgData name="Mag Selwa" userId="5dc855b3-2456-4cd0-96ca-6ce2d9ee3cae" providerId="ADAL" clId="{C84FD3D4-4E71-4D74-A644-8D04FF586B06}" dt="2023-10-16T00:53:43.137" v="730" actId="1076"/>
        <pc:sldMkLst>
          <pc:docMk/>
          <pc:sldMk cId="1097233667" sldId="1723"/>
        </pc:sldMkLst>
      </pc:sldChg>
      <pc:sldChg chg="addSp modSp mod">
        <pc:chgData name="Mag Selwa" userId="5dc855b3-2456-4cd0-96ca-6ce2d9ee3cae" providerId="ADAL" clId="{C84FD3D4-4E71-4D74-A644-8D04FF586B06}" dt="2023-10-16T00:54:03.319" v="738" actId="1076"/>
        <pc:sldMkLst>
          <pc:docMk/>
          <pc:sldMk cId="499616037" sldId="1724"/>
        </pc:sldMkLst>
      </pc:sldChg>
      <pc:sldChg chg="modSp mod">
        <pc:chgData name="Mag Selwa" userId="5dc855b3-2456-4cd0-96ca-6ce2d9ee3cae" providerId="ADAL" clId="{C84FD3D4-4E71-4D74-A644-8D04FF586B06}" dt="2023-10-16T00:54:08.648" v="739" actId="1076"/>
        <pc:sldMkLst>
          <pc:docMk/>
          <pc:sldMk cId="1142273335" sldId="1725"/>
        </pc:sldMkLst>
      </pc:sldChg>
      <pc:sldChg chg="addSp modSp mod">
        <pc:chgData name="Mag Selwa" userId="5dc855b3-2456-4cd0-96ca-6ce2d9ee3cae" providerId="ADAL" clId="{C84FD3D4-4E71-4D74-A644-8D04FF586B06}" dt="2023-10-16T00:54:25.672" v="748" actId="1076"/>
        <pc:sldMkLst>
          <pc:docMk/>
          <pc:sldMk cId="2962912715" sldId="1726"/>
        </pc:sldMkLst>
      </pc:sldChg>
      <pc:sldChg chg="addSp modSp mod">
        <pc:chgData name="Mag Selwa" userId="5dc855b3-2456-4cd0-96ca-6ce2d9ee3cae" providerId="ADAL" clId="{C84FD3D4-4E71-4D74-A644-8D04FF586B06}" dt="2023-10-16T00:54:56.777" v="758" actId="1076"/>
        <pc:sldMkLst>
          <pc:docMk/>
          <pc:sldMk cId="2273602693" sldId="1727"/>
        </pc:sldMkLst>
      </pc:sldChg>
      <pc:sldChg chg="addSp modSp mod">
        <pc:chgData name="Mag Selwa" userId="5dc855b3-2456-4cd0-96ca-6ce2d9ee3cae" providerId="ADAL" clId="{C84FD3D4-4E71-4D74-A644-8D04FF586B06}" dt="2023-10-16T00:56:15.971" v="787" actId="1038"/>
        <pc:sldMkLst>
          <pc:docMk/>
          <pc:sldMk cId="895605929" sldId="1728"/>
        </pc:sldMkLst>
      </pc:sldChg>
      <pc:sldChg chg="addSp modSp mod">
        <pc:chgData name="Mag Selwa" userId="5dc855b3-2456-4cd0-96ca-6ce2d9ee3cae" providerId="ADAL" clId="{C84FD3D4-4E71-4D74-A644-8D04FF586B06}" dt="2023-10-16T00:56:42.107" v="797" actId="1076"/>
        <pc:sldMkLst>
          <pc:docMk/>
          <pc:sldMk cId="2820312479" sldId="1729"/>
        </pc:sldMkLst>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ldChg>
      <pc:sldChg chg="modSp mod">
        <pc:chgData name="Mag Selwa" userId="5dc855b3-2456-4cd0-96ca-6ce2d9ee3cae" providerId="ADAL" clId="{C84FD3D4-4E71-4D74-A644-8D04FF586B06}" dt="2023-10-16T00:59:01.697" v="826" actId="27636"/>
        <pc:sldMkLst>
          <pc:docMk/>
          <pc:sldMk cId="2189349084" sldId="1745"/>
        </pc:sldMkLst>
      </pc:sldChg>
      <pc:sldChg chg="modSp mod">
        <pc:chgData name="Mag Selwa" userId="5dc855b3-2456-4cd0-96ca-6ce2d9ee3cae" providerId="ADAL" clId="{C84FD3D4-4E71-4D74-A644-8D04FF586B06}" dt="2023-10-16T00:59:08.244" v="828" actId="1076"/>
        <pc:sldMkLst>
          <pc:docMk/>
          <pc:sldMk cId="4189123965" sldId="1746"/>
        </pc:sldMkLst>
      </pc:sldChg>
      <pc:sldChg chg="addSp modSp mod">
        <pc:chgData name="Mag Selwa" userId="5dc855b3-2456-4cd0-96ca-6ce2d9ee3cae" providerId="ADAL" clId="{C84FD3D4-4E71-4D74-A644-8D04FF586B06}" dt="2023-10-16T01:06:21.837" v="909" actId="1076"/>
        <pc:sldMkLst>
          <pc:docMk/>
          <pc:sldMk cId="1786170064" sldId="1747"/>
        </pc:sldMkLst>
      </pc:sldChg>
      <pc:sldChg chg="addSp modSp mod">
        <pc:chgData name="Mag Selwa" userId="5dc855b3-2456-4cd0-96ca-6ce2d9ee3cae" providerId="ADAL" clId="{C84FD3D4-4E71-4D74-A644-8D04FF586B06}" dt="2023-10-16T01:07:56.939" v="925" actId="1036"/>
        <pc:sldMkLst>
          <pc:docMk/>
          <pc:sldMk cId="1065056205" sldId="1748"/>
        </pc:sldMkLst>
      </pc:sldChg>
      <pc:sldChg chg="addSp modSp mod">
        <pc:chgData name="Mag Selwa" userId="5dc855b3-2456-4cd0-96ca-6ce2d9ee3cae" providerId="ADAL" clId="{C84FD3D4-4E71-4D74-A644-8D04FF586B06}" dt="2023-10-16T01:09:07.875" v="947" actId="1076"/>
        <pc:sldMkLst>
          <pc:docMk/>
          <pc:sldMk cId="2862861091" sldId="1749"/>
        </pc:sldMkLst>
      </pc:sldChg>
      <pc:sldChg chg="addSp modSp mod">
        <pc:chgData name="Mag Selwa" userId="5dc855b3-2456-4cd0-96ca-6ce2d9ee3cae" providerId="ADAL" clId="{C84FD3D4-4E71-4D74-A644-8D04FF586B06}" dt="2023-10-16T01:09:57.640" v="963" actId="1076"/>
        <pc:sldMkLst>
          <pc:docMk/>
          <pc:sldMk cId="1275376363" sldId="1750"/>
        </pc:sldMkLst>
      </pc:sldChg>
      <pc:sldChg chg="modSp mod">
        <pc:chgData name="Mag Selwa" userId="5dc855b3-2456-4cd0-96ca-6ce2d9ee3cae" providerId="ADAL" clId="{C84FD3D4-4E71-4D74-A644-8D04FF586B06}" dt="2023-10-16T01:10:08.049" v="966" actId="14100"/>
        <pc:sldMkLst>
          <pc:docMk/>
          <pc:sldMk cId="11930400" sldId="1751"/>
        </pc:sldMkLst>
      </pc:sldChg>
      <pc:sldChg chg="modSp mod">
        <pc:chgData name="Mag Selwa" userId="5dc855b3-2456-4cd0-96ca-6ce2d9ee3cae" providerId="ADAL" clId="{C84FD3D4-4E71-4D74-A644-8D04FF586B06}" dt="2023-10-16T01:10:25.958" v="973" actId="1076"/>
        <pc:sldMkLst>
          <pc:docMk/>
          <pc:sldMk cId="3652294462" sldId="1752"/>
        </pc:sldMkLst>
      </pc:sldChg>
      <pc:sldChg chg="modSp mod">
        <pc:chgData name="Mag Selwa" userId="5dc855b3-2456-4cd0-96ca-6ce2d9ee3cae" providerId="ADAL" clId="{C84FD3D4-4E71-4D74-A644-8D04FF586B06}" dt="2023-10-16T01:21:37.693" v="1011" actId="1076"/>
        <pc:sldMkLst>
          <pc:docMk/>
          <pc:sldMk cId="438603898" sldId="1753"/>
        </pc:sldMkLst>
      </pc:sldChg>
      <pc:sldChg chg="addSp modSp mod">
        <pc:chgData name="Mag Selwa" userId="5dc855b3-2456-4cd0-96ca-6ce2d9ee3cae" providerId="ADAL" clId="{C84FD3D4-4E71-4D74-A644-8D04FF586B06}" dt="2023-10-16T01:41:34.639" v="1046" actId="1076"/>
        <pc:sldMkLst>
          <pc:docMk/>
          <pc:sldMk cId="332148439" sldId="1754"/>
        </pc:sldMkLst>
      </pc:sldChg>
      <pc:sldChg chg="addSp modSp mod">
        <pc:chgData name="Mag Selwa" userId="5dc855b3-2456-4cd0-96ca-6ce2d9ee3cae" providerId="ADAL" clId="{C84FD3D4-4E71-4D74-A644-8D04FF586B06}" dt="2023-10-16T01:42:04.444" v="1056" actId="1076"/>
        <pc:sldMkLst>
          <pc:docMk/>
          <pc:sldMk cId="1770333017" sldId="1755"/>
        </pc:sldMkLst>
      </pc:sldChg>
      <pc:sldChg chg="modSp mod">
        <pc:chgData name="Mag Selwa" userId="5dc855b3-2456-4cd0-96ca-6ce2d9ee3cae" providerId="ADAL" clId="{C84FD3D4-4E71-4D74-A644-8D04FF586B06}" dt="2023-10-16T01:42:13.802" v="1058" actId="1076"/>
        <pc:sldMkLst>
          <pc:docMk/>
          <pc:sldMk cId="543976418" sldId="1756"/>
        </pc:sldMkLst>
      </pc:sldChg>
      <pc:sldChg chg="modSp mod">
        <pc:chgData name="Mag Selwa" userId="5dc855b3-2456-4cd0-96ca-6ce2d9ee3cae" providerId="ADAL" clId="{C84FD3D4-4E71-4D74-A644-8D04FF586B06}" dt="2023-10-16T01:42:24.267" v="1059" actId="1076"/>
        <pc:sldMkLst>
          <pc:docMk/>
          <pc:sldMk cId="2619510040" sldId="1757"/>
        </pc:sldMkLst>
      </pc:sldChg>
      <pc:sldChg chg="modSp mod">
        <pc:chgData name="Mag Selwa" userId="5dc855b3-2456-4cd0-96ca-6ce2d9ee3cae" providerId="ADAL" clId="{C84FD3D4-4E71-4D74-A644-8D04FF586B06}" dt="2023-10-16T01:42:28.870" v="1060" actId="1076"/>
        <pc:sldMkLst>
          <pc:docMk/>
          <pc:sldMk cId="3426932254" sldId="1758"/>
        </pc:sldMkLst>
      </pc:sldChg>
      <pc:sldChg chg="modSp mod">
        <pc:chgData name="Mag Selwa" userId="5dc855b3-2456-4cd0-96ca-6ce2d9ee3cae" providerId="ADAL" clId="{C84FD3D4-4E71-4D74-A644-8D04FF586B06}" dt="2023-10-16T01:42:33.176" v="1061" actId="1076"/>
        <pc:sldMkLst>
          <pc:docMk/>
          <pc:sldMk cId="3882114640" sldId="1759"/>
        </pc:sldMkLst>
      </pc:sldChg>
      <pc:sldChg chg="modSp mod">
        <pc:chgData name="Mag Selwa" userId="5dc855b3-2456-4cd0-96ca-6ce2d9ee3cae" providerId="ADAL" clId="{C84FD3D4-4E71-4D74-A644-8D04FF586B06}" dt="2023-10-16T01:42:40.422" v="1063" actId="1076"/>
        <pc:sldMkLst>
          <pc:docMk/>
          <pc:sldMk cId="318106625" sldId="1760"/>
        </pc:sldMkLst>
      </pc:sldChg>
      <pc:sldChg chg="modSp mod">
        <pc:chgData name="Mag Selwa" userId="5dc855b3-2456-4cd0-96ca-6ce2d9ee3cae" providerId="ADAL" clId="{C84FD3D4-4E71-4D74-A644-8D04FF586B06}" dt="2023-10-16T01:42:47.585" v="1065" actId="1076"/>
        <pc:sldMkLst>
          <pc:docMk/>
          <pc:sldMk cId="236883996" sldId="1761"/>
        </pc:sldMkLst>
      </pc:sldChg>
      <pc:sldChg chg="modSp mod">
        <pc:chgData name="Mag Selwa" userId="5dc855b3-2456-4cd0-96ca-6ce2d9ee3cae" providerId="ADAL" clId="{C84FD3D4-4E71-4D74-A644-8D04FF586B06}" dt="2023-10-16T01:43:42.432" v="1071" actId="207"/>
        <pc:sldMkLst>
          <pc:docMk/>
          <pc:sldMk cId="4219878485" sldId="1762"/>
        </pc:sldMkLst>
      </pc:sldChg>
      <pc:sldChg chg="modSp mod">
        <pc:chgData name="Mag Selwa" userId="5dc855b3-2456-4cd0-96ca-6ce2d9ee3cae" providerId="ADAL" clId="{C84FD3D4-4E71-4D74-A644-8D04FF586B06}" dt="2023-10-16T01:43:48.890" v="1072" actId="1076"/>
        <pc:sldMkLst>
          <pc:docMk/>
          <pc:sldMk cId="2077187698" sldId="1763"/>
        </pc:sldMkLst>
      </pc:sldChg>
      <pc:sldChg chg="modSp mod">
        <pc:chgData name="Mag Selwa" userId="5dc855b3-2456-4cd0-96ca-6ce2d9ee3cae" providerId="ADAL" clId="{C84FD3D4-4E71-4D74-A644-8D04FF586B06}" dt="2023-10-16T01:43:53.518" v="1073" actId="1076"/>
        <pc:sldMkLst>
          <pc:docMk/>
          <pc:sldMk cId="259193725" sldId="1764"/>
        </pc:sldMkLst>
      </pc:sldChg>
      <pc:sldChg chg="modSp mod">
        <pc:chgData name="Mag Selwa" userId="5dc855b3-2456-4cd0-96ca-6ce2d9ee3cae" providerId="ADAL" clId="{C84FD3D4-4E71-4D74-A644-8D04FF586B06}" dt="2023-10-16T01:43:56.930" v="1074" actId="1076"/>
        <pc:sldMkLst>
          <pc:docMk/>
          <pc:sldMk cId="1892040639" sldId="1765"/>
        </pc:sldMkLst>
      </pc:sldChg>
      <pc:sldChg chg="modSp mod">
        <pc:chgData name="Mag Selwa" userId="5dc855b3-2456-4cd0-96ca-6ce2d9ee3cae" providerId="ADAL" clId="{C84FD3D4-4E71-4D74-A644-8D04FF586B06}" dt="2023-10-16T01:44:01.974" v="1075" actId="1076"/>
        <pc:sldMkLst>
          <pc:docMk/>
          <pc:sldMk cId="2049225693" sldId="1766"/>
        </pc:sldMkLst>
      </pc:sldChg>
      <pc:sldChg chg="modSp mod">
        <pc:chgData name="Mag Selwa" userId="5dc855b3-2456-4cd0-96ca-6ce2d9ee3cae" providerId="ADAL" clId="{C84FD3D4-4E71-4D74-A644-8D04FF586B06}" dt="2023-10-16T01:44:07.118" v="1076" actId="1076"/>
        <pc:sldMkLst>
          <pc:docMk/>
          <pc:sldMk cId="1917996655" sldId="1767"/>
        </pc:sldMkLst>
      </pc:sldChg>
      <pc:sldChg chg="modSp mod">
        <pc:chgData name="Mag Selwa" userId="5dc855b3-2456-4cd0-96ca-6ce2d9ee3cae" providerId="ADAL" clId="{C84FD3D4-4E71-4D74-A644-8D04FF586B06}" dt="2023-10-16T01:44:12.468" v="1077" actId="1076"/>
        <pc:sldMkLst>
          <pc:docMk/>
          <pc:sldMk cId="3113723297" sldId="1768"/>
        </pc:sldMkLst>
      </pc:sldChg>
      <pc:sldChg chg="modSp mod">
        <pc:chgData name="Mag Selwa" userId="5dc855b3-2456-4cd0-96ca-6ce2d9ee3cae" providerId="ADAL" clId="{C84FD3D4-4E71-4D74-A644-8D04FF586B06}" dt="2023-10-16T01:44:16.783" v="1078" actId="1076"/>
        <pc:sldMkLst>
          <pc:docMk/>
          <pc:sldMk cId="2610635386" sldId="1769"/>
        </pc:sldMkLst>
      </pc:sldChg>
      <pc:sldChg chg="modSp mod">
        <pc:chgData name="Mag Selwa" userId="5dc855b3-2456-4cd0-96ca-6ce2d9ee3cae" providerId="ADAL" clId="{C84FD3D4-4E71-4D74-A644-8D04FF586B06}" dt="2023-10-16T01:44:39.277" v="1084" actId="1076"/>
        <pc:sldMkLst>
          <pc:docMk/>
          <pc:sldMk cId="1268037876" sldId="1770"/>
        </pc:sldMkLst>
      </pc:sldChg>
      <pc:sldChg chg="modSp mod">
        <pc:chgData name="Mag Selwa" userId="5dc855b3-2456-4cd0-96ca-6ce2d9ee3cae" providerId="ADAL" clId="{C84FD3D4-4E71-4D74-A644-8D04FF586B06}" dt="2023-10-16T01:44:58.479" v="1089" actId="255"/>
        <pc:sldMkLst>
          <pc:docMk/>
          <pc:sldMk cId="2104069988" sldId="1771"/>
        </pc:sldMkLst>
      </pc:sldChg>
      <pc:sldChg chg="modSp mod">
        <pc:chgData name="Mag Selwa" userId="5dc855b3-2456-4cd0-96ca-6ce2d9ee3cae" providerId="ADAL" clId="{C84FD3D4-4E71-4D74-A644-8D04FF586B06}" dt="2023-10-16T01:45:12.873" v="1093" actId="14100"/>
        <pc:sldMkLst>
          <pc:docMk/>
          <pc:sldMk cId="1741214663" sldId="1772"/>
        </pc:sldMkLst>
      </pc:sldChg>
      <pc:sldChg chg="modSp mod">
        <pc:chgData name="Mag Selwa" userId="5dc855b3-2456-4cd0-96ca-6ce2d9ee3cae" providerId="ADAL" clId="{C84FD3D4-4E71-4D74-A644-8D04FF586B06}" dt="2023-10-16T01:45:24.845" v="1097" actId="14100"/>
        <pc:sldMkLst>
          <pc:docMk/>
          <pc:sldMk cId="322334607" sldId="1773"/>
        </pc:sldMkLst>
      </pc:sldChg>
      <pc:sldChg chg="modSp mod">
        <pc:chgData name="Mag Selwa" userId="5dc855b3-2456-4cd0-96ca-6ce2d9ee3cae" providerId="ADAL" clId="{C84FD3D4-4E71-4D74-A644-8D04FF586B06}" dt="2023-10-16T01:45:48.159" v="1102" actId="255"/>
        <pc:sldMkLst>
          <pc:docMk/>
          <pc:sldMk cId="4133040823" sldId="1774"/>
        </pc:sldMkLst>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ldChg>
      <pc:sldChg chg="modSp mod">
        <pc:chgData name="Mag Selwa" userId="5dc855b3-2456-4cd0-96ca-6ce2d9ee3cae" providerId="ADAL" clId="{C84FD3D4-4E71-4D74-A644-8D04FF586B06}" dt="2023-10-16T01:45:57.330" v="1104" actId="1076"/>
        <pc:sldMkLst>
          <pc:docMk/>
          <pc:sldMk cId="985725174" sldId="1778"/>
        </pc:sldMkLst>
      </pc:sldChg>
      <pc:sldChg chg="modSp mod">
        <pc:chgData name="Mag Selwa" userId="5dc855b3-2456-4cd0-96ca-6ce2d9ee3cae" providerId="ADAL" clId="{C84FD3D4-4E71-4D74-A644-8D04FF586B06}" dt="2023-10-16T01:49:10.448" v="1192" actId="1035"/>
        <pc:sldMkLst>
          <pc:docMk/>
          <pc:sldMk cId="1228856404" sldId="1779"/>
        </pc:sldMkLst>
      </pc:sldChg>
      <pc:sldChg chg="modSp mod">
        <pc:chgData name="Mag Selwa" userId="5dc855b3-2456-4cd0-96ca-6ce2d9ee3cae" providerId="ADAL" clId="{C84FD3D4-4E71-4D74-A644-8D04FF586B06}" dt="2023-10-16T01:49:16.085" v="1193" actId="1076"/>
        <pc:sldMkLst>
          <pc:docMk/>
          <pc:sldMk cId="3256296153" sldId="1780"/>
        </pc:sldMkLst>
      </pc:sldChg>
      <pc:sldChg chg="addSp modSp mod">
        <pc:chgData name="Mag Selwa" userId="5dc855b3-2456-4cd0-96ca-6ce2d9ee3cae" providerId="ADAL" clId="{C84FD3D4-4E71-4D74-A644-8D04FF586B06}" dt="2023-10-16T01:49:50.109" v="1202" actId="1076"/>
        <pc:sldMkLst>
          <pc:docMk/>
          <pc:sldMk cId="3136571404" sldId="1781"/>
        </pc:sldMkLst>
      </pc:sldChg>
      <pc:sldChg chg="modSp mod">
        <pc:chgData name="Mag Selwa" userId="5dc855b3-2456-4cd0-96ca-6ce2d9ee3cae" providerId="ADAL" clId="{C84FD3D4-4E71-4D74-A644-8D04FF586B06}" dt="2023-10-16T01:49:56.420" v="1203" actId="1076"/>
        <pc:sldMkLst>
          <pc:docMk/>
          <pc:sldMk cId="3145669777" sldId="1782"/>
        </pc:sldMkLst>
      </pc:sldChg>
      <pc:sldChg chg="modSp mod">
        <pc:chgData name="Mag Selwa" userId="5dc855b3-2456-4cd0-96ca-6ce2d9ee3cae" providerId="ADAL" clId="{C84FD3D4-4E71-4D74-A644-8D04FF586B06}" dt="2023-10-16T01:50:00.412" v="1204" actId="1076"/>
        <pc:sldMkLst>
          <pc:docMk/>
          <pc:sldMk cId="1876213296" sldId="1783"/>
        </pc:sldMkLst>
      </pc:sldChg>
      <pc:sldChg chg="addSp modSp mod">
        <pc:chgData name="Mag Selwa" userId="5dc855b3-2456-4cd0-96ca-6ce2d9ee3cae" providerId="ADAL" clId="{C84FD3D4-4E71-4D74-A644-8D04FF586B06}" dt="2023-10-16T01:50:24.975" v="1218" actId="1036"/>
        <pc:sldMkLst>
          <pc:docMk/>
          <pc:sldMk cId="1953712247" sldId="1784"/>
        </pc:sldMkLst>
      </pc:sldChg>
      <pc:sldChg chg="modSp mod">
        <pc:chgData name="Mag Selwa" userId="5dc855b3-2456-4cd0-96ca-6ce2d9ee3cae" providerId="ADAL" clId="{C84FD3D4-4E71-4D74-A644-8D04FF586B06}" dt="2023-10-16T01:50:31.994" v="1219" actId="1076"/>
        <pc:sldMkLst>
          <pc:docMk/>
          <pc:sldMk cId="157200837" sldId="1785"/>
        </pc:sldMkLst>
      </pc:sldChg>
      <pc:sldChg chg="modSp mod">
        <pc:chgData name="Mag Selwa" userId="5dc855b3-2456-4cd0-96ca-6ce2d9ee3cae" providerId="ADAL" clId="{C84FD3D4-4E71-4D74-A644-8D04FF586B06}" dt="2023-10-16T01:50:36.243" v="1220" actId="1076"/>
        <pc:sldMkLst>
          <pc:docMk/>
          <pc:sldMk cId="26024085" sldId="1786"/>
        </pc:sldMkLst>
      </pc:sldChg>
      <pc:sldChg chg="modSp mod">
        <pc:chgData name="Mag Selwa" userId="5dc855b3-2456-4cd0-96ca-6ce2d9ee3cae" providerId="ADAL" clId="{C84FD3D4-4E71-4D74-A644-8D04FF586B06}" dt="2023-10-16T01:52:57.629" v="1241" actId="1076"/>
        <pc:sldMkLst>
          <pc:docMk/>
          <pc:sldMk cId="2763328272" sldId="1788"/>
        </pc:sldMkLst>
      </pc:sldChg>
      <pc:sldChg chg="modSp mod">
        <pc:chgData name="Mag Selwa" userId="5dc855b3-2456-4cd0-96ca-6ce2d9ee3cae" providerId="ADAL" clId="{C84FD3D4-4E71-4D74-A644-8D04FF586B06}" dt="2023-10-16T01:53:06.427" v="1242" actId="1076"/>
        <pc:sldMkLst>
          <pc:docMk/>
          <pc:sldMk cId="2837579129" sldId="1789"/>
        </pc:sldMkLst>
      </pc:sldChg>
      <pc:sldChg chg="addSp modSp mod">
        <pc:chgData name="Mag Selwa" userId="5dc855b3-2456-4cd0-96ca-6ce2d9ee3cae" providerId="ADAL" clId="{C84FD3D4-4E71-4D74-A644-8D04FF586B06}" dt="2023-10-16T01:53:40.531" v="1256" actId="1035"/>
        <pc:sldMkLst>
          <pc:docMk/>
          <pc:sldMk cId="4130177911" sldId="1790"/>
        </pc:sldMkLst>
      </pc:sldChg>
      <pc:sldChg chg="modSp mod">
        <pc:chgData name="Mag Selwa" userId="5dc855b3-2456-4cd0-96ca-6ce2d9ee3cae" providerId="ADAL" clId="{C84FD3D4-4E71-4D74-A644-8D04FF586B06}" dt="2023-10-16T01:54:53.153" v="1274" actId="1076"/>
        <pc:sldMkLst>
          <pc:docMk/>
          <pc:sldMk cId="3145279842" sldId="1791"/>
        </pc:sldMkLst>
      </pc:sldChg>
      <pc:sldChg chg="modSp mod">
        <pc:chgData name="Mag Selwa" userId="5dc855b3-2456-4cd0-96ca-6ce2d9ee3cae" providerId="ADAL" clId="{C84FD3D4-4E71-4D74-A644-8D04FF586B06}" dt="2023-10-16T01:54:59.692" v="1276" actId="1076"/>
        <pc:sldMkLst>
          <pc:docMk/>
          <pc:sldMk cId="3086135749" sldId="1792"/>
        </pc:sldMkLst>
      </pc:sldChg>
      <pc:sldChg chg="modSp mod">
        <pc:chgData name="Mag Selwa" userId="5dc855b3-2456-4cd0-96ca-6ce2d9ee3cae" providerId="ADAL" clId="{C84FD3D4-4E71-4D74-A644-8D04FF586B06}" dt="2023-10-16T01:55:12.919" v="1280" actId="27636"/>
        <pc:sldMkLst>
          <pc:docMk/>
          <pc:sldMk cId="2224251594" sldId="1793"/>
        </pc:sldMkLst>
      </pc:sldChg>
      <pc:sldChg chg="addSp modSp mod">
        <pc:chgData name="Mag Selwa" userId="5dc855b3-2456-4cd0-96ca-6ce2d9ee3cae" providerId="ADAL" clId="{C84FD3D4-4E71-4D74-A644-8D04FF586B06}" dt="2023-10-16T01:56:51.934" v="1326" actId="1076"/>
        <pc:sldMkLst>
          <pc:docMk/>
          <pc:sldMk cId="901404479" sldId="1795"/>
        </pc:sldMkLst>
      </pc:sldChg>
      <pc:sldChg chg="modSp mod">
        <pc:chgData name="Mag Selwa" userId="5dc855b3-2456-4cd0-96ca-6ce2d9ee3cae" providerId="ADAL" clId="{C84FD3D4-4E71-4D74-A644-8D04FF586B06}" dt="2023-10-16T01:57:02.163" v="1328" actId="1076"/>
        <pc:sldMkLst>
          <pc:docMk/>
          <pc:sldMk cId="752574008" sldId="1796"/>
        </pc:sldMkLst>
      </pc:sldChg>
      <pc:sldChg chg="addSp modSp mod">
        <pc:chgData name="Mag Selwa" userId="5dc855b3-2456-4cd0-96ca-6ce2d9ee3cae" providerId="ADAL" clId="{C84FD3D4-4E71-4D74-A644-8D04FF586B06}" dt="2023-10-16T01:58:05.129" v="1366" actId="1037"/>
        <pc:sldMkLst>
          <pc:docMk/>
          <pc:sldMk cId="146955596" sldId="1797"/>
        </pc:sldMkLst>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ldChg>
      <pc:sldChg chg="addSp modSp mod">
        <pc:chgData name="Mag Selwa" userId="5dc855b3-2456-4cd0-96ca-6ce2d9ee3cae" providerId="ADAL" clId="{C84FD3D4-4E71-4D74-A644-8D04FF586B06}" dt="2023-10-16T01:58:40.542" v="1374" actId="1076"/>
        <pc:sldMkLst>
          <pc:docMk/>
          <pc:sldMk cId="3328488013" sldId="1801"/>
        </pc:sldMkLst>
      </pc:sldChg>
      <pc:sldChg chg="addSp modSp mod">
        <pc:chgData name="Mag Selwa" userId="5dc855b3-2456-4cd0-96ca-6ce2d9ee3cae" providerId="ADAL" clId="{C84FD3D4-4E71-4D74-A644-8D04FF586B06}" dt="2023-10-16T01:59:13.224" v="1384" actId="1076"/>
        <pc:sldMkLst>
          <pc:docMk/>
          <pc:sldMk cId="1970972711" sldId="1802"/>
        </pc:sldMkLst>
      </pc:sldChg>
      <pc:sldChg chg="addSp modSp mod modShow">
        <pc:chgData name="Mag Selwa" userId="5dc855b3-2456-4cd0-96ca-6ce2d9ee3cae" providerId="ADAL" clId="{C84FD3D4-4E71-4D74-A644-8D04FF586B06}" dt="2023-10-16T02:00:48.419" v="1413" actId="1036"/>
        <pc:sldMkLst>
          <pc:docMk/>
          <pc:sldMk cId="335577290" sldId="1804"/>
        </pc:sldMkLst>
      </pc:sldChg>
      <pc:sldChg chg="modSp mod">
        <pc:chgData name="Mag Selwa" userId="5dc855b3-2456-4cd0-96ca-6ce2d9ee3cae" providerId="ADAL" clId="{C84FD3D4-4E71-4D74-A644-8D04FF586B06}" dt="2023-10-15T19:54:46.918" v="68" actId="27636"/>
        <pc:sldMkLst>
          <pc:docMk/>
          <pc:sldMk cId="3908515556" sldId="1806"/>
        </pc:sldMkLst>
      </pc:sldChg>
      <pc:sldChg chg="addSp modSp mod">
        <pc:chgData name="Mag Selwa" userId="5dc855b3-2456-4cd0-96ca-6ce2d9ee3cae" providerId="ADAL" clId="{C84FD3D4-4E71-4D74-A644-8D04FF586B06}" dt="2023-10-16T02:00:08.392" v="1395" actId="14100"/>
        <pc:sldMkLst>
          <pc:docMk/>
          <pc:sldMk cId="1969723990" sldId="1807"/>
        </pc:sldMkLst>
      </pc:sldChg>
      <pc:sldChg chg="addSp modSp mod">
        <pc:chgData name="Mag Selwa" userId="5dc855b3-2456-4cd0-96ca-6ce2d9ee3cae" providerId="ADAL" clId="{C84FD3D4-4E71-4D74-A644-8D04FF586B06}" dt="2023-10-16T02:01:21.534" v="1438" actId="1076"/>
        <pc:sldMkLst>
          <pc:docMk/>
          <pc:sldMk cId="3742274196" sldId="1810"/>
        </pc:sldMkLst>
      </pc:sldChg>
      <pc:sldChg chg="delSp modSp mod modAnim">
        <pc:chgData name="Mag Selwa" userId="5dc855b3-2456-4cd0-96ca-6ce2d9ee3cae" providerId="ADAL" clId="{C84FD3D4-4E71-4D74-A644-8D04FF586B06}" dt="2023-10-16T02:03:36.169" v="1454" actId="207"/>
        <pc:sldMkLst>
          <pc:docMk/>
          <pc:sldMk cId="2090150611" sldId="1811"/>
        </pc:sldMkLst>
      </pc:sldChg>
      <pc:sldChg chg="modSp mod">
        <pc:chgData name="Mag Selwa" userId="5dc855b3-2456-4cd0-96ca-6ce2d9ee3cae" providerId="ADAL" clId="{C84FD3D4-4E71-4D74-A644-8D04FF586B06}" dt="2023-10-16T02:04:17.320" v="1464" actId="20577"/>
        <pc:sldMkLst>
          <pc:docMk/>
          <pc:sldMk cId="3304384704" sldId="1812"/>
        </pc:sldMkLst>
      </pc:sldChg>
      <pc:sldChg chg="modSp mod">
        <pc:chgData name="Mag Selwa" userId="5dc855b3-2456-4cd0-96ca-6ce2d9ee3cae" providerId="ADAL" clId="{C84FD3D4-4E71-4D74-A644-8D04FF586B06}" dt="2023-10-16T02:04:13.947" v="1463" actId="6549"/>
        <pc:sldMkLst>
          <pc:docMk/>
          <pc:sldMk cId="3006381941" sldId="1813"/>
        </pc:sldMkLst>
      </pc:sldChg>
      <pc:sldChg chg="modSp mod">
        <pc:chgData name="Mag Selwa" userId="5dc855b3-2456-4cd0-96ca-6ce2d9ee3cae" providerId="ADAL" clId="{C84FD3D4-4E71-4D74-A644-8D04FF586B06}" dt="2023-10-16T02:04:11.464" v="1462" actId="6549"/>
        <pc:sldMkLst>
          <pc:docMk/>
          <pc:sldMk cId="1241110807" sldId="1814"/>
        </pc:sldMkLst>
      </pc:sldChg>
      <pc:sldChg chg="addSp modSp mod">
        <pc:chgData name="Mag Selwa" userId="5dc855b3-2456-4cd0-96ca-6ce2d9ee3cae" providerId="ADAL" clId="{C84FD3D4-4E71-4D74-A644-8D04FF586B06}" dt="2023-10-16T02:04:44.900" v="1471" actId="1076"/>
        <pc:sldMkLst>
          <pc:docMk/>
          <pc:sldMk cId="2375004516" sldId="1815"/>
        </pc:sldMkLst>
      </pc:sldChg>
      <pc:sldChg chg="addSp modSp mod">
        <pc:chgData name="Mag Selwa" userId="5dc855b3-2456-4cd0-96ca-6ce2d9ee3cae" providerId="ADAL" clId="{C84FD3D4-4E71-4D74-A644-8D04FF586B06}" dt="2023-10-16T02:05:00.774" v="1478" actId="1076"/>
        <pc:sldMkLst>
          <pc:docMk/>
          <pc:sldMk cId="4159792785" sldId="1816"/>
        </pc:sldMkLst>
      </pc:sldChg>
      <pc:sldChg chg="modSp mod">
        <pc:chgData name="Mag Selwa" userId="5dc855b3-2456-4cd0-96ca-6ce2d9ee3cae" providerId="ADAL" clId="{C84FD3D4-4E71-4D74-A644-8D04FF586B06}" dt="2023-10-16T02:05:10.578" v="1480" actId="1076"/>
        <pc:sldMkLst>
          <pc:docMk/>
          <pc:sldMk cId="1218005068" sldId="1817"/>
        </pc:sldMkLst>
      </pc:sldChg>
      <pc:sldChg chg="modSp mod">
        <pc:chgData name="Mag Selwa" userId="5dc855b3-2456-4cd0-96ca-6ce2d9ee3cae" providerId="ADAL" clId="{C84FD3D4-4E71-4D74-A644-8D04FF586B06}" dt="2023-10-16T02:05:14.175" v="1481" actId="1076"/>
        <pc:sldMkLst>
          <pc:docMk/>
          <pc:sldMk cId="2497519466" sldId="1818"/>
        </pc:sldMkLst>
      </pc:sldChg>
      <pc:sldChg chg="modSp mod">
        <pc:chgData name="Mag Selwa" userId="5dc855b3-2456-4cd0-96ca-6ce2d9ee3cae" providerId="ADAL" clId="{C84FD3D4-4E71-4D74-A644-8D04FF586B06}" dt="2023-10-16T02:05:18.087" v="1482" actId="1076"/>
        <pc:sldMkLst>
          <pc:docMk/>
          <pc:sldMk cId="1263631276" sldId="1819"/>
        </pc:sldMkLst>
      </pc:sldChg>
      <pc:sldChg chg="addSp modSp mod">
        <pc:chgData name="Mag Selwa" userId="5dc855b3-2456-4cd0-96ca-6ce2d9ee3cae" providerId="ADAL" clId="{C84FD3D4-4E71-4D74-A644-8D04FF586B06}" dt="2023-10-16T02:05:36.004" v="1490" actId="1076"/>
        <pc:sldMkLst>
          <pc:docMk/>
          <pc:sldMk cId="1321738668" sldId="1820"/>
        </pc:sldMkLst>
      </pc:sldChg>
      <pc:sldChg chg="addSp modSp mod">
        <pc:chgData name="Mag Selwa" userId="5dc855b3-2456-4cd0-96ca-6ce2d9ee3cae" providerId="ADAL" clId="{C84FD3D4-4E71-4D74-A644-8D04FF586B06}" dt="2023-10-16T02:06:28.097" v="1518" actId="1037"/>
        <pc:sldMkLst>
          <pc:docMk/>
          <pc:sldMk cId="531841780" sldId="1821"/>
        </pc:sldMkLst>
      </pc:sldChg>
      <pc:sldChg chg="modSp mod">
        <pc:chgData name="Mag Selwa" userId="5dc855b3-2456-4cd0-96ca-6ce2d9ee3cae" providerId="ADAL" clId="{C84FD3D4-4E71-4D74-A644-8D04FF586B06}" dt="2023-10-16T02:06:49.554" v="1523" actId="20577"/>
        <pc:sldMkLst>
          <pc:docMk/>
          <pc:sldMk cId="2409763468" sldId="1822"/>
        </pc:sldMkLst>
      </pc:sldChg>
      <pc:sldChg chg="modSp mod">
        <pc:chgData name="Mag Selwa" userId="5dc855b3-2456-4cd0-96ca-6ce2d9ee3cae" providerId="ADAL" clId="{C84FD3D4-4E71-4D74-A644-8D04FF586B06}" dt="2023-10-16T02:06:44.310" v="1522" actId="20577"/>
        <pc:sldMkLst>
          <pc:docMk/>
          <pc:sldMk cId="3602594714" sldId="1823"/>
        </pc:sldMkLst>
      </pc:sldChg>
      <pc:sldChg chg="modSp mod">
        <pc:chgData name="Mag Selwa" userId="5dc855b3-2456-4cd0-96ca-6ce2d9ee3cae" providerId="ADAL" clId="{C84FD3D4-4E71-4D74-A644-8D04FF586B06}" dt="2023-10-16T02:07:12.909" v="1531" actId="27636"/>
        <pc:sldMkLst>
          <pc:docMk/>
          <pc:sldMk cId="2245502187" sldId="1824"/>
        </pc:sldMkLst>
      </pc:sldChg>
      <pc:sldChg chg="modSp mod">
        <pc:chgData name="Mag Selwa" userId="5dc855b3-2456-4cd0-96ca-6ce2d9ee3cae" providerId="ADAL" clId="{C84FD3D4-4E71-4D74-A644-8D04FF586B06}" dt="2023-10-16T02:07:25.453" v="1536" actId="27636"/>
        <pc:sldMkLst>
          <pc:docMk/>
          <pc:sldMk cId="2011708109" sldId="1825"/>
        </pc:sldMkLst>
      </pc:sldChg>
      <pc:sldChg chg="modSp mod">
        <pc:chgData name="Mag Selwa" userId="5dc855b3-2456-4cd0-96ca-6ce2d9ee3cae" providerId="ADAL" clId="{C84FD3D4-4E71-4D74-A644-8D04FF586B06}" dt="2023-10-16T02:07:30.589" v="1538" actId="20577"/>
        <pc:sldMkLst>
          <pc:docMk/>
          <pc:sldMk cId="2024389960" sldId="1826"/>
        </pc:sldMkLst>
      </pc:sldChg>
      <pc:sldChg chg="modSp mod">
        <pc:chgData name="Mag Selwa" userId="5dc855b3-2456-4cd0-96ca-6ce2d9ee3cae" providerId="ADAL" clId="{C84FD3D4-4E71-4D74-A644-8D04FF586B06}" dt="2023-10-16T02:08:00.645" v="1543" actId="1076"/>
        <pc:sldMkLst>
          <pc:docMk/>
          <pc:sldMk cId="2062275870" sldId="1827"/>
        </pc:sldMkLst>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ldChg>
      <pc:sldChg chg="delSp modSp mod">
        <pc:chgData name="Mag Selwa" userId="5dc855b3-2456-4cd0-96ca-6ce2d9ee3cae" providerId="ADAL" clId="{C84FD3D4-4E71-4D74-A644-8D04FF586B06}" dt="2023-10-16T02:08:28.202" v="1551" actId="478"/>
        <pc:sldMkLst>
          <pc:docMk/>
          <pc:sldMk cId="777419138" sldId="1831"/>
        </pc:sldMkLst>
      </pc:sldChg>
      <pc:sldChg chg="addSp delSp modSp mod">
        <pc:chgData name="Mag Selwa" userId="5dc855b3-2456-4cd0-96ca-6ce2d9ee3cae" providerId="ADAL" clId="{C84FD3D4-4E71-4D74-A644-8D04FF586B06}" dt="2023-10-16T02:09:47.734" v="1576" actId="1037"/>
        <pc:sldMkLst>
          <pc:docMk/>
          <pc:sldMk cId="784488567" sldId="1832"/>
        </pc:sldMkLst>
      </pc:sldChg>
      <pc:sldChg chg="addSp modSp mod">
        <pc:chgData name="Mag Selwa" userId="5dc855b3-2456-4cd0-96ca-6ce2d9ee3cae" providerId="ADAL" clId="{C84FD3D4-4E71-4D74-A644-8D04FF586B06}" dt="2023-10-16T02:11:32.424" v="1628" actId="1076"/>
        <pc:sldMkLst>
          <pc:docMk/>
          <pc:sldMk cId="220807472" sldId="1835"/>
        </pc:sldMkLst>
      </pc:sldChg>
      <pc:sldChg chg="addSp modSp mod">
        <pc:chgData name="Mag Selwa" userId="5dc855b3-2456-4cd0-96ca-6ce2d9ee3cae" providerId="ADAL" clId="{C84FD3D4-4E71-4D74-A644-8D04FF586B06}" dt="2023-10-16T02:11:53.021" v="1637" actId="1076"/>
        <pc:sldMkLst>
          <pc:docMk/>
          <pc:sldMk cId="3615833125" sldId="1836"/>
        </pc:sldMkLst>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ldChg>
      <pc:sldChg chg="addSp delSp modSp new mod">
        <pc:chgData name="Mag Selwa" userId="5dc855b3-2456-4cd0-96ca-6ce2d9ee3cae" providerId="ADAL" clId="{C84FD3D4-4E71-4D74-A644-8D04FF586B06}" dt="2023-10-16T00:58:07.755" v="811" actId="255"/>
        <pc:sldMkLst>
          <pc:docMk/>
          <pc:sldMk cId="3045134413" sldId="1841"/>
        </pc:sldMkLst>
      </pc:sldChg>
      <pc:sldChg chg="modSp add mod">
        <pc:chgData name="Mag Selwa" userId="5dc855b3-2456-4cd0-96ca-6ce2d9ee3cae" providerId="ADAL" clId="{C84FD3D4-4E71-4D74-A644-8D04FF586B06}" dt="2023-10-16T00:59:38.703" v="834" actId="20577"/>
        <pc:sldMkLst>
          <pc:docMk/>
          <pc:sldMk cId="149105088" sldId="1842"/>
        </pc:sldMkLst>
      </pc:sldChg>
      <pc:sldChg chg="addSp delSp modSp add mod">
        <pc:chgData name="Mag Selwa" userId="5dc855b3-2456-4cd0-96ca-6ce2d9ee3cae" providerId="ADAL" clId="{C84FD3D4-4E71-4D74-A644-8D04FF586B06}" dt="2023-10-16T01:00:05.599" v="843" actId="255"/>
        <pc:sldMkLst>
          <pc:docMk/>
          <pc:sldMk cId="3654891549" sldId="1843"/>
        </pc:sldMkLst>
      </pc:sldChg>
      <pc:sldChg chg="modSp add mod">
        <pc:chgData name="Mag Selwa" userId="5dc855b3-2456-4cd0-96ca-6ce2d9ee3cae" providerId="ADAL" clId="{C84FD3D4-4E71-4D74-A644-8D04FF586B06}" dt="2023-10-16T01:00:22.554" v="848" actId="20577"/>
        <pc:sldMkLst>
          <pc:docMk/>
          <pc:sldMk cId="3081168292" sldId="1844"/>
        </pc:sldMkLst>
      </pc:sldChg>
      <pc:sldChg chg="addSp delSp modSp add del mod">
        <pc:chgData name="Mag Selwa" userId="5dc855b3-2456-4cd0-96ca-6ce2d9ee3cae" providerId="ADAL" clId="{C84FD3D4-4E71-4D74-A644-8D04FF586B06}" dt="2023-10-16T01:00:59.540" v="859" actId="255"/>
        <pc:sldMkLst>
          <pc:docMk/>
          <pc:sldMk cId="873165437" sldId="1845"/>
        </pc:sldMkLst>
      </pc:sldChg>
      <pc:sldChg chg="modSp add mod">
        <pc:chgData name="Mag Selwa" userId="5dc855b3-2456-4cd0-96ca-6ce2d9ee3cae" providerId="ADAL" clId="{C84FD3D4-4E71-4D74-A644-8D04FF586B06}" dt="2023-10-16T01:04:56.534" v="894" actId="20577"/>
        <pc:sldMkLst>
          <pc:docMk/>
          <pc:sldMk cId="3032216222" sldId="1846"/>
        </pc:sldMkLst>
      </pc:sldChg>
      <pc:sldChg chg="addSp delSp modSp add mod">
        <pc:chgData name="Mag Selwa" userId="5dc855b3-2456-4cd0-96ca-6ce2d9ee3cae" providerId="ADAL" clId="{C84FD3D4-4E71-4D74-A644-8D04FF586B06}" dt="2023-10-16T01:01:49.758" v="872" actId="255"/>
        <pc:sldMkLst>
          <pc:docMk/>
          <pc:sldMk cId="2744320154" sldId="1847"/>
        </pc:sldMkLst>
      </pc:sldChg>
      <pc:sldChg chg="modSp add mod">
        <pc:chgData name="Mag Selwa" userId="5dc855b3-2456-4cd0-96ca-6ce2d9ee3cae" providerId="ADAL" clId="{C84FD3D4-4E71-4D74-A644-8D04FF586B06}" dt="2023-10-16T01:02:04.163" v="877" actId="20577"/>
        <pc:sldMkLst>
          <pc:docMk/>
          <pc:sldMk cId="2219163991" sldId="1848"/>
        </pc:sldMkLst>
      </pc:sldChg>
      <pc:sldChg chg="addSp delSp modSp add mod">
        <pc:chgData name="Mag Selwa" userId="5dc855b3-2456-4cd0-96ca-6ce2d9ee3cae" providerId="ADAL" clId="{C84FD3D4-4E71-4D74-A644-8D04FF586B06}" dt="2023-10-16T01:02:31.886" v="885" actId="255"/>
        <pc:sldMkLst>
          <pc:docMk/>
          <pc:sldMk cId="1231960179" sldId="1849"/>
        </pc:sldMkLst>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121</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122</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127</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128</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131</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132</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145</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148</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149</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157</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10/6/2025</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6/10/2025</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6/10/2025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899474" y="681660"/>
            <a:ext cx="4400882" cy="3035372"/>
            <a:chOff x="2259350" y="692696"/>
            <a:chExt cx="4400882" cy="3035372"/>
          </a:xfrm>
        </p:grpSpPr>
        <p:grpSp>
          <p:nvGrpSpPr>
            <p:cNvPr id="9" name="Group 8"/>
            <p:cNvGrpSpPr/>
            <p:nvPr/>
          </p:nvGrpSpPr>
          <p:grpSpPr>
            <a:xfrm>
              <a:off x="2259350" y="692696"/>
              <a:ext cx="4400882" cy="2114397"/>
              <a:chOff x="2259350" y="692696"/>
              <a:chExt cx="4400882" cy="2114397"/>
            </a:xfrm>
          </p:grpSpPr>
          <p:sp>
            <p:nvSpPr>
              <p:cNvPr id="2" name="Rectangle 1"/>
              <p:cNvSpPr/>
              <p:nvPr/>
            </p:nvSpPr>
            <p:spPr>
              <a:xfrm>
                <a:off x="2259350" y="2231029"/>
                <a:ext cx="432048" cy="576064"/>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cxnSpLocks/>
                <a:endCxn id="6" idx="1"/>
              </p:cNvCxnSpPr>
              <p:nvPr/>
            </p:nvCxnSpPr>
            <p:spPr>
              <a:xfrm flipV="1">
                <a:off x="2393270" y="1088740"/>
                <a:ext cx="2682786" cy="11364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4017941" y="3152003"/>
              <a:ext cx="432048" cy="576065"/>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4233965" y="1088740"/>
              <a:ext cx="842091" cy="2063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a:solidFill>
            <a:srgbClr val="DB6D32"/>
          </a:solidFill>
        </p:grpSpPr>
        <p:sp>
          <p:nvSpPr>
            <p:cNvPr id="15" name="Rectangle 14"/>
            <p:cNvSpPr/>
            <p:nvPr/>
          </p:nvSpPr>
          <p:spPr>
            <a:xfrm>
              <a:off x="5796484" y="1938138"/>
              <a:ext cx="1584176"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165908" y="3598877"/>
            <a:ext cx="2998438" cy="1833182"/>
            <a:chOff x="4641908" y="3598876"/>
            <a:chExt cx="2998438" cy="1833182"/>
          </a:xfrm>
          <a:solidFill>
            <a:srgbClr val="DB6C30"/>
          </a:solidFill>
        </p:grpSpPr>
        <p:sp>
          <p:nvSpPr>
            <p:cNvPr id="17" name="Rectangle 16"/>
            <p:cNvSpPr/>
            <p:nvPr/>
          </p:nvSpPr>
          <p:spPr>
            <a:xfrm>
              <a:off x="6128178" y="4567962"/>
              <a:ext cx="1512168" cy="8640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a:cxnSpLocks/>
            </p:cNvCxnSpPr>
            <p:nvPr/>
          </p:nvCxnSpPr>
          <p:spPr>
            <a:xfrm flipH="1" flipV="1">
              <a:off x="4641908" y="3598876"/>
              <a:ext cx="1486270" cy="969086"/>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568887" cy="576064"/>
            <a:chOff x="5669644" y="3083164"/>
            <a:chExt cx="3568887" cy="576064"/>
          </a:xfrm>
          <a:solidFill>
            <a:srgbClr val="DB6C30"/>
          </a:solidFill>
        </p:grpSpPr>
        <p:sp>
          <p:nvSpPr>
            <p:cNvPr id="16" name="Rectangle 15"/>
            <p:cNvSpPr/>
            <p:nvPr/>
          </p:nvSpPr>
          <p:spPr>
            <a:xfrm>
              <a:off x="5669644" y="3083164"/>
              <a:ext cx="172819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cxnSpLocks/>
              <a:stCxn id="16" idx="3"/>
            </p:cNvCxnSpPr>
            <p:nvPr/>
          </p:nvCxnSpPr>
          <p:spPr>
            <a:xfrm flipV="1">
              <a:off x="7397836" y="3306299"/>
              <a:ext cx="1840695" cy="6489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56345" y="1318376"/>
            <a:ext cx="10838576" cy="4873625"/>
          </a:xfrm>
        </p:spPr>
        <p:txBody>
          <a:bodyPr>
            <a:normAutofit/>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144</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 -&gt; .</a:t>
            </a:r>
            <a:r>
              <a:rPr lang="en-US" altLang="en-US" dirty="0" err="1"/>
              <a:t>bashrc</a:t>
            </a:r>
            <a:r>
              <a:rPr lang="en-US" altLang="en-US" dirty="0"/>
              <a:t> (on the cluster)</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6565801" y="2028069"/>
            <a:ext cx="4788000" cy="2196000"/>
          </a:xfrm>
          <a:prstGeom prst="rect">
            <a:avLst/>
          </a:prstGeom>
        </p:spPr>
      </p:pic>
      <p:sp>
        <p:nvSpPr>
          <p:cNvPr id="3" name="Rectangle 2">
            <a:extLst>
              <a:ext uri="{FF2B5EF4-FFF2-40B4-BE49-F238E27FC236}">
                <a16:creationId xmlns:a16="http://schemas.microsoft.com/office/drawing/2014/main" id="{5AA39847-25DB-2D12-3CC2-F78971D6A276}"/>
              </a:ext>
            </a:extLst>
          </p:cNvPr>
          <p:cNvSpPr/>
          <p:nvPr/>
        </p:nvSpPr>
        <p:spPr>
          <a:xfrm>
            <a:off x="6817452" y="239089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2340F6F-782F-443A-4DEE-0970766A7445}"/>
              </a:ext>
            </a:extLst>
          </p:cNvPr>
          <p:cNvSpPr/>
          <p:nvPr/>
        </p:nvSpPr>
        <p:spPr>
          <a:xfrm>
            <a:off x="6817452" y="373313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A633C78-BF0C-6B64-E0B1-8EFA1D8D3EDE}"/>
              </a:ext>
            </a:extLst>
          </p:cNvPr>
          <p:cNvSpPr/>
          <p:nvPr/>
        </p:nvSpPr>
        <p:spPr>
          <a:xfrm>
            <a:off x="4475401" y="2132856"/>
            <a:ext cx="1762405" cy="92653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 leave a space after</a:t>
            </a:r>
            <a:endParaRPr lang="nl-BE" dirty="0"/>
          </a:p>
        </p:txBody>
      </p:sp>
      <p:cxnSp>
        <p:nvCxnSpPr>
          <p:cNvPr id="6" name="Straight Connector 5">
            <a:extLst>
              <a:ext uri="{FF2B5EF4-FFF2-40B4-BE49-F238E27FC236}">
                <a16:creationId xmlns:a16="http://schemas.microsoft.com/office/drawing/2014/main" id="{AC6BD277-53B5-6721-CA6E-0EBFAA651B8B}"/>
              </a:ext>
            </a:extLst>
          </p:cNvPr>
          <p:cNvCxnSpPr>
            <a:cxnSpLocks/>
          </p:cNvCxnSpPr>
          <p:nvPr/>
        </p:nvCxnSpPr>
        <p:spPr>
          <a:xfrm flipH="1" flipV="1">
            <a:off x="3666146" y="2132856"/>
            <a:ext cx="809256" cy="2580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3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“test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154</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8217634"/>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Write a script that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 (or take from </a:t>
            </a:r>
            <a:r>
              <a:rPr lang="en-US" altLang="en-US" sz="2200" dirty="0" err="1"/>
              <a:t>github</a:t>
            </a:r>
            <a:r>
              <a:rPr lang="en-US" altLang="en-US" sz="2200" dirty="0"/>
              <a:t> repo and set in the right </a:t>
            </a:r>
            <a:r>
              <a:rPr lang="en-US" altLang="en-US" sz="2200" dirty="0" err="1"/>
              <a:t>dir</a:t>
            </a:r>
            <a:r>
              <a:rPr lang="en-US" altLang="en-US" sz="2200" dirty="0"/>
              <a:t>)</a:t>
            </a:r>
          </a:p>
          <a:p>
            <a:pPr marL="1066800" lvl="1" indent="-324000" algn="l">
              <a:spcBef>
                <a:spcPts val="0"/>
              </a:spcBef>
              <a:buFont typeface="Wingdings" pitchFamily="2" charset="2"/>
              <a:buAutoNum type="alphaLcPeriod"/>
            </a:pPr>
            <a:r>
              <a:rPr lang="en-US" altLang="en-US" sz="2200" dirty="0"/>
              <a:t>Load the intel/</a:t>
            </a:r>
            <a:r>
              <a:rPr lang="en-US" altLang="en-US" sz="2200" dirty="0" err="1"/>
              <a:t>foss</a:t>
            </a:r>
            <a:r>
              <a:rPr lang="en-US" altLang="en-US" sz="2200" dirty="0"/>
              <a:t> module (to have MPI library available)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155</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157</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introduction</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p>
          <a:p>
            <a:pPr marL="285750" indent="-285750">
              <a:buFont typeface="Arial" panose="020B0604020202020204" pitchFamily="34" charset="0"/>
              <a:buChar char="•"/>
            </a:pPr>
            <a:r>
              <a:rPr lang="nl-BE" dirty="0"/>
              <a:t>Python-on-</a:t>
            </a:r>
            <a:r>
              <a:rPr lang="nl-BE" dirty="0" err="1"/>
              <a:t>GPUs</a:t>
            </a:r>
            <a:endParaRPr lang="nl-BE" dirty="0"/>
          </a:p>
          <a:p>
            <a:pPr marL="285750" indent="-285750">
              <a:buFont typeface="Arial" panose="020B0604020202020204" pitchFamily="34" charset="0"/>
              <a:buChar char="•"/>
            </a:pPr>
            <a:r>
              <a:rPr lang="nl-BE" dirty="0"/>
              <a:t>Python Dashboards</a:t>
            </a:r>
            <a:endParaRPr lang="nl-BE" dirty="0">
              <a:solidFill>
                <a:schemeClr val="tx1">
                  <a:lumMod val="75000"/>
                </a:schemeClr>
              </a:solidFill>
            </a:endParaRPr>
          </a:p>
        </p:txBody>
      </p:sp>
      <p:sp>
        <p:nvSpPr>
          <p:cNvPr id="8" name="TextBox 7"/>
          <p:cNvSpPr txBox="1"/>
          <p:nvPr/>
        </p:nvSpPr>
        <p:spPr>
          <a:xfrm>
            <a:off x="4853055" y="2982577"/>
            <a:ext cx="1261283"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Scientific 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796351" y="5178008"/>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endCxn id="10" idx="1"/>
          </p:cNvCxnSpPr>
          <p:nvPr/>
        </p:nvCxnSpPr>
        <p:spPr>
          <a:xfrm>
            <a:off x="5145714" y="4034277"/>
            <a:ext cx="1650637" cy="132839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9390791" y="476367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9465787" y="5204064"/>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646331"/>
          </a:xfrm>
          <a:prstGeom prst="rect">
            <a:avLst/>
          </a:prstGeom>
        </p:spPr>
        <p:txBody>
          <a:bodyPr wrap="square">
            <a:spAutoFit/>
          </a:bodyPr>
          <a:lstStyle/>
          <a:p>
            <a:r>
              <a:rPr lang="en-GB" dirty="0"/>
              <a:t>edX MOOC Fortran for Programmers (announced by e-mail)</a:t>
            </a:r>
          </a:p>
          <a:p>
            <a:r>
              <a:rPr lang="en-GB" dirty="0"/>
              <a:t>edX Defensive programming and debugging</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
        <p:nvSpPr>
          <p:cNvPr id="19" name="TextBox 18">
            <a:extLst>
              <a:ext uri="{FF2B5EF4-FFF2-40B4-BE49-F238E27FC236}">
                <a16:creationId xmlns:a16="http://schemas.microsoft.com/office/drawing/2014/main" id="{3EC4A2D4-3AFD-8305-7D66-B5F4A6FCF5FF}"/>
              </a:ext>
            </a:extLst>
          </p:cNvPr>
          <p:cNvSpPr txBox="1"/>
          <p:nvPr/>
        </p:nvSpPr>
        <p:spPr>
          <a:xfrm>
            <a:off x="10189134" y="3338408"/>
            <a:ext cx="2002866" cy="369332"/>
          </a:xfrm>
          <a:prstGeom prst="rect">
            <a:avLst/>
          </a:prstGeom>
          <a:noFill/>
          <a:ln>
            <a:solidFill>
              <a:schemeClr val="tx1"/>
            </a:solidFill>
          </a:ln>
        </p:spPr>
        <p:txBody>
          <a:bodyPr wrap="square" rtlCol="0">
            <a:spAutoFit/>
          </a:bodyPr>
          <a:lstStyle/>
          <a:p>
            <a:r>
              <a:rPr lang="nl-BE" dirty="0" err="1"/>
              <a:t>Workflows</a:t>
            </a:r>
            <a:r>
              <a:rPr lang="nl-BE" dirty="0"/>
              <a:t> on HPC</a:t>
            </a:r>
            <a:endParaRPr lang="en-US" dirty="0"/>
          </a:p>
        </p:txBody>
      </p:sp>
      <p:sp>
        <p:nvSpPr>
          <p:cNvPr id="22" name="TextBox 21">
            <a:extLst>
              <a:ext uri="{FF2B5EF4-FFF2-40B4-BE49-F238E27FC236}">
                <a16:creationId xmlns:a16="http://schemas.microsoft.com/office/drawing/2014/main" id="{577EF27B-73A4-B832-0E0D-50A0E5EB7097}"/>
              </a:ext>
            </a:extLst>
          </p:cNvPr>
          <p:cNvSpPr txBox="1"/>
          <p:nvPr/>
        </p:nvSpPr>
        <p:spPr>
          <a:xfrm>
            <a:off x="10317963" y="3836074"/>
            <a:ext cx="1585047" cy="369332"/>
          </a:xfrm>
          <a:prstGeom prst="rect">
            <a:avLst/>
          </a:prstGeom>
          <a:noFill/>
          <a:ln>
            <a:solidFill>
              <a:schemeClr val="tx1"/>
            </a:solidFill>
          </a:ln>
        </p:spPr>
        <p:txBody>
          <a:bodyPr wrap="square" rtlCol="0">
            <a:spAutoFit/>
          </a:bodyPr>
          <a:lstStyle/>
          <a:p>
            <a:r>
              <a:rPr lang="nl-BE" dirty="0" err="1"/>
              <a:t>MLOps</a:t>
            </a:r>
            <a:r>
              <a:rPr lang="nl-BE" dirty="0"/>
              <a:t> on HPC</a:t>
            </a:r>
            <a:endParaRPr lang="en-US" dirty="0"/>
          </a:p>
        </p:txBody>
      </p:sp>
      <p:sp>
        <p:nvSpPr>
          <p:cNvPr id="26" name="TextBox 25">
            <a:extLst>
              <a:ext uri="{FF2B5EF4-FFF2-40B4-BE49-F238E27FC236}">
                <a16:creationId xmlns:a16="http://schemas.microsoft.com/office/drawing/2014/main" id="{D69FCBC5-00EF-780D-823E-02A1C65B6C9F}"/>
              </a:ext>
            </a:extLst>
          </p:cNvPr>
          <p:cNvSpPr txBox="1"/>
          <p:nvPr/>
        </p:nvSpPr>
        <p:spPr>
          <a:xfrm>
            <a:off x="7587799" y="5635219"/>
            <a:ext cx="4037761" cy="369332"/>
          </a:xfrm>
          <a:prstGeom prst="rect">
            <a:avLst/>
          </a:prstGeom>
          <a:noFill/>
          <a:ln w="9525">
            <a:solidFill>
              <a:schemeClr val="tx1"/>
            </a:solidFill>
          </a:ln>
        </p:spPr>
        <p:txBody>
          <a:bodyPr wrap="square">
            <a:spAutoFit/>
          </a:bodyPr>
          <a:lstStyle/>
          <a:p>
            <a:r>
              <a:rPr lang="en-US" dirty="0"/>
              <a:t>Deploying Large Language Models Locally</a:t>
            </a:r>
            <a:endParaRPr lang="nl-BE" dirty="0"/>
          </a:p>
        </p:txBody>
      </p:sp>
      <p:sp>
        <p:nvSpPr>
          <p:cNvPr id="39" name="TextBox 38">
            <a:extLst>
              <a:ext uri="{FF2B5EF4-FFF2-40B4-BE49-F238E27FC236}">
                <a16:creationId xmlns:a16="http://schemas.microsoft.com/office/drawing/2014/main" id="{182EACF9-5F6B-2D63-B6AC-EB5CD70F5EFF}"/>
              </a:ext>
            </a:extLst>
          </p:cNvPr>
          <p:cNvSpPr txBox="1"/>
          <p:nvPr/>
        </p:nvSpPr>
        <p:spPr>
          <a:xfrm>
            <a:off x="10121460" y="1166123"/>
            <a:ext cx="2002865" cy="646331"/>
          </a:xfrm>
          <a:prstGeom prst="rect">
            <a:avLst/>
          </a:prstGeom>
          <a:noFill/>
          <a:ln>
            <a:solidFill>
              <a:schemeClr val="tx1"/>
            </a:solidFill>
          </a:ln>
        </p:spPr>
        <p:txBody>
          <a:bodyPr wrap="square" rtlCol="0">
            <a:spAutoFit/>
          </a:bodyPr>
          <a:lstStyle/>
          <a:p>
            <a:r>
              <a:rPr lang="en-US" dirty="0"/>
              <a:t>Julia, the good, the bad, the ugly</a:t>
            </a:r>
            <a:endParaRPr lang="nl-BE" dirty="0">
              <a:solidFill>
                <a:schemeClr val="tx1">
                  <a:lumMod val="75000"/>
                </a:schemeClr>
              </a:solidFill>
            </a:endParaRPr>
          </a:p>
        </p:txBody>
      </p:sp>
      <p:sp>
        <p:nvSpPr>
          <p:cNvPr id="42" name="TextBox 41">
            <a:extLst>
              <a:ext uri="{FF2B5EF4-FFF2-40B4-BE49-F238E27FC236}">
                <a16:creationId xmlns:a16="http://schemas.microsoft.com/office/drawing/2014/main" id="{5E135D64-C9FA-763A-77BC-C1A08A1CD738}"/>
              </a:ext>
            </a:extLst>
          </p:cNvPr>
          <p:cNvSpPr txBox="1"/>
          <p:nvPr/>
        </p:nvSpPr>
        <p:spPr>
          <a:xfrm>
            <a:off x="2137441" y="4070726"/>
            <a:ext cx="29073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software engineering</a:t>
            </a:r>
            <a:endParaRPr lang="nl-BE" dirty="0">
              <a:solidFill>
                <a:schemeClr val="tx1">
                  <a:lumMod val="75000"/>
                </a:schemeClr>
              </a:solidFill>
            </a:endParaRPr>
          </a:p>
        </p:txBody>
      </p:sp>
      <p:sp>
        <p:nvSpPr>
          <p:cNvPr id="44" name="TextBox 43">
            <a:extLst>
              <a:ext uri="{FF2B5EF4-FFF2-40B4-BE49-F238E27FC236}">
                <a16:creationId xmlns:a16="http://schemas.microsoft.com/office/drawing/2014/main" id="{93911784-2722-AE26-FE3A-8028227303FE}"/>
              </a:ext>
            </a:extLst>
          </p:cNvPr>
          <p:cNvSpPr txBox="1"/>
          <p:nvPr/>
        </p:nvSpPr>
        <p:spPr>
          <a:xfrm>
            <a:off x="3219816" y="4856594"/>
            <a:ext cx="2699076" cy="646331"/>
          </a:xfrm>
          <a:prstGeom prst="rect">
            <a:avLst/>
          </a:prstGeom>
          <a:noFill/>
          <a:ln>
            <a:solidFill>
              <a:schemeClr val="tx1"/>
            </a:solidFill>
          </a:ln>
        </p:spPr>
        <p:txBody>
          <a:bodyPr wrap="square" rtlCol="0">
            <a:spAutoFit/>
          </a:bodyPr>
          <a:lstStyle/>
          <a:p>
            <a:r>
              <a:rPr lang="nl-BE" dirty="0" err="1"/>
              <a:t>Heterogeneous</a:t>
            </a:r>
            <a:r>
              <a:rPr lang="nl-BE" dirty="0"/>
              <a:t> Programming </a:t>
            </a:r>
            <a:r>
              <a:rPr lang="nl-BE" dirty="0" err="1"/>
              <a:t>with</a:t>
            </a:r>
            <a:r>
              <a:rPr lang="nl-BE" dirty="0"/>
              <a:t> </a:t>
            </a:r>
            <a:r>
              <a:rPr lang="nl-BE" dirty="0" err="1"/>
              <a:t>Kokkos</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uncompiled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490340"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963716" y="3486517"/>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DB6D32"/>
                </a:solidFill>
                <a:ea typeface="宋体" panose="02010600030101010101" pitchFamily="2" charset="-122"/>
              </a:rPr>
              <a:t>:</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5.xml><?xml version="1.0" encoding="utf-8"?>
<?mso-contentType ?>
<customXsn xmlns="http://schemas.microsoft.com/office/2006/metadata/customXsn">
  <xsnLocation/>
  <cached>True</cached>
  <openByDefault>True</openByDefault>
  <xsnScope>/sites/hpc</xsnScope>
</customXsn>
</file>

<file path=customXml/itemProps1.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4.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5.xml><?xml version="1.0" encoding="utf-8"?>
<ds:datastoreItem xmlns:ds="http://schemas.openxmlformats.org/officeDocument/2006/customXml" ds:itemID="{F0EF99C1-AFFA-4072-A3F6-6A9C90E28E63}">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otalTime>0</TotalTime>
  <Words>9505</Words>
  <Application>Microsoft Office PowerPoint</Application>
  <PresentationFormat>Widescreen</PresentationFormat>
  <Paragraphs>1551</Paragraphs>
  <Slides>157</Slides>
  <Notes>42</Notes>
  <HiddenSlides>4</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157</vt:i4>
      </vt:variant>
    </vt:vector>
  </HeadingPairs>
  <TitlesOfParts>
    <vt:vector size="174" baseType="lpstr">
      <vt:lpstr>宋体</vt: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Roboto</vt:lpstr>
      <vt:lpstr>StarSymbol</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2025-10-07T01:52:42Z</dcterms:modified>
</cp:coreProperties>
</file>