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31"/>
  </p:notesMasterIdLst>
  <p:handoutMasterIdLst>
    <p:handoutMasterId r:id="rId132"/>
  </p:handoutMasterIdLst>
  <p:sldIdLst>
    <p:sldId id="256" r:id="rId7"/>
    <p:sldId id="731" r:id="rId8"/>
    <p:sldId id="732" r:id="rId9"/>
    <p:sldId id="626" r:id="rId10"/>
    <p:sldId id="730" r:id="rId11"/>
    <p:sldId id="729" r:id="rId12"/>
    <p:sldId id="776" r:id="rId13"/>
    <p:sldId id="733" r:id="rId14"/>
    <p:sldId id="734" r:id="rId15"/>
    <p:sldId id="736" r:id="rId16"/>
    <p:sldId id="735" r:id="rId17"/>
    <p:sldId id="737" r:id="rId18"/>
    <p:sldId id="738" r:id="rId19"/>
    <p:sldId id="739" r:id="rId20"/>
    <p:sldId id="743" r:id="rId21"/>
    <p:sldId id="740" r:id="rId22"/>
    <p:sldId id="741" r:id="rId23"/>
    <p:sldId id="742" r:id="rId24"/>
    <p:sldId id="744" r:id="rId25"/>
    <p:sldId id="777" r:id="rId26"/>
    <p:sldId id="745" r:id="rId27"/>
    <p:sldId id="746" r:id="rId28"/>
    <p:sldId id="757" r:id="rId29"/>
    <p:sldId id="752" r:id="rId30"/>
    <p:sldId id="758" r:id="rId31"/>
    <p:sldId id="751" r:id="rId32"/>
    <p:sldId id="759" r:id="rId33"/>
    <p:sldId id="749" r:id="rId34"/>
    <p:sldId id="760" r:id="rId35"/>
    <p:sldId id="750" r:id="rId36"/>
    <p:sldId id="761" r:id="rId37"/>
    <p:sldId id="762" r:id="rId38"/>
    <p:sldId id="753" r:id="rId39"/>
    <p:sldId id="763" r:id="rId40"/>
    <p:sldId id="756" r:id="rId41"/>
    <p:sldId id="764" r:id="rId42"/>
    <p:sldId id="765" r:id="rId43"/>
    <p:sldId id="766" r:id="rId44"/>
    <p:sldId id="778" r:id="rId45"/>
    <p:sldId id="755" r:id="rId46"/>
    <p:sldId id="768" r:id="rId47"/>
    <p:sldId id="769" r:id="rId48"/>
    <p:sldId id="770" r:id="rId49"/>
    <p:sldId id="767" r:id="rId50"/>
    <p:sldId id="771" r:id="rId51"/>
    <p:sldId id="772" r:id="rId52"/>
    <p:sldId id="773" r:id="rId53"/>
    <p:sldId id="774" r:id="rId54"/>
    <p:sldId id="779" r:id="rId55"/>
    <p:sldId id="780" r:id="rId56"/>
    <p:sldId id="781" r:id="rId57"/>
    <p:sldId id="782" r:id="rId58"/>
    <p:sldId id="784" r:id="rId59"/>
    <p:sldId id="783" r:id="rId60"/>
    <p:sldId id="785" r:id="rId61"/>
    <p:sldId id="788" r:id="rId62"/>
    <p:sldId id="789" r:id="rId63"/>
    <p:sldId id="790" r:id="rId64"/>
    <p:sldId id="791" r:id="rId65"/>
    <p:sldId id="792" r:id="rId66"/>
    <p:sldId id="786" r:id="rId67"/>
    <p:sldId id="793" r:id="rId68"/>
    <p:sldId id="794" r:id="rId69"/>
    <p:sldId id="795" r:id="rId70"/>
    <p:sldId id="797" r:id="rId71"/>
    <p:sldId id="798" r:id="rId72"/>
    <p:sldId id="799" r:id="rId73"/>
    <p:sldId id="796" r:id="rId74"/>
    <p:sldId id="800" r:id="rId75"/>
    <p:sldId id="813" r:id="rId76"/>
    <p:sldId id="815" r:id="rId77"/>
    <p:sldId id="812" r:id="rId78"/>
    <p:sldId id="816" r:id="rId79"/>
    <p:sldId id="817" r:id="rId80"/>
    <p:sldId id="818" r:id="rId81"/>
    <p:sldId id="819" r:id="rId82"/>
    <p:sldId id="820" r:id="rId83"/>
    <p:sldId id="811" r:id="rId84"/>
    <p:sldId id="801" r:id="rId85"/>
    <p:sldId id="802" r:id="rId86"/>
    <p:sldId id="804" r:id="rId87"/>
    <p:sldId id="805" r:id="rId88"/>
    <p:sldId id="806" r:id="rId89"/>
    <p:sldId id="807" r:id="rId90"/>
    <p:sldId id="808" r:id="rId91"/>
    <p:sldId id="809" r:id="rId92"/>
    <p:sldId id="810" r:id="rId93"/>
    <p:sldId id="803" r:id="rId94"/>
    <p:sldId id="787" r:id="rId95"/>
    <p:sldId id="821" r:id="rId96"/>
    <p:sldId id="823" r:id="rId97"/>
    <p:sldId id="824" r:id="rId98"/>
    <p:sldId id="825" r:id="rId99"/>
    <p:sldId id="826" r:id="rId100"/>
    <p:sldId id="870"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555" r:id="rId120"/>
    <p:sldId id="845" r:id="rId121"/>
    <p:sldId id="846" r:id="rId122"/>
    <p:sldId id="844" r:id="rId123"/>
    <p:sldId id="847" r:id="rId124"/>
    <p:sldId id="850" r:id="rId125"/>
    <p:sldId id="851" r:id="rId126"/>
    <p:sldId id="852" r:id="rId127"/>
    <p:sldId id="979" r:id="rId128"/>
    <p:sldId id="1039" r:id="rId129"/>
    <p:sldId id="1036"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731"/>
            <p14:sldId id="732"/>
            <p14:sldId id="626"/>
            <p14:sldId id="730"/>
            <p14:sldId id="729"/>
            <p14:sldId id="776"/>
            <p14:sldId id="733"/>
            <p14:sldId id="734"/>
            <p14:sldId id="736"/>
            <p14:sldId id="735"/>
            <p14:sldId id="737"/>
            <p14:sldId id="738"/>
            <p14:sldId id="739"/>
            <p14:sldId id="743"/>
            <p14:sldId id="740"/>
            <p14:sldId id="741"/>
            <p14:sldId id="742"/>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 id="778"/>
            <p14:sldId id="755"/>
            <p14:sldId id="768"/>
            <p14:sldId id="769"/>
            <p14:sldId id="770"/>
            <p14:sldId id="767"/>
            <p14:sldId id="771"/>
            <p14:sldId id="772"/>
            <p14:sldId id="773"/>
            <p14:sldId id="774"/>
            <p14:sldId id="779"/>
            <p14:sldId id="780"/>
            <p14:sldId id="781"/>
            <p14:sldId id="782"/>
            <p14:sldId id="784"/>
            <p14:sldId id="783"/>
            <p14:sldId id="785"/>
            <p14:sldId id="788"/>
            <p14:sldId id="789"/>
            <p14:sldId id="790"/>
            <p14:sldId id="791"/>
            <p14:sldId id="792"/>
            <p14:sldId id="786"/>
            <p14:sldId id="793"/>
            <p14:sldId id="794"/>
            <p14:sldId id="795"/>
            <p14:sldId id="797"/>
            <p14:sldId id="798"/>
            <p14:sldId id="799"/>
            <p14:sldId id="796"/>
            <p14:sldId id="800"/>
            <p14:sldId id="813"/>
            <p14:sldId id="815"/>
            <p14:sldId id="812"/>
            <p14:sldId id="816"/>
            <p14:sldId id="817"/>
            <p14:sldId id="818"/>
            <p14:sldId id="819"/>
            <p14:sldId id="820"/>
            <p14:sldId id="811"/>
            <p14:sldId id="801"/>
            <p14:sldId id="802"/>
            <p14:sldId id="804"/>
            <p14:sldId id="805"/>
            <p14:sldId id="806"/>
            <p14:sldId id="807"/>
            <p14:sldId id="808"/>
            <p14:sldId id="809"/>
            <p14:sldId id="810"/>
            <p14:sldId id="803"/>
            <p14:sldId id="787"/>
            <p14:sldId id="821"/>
            <p14:sldId id="823"/>
            <p14:sldId id="824"/>
            <p14:sldId id="825"/>
            <p14:sldId id="826"/>
            <p14:sldId id="870"/>
            <p14:sldId id="827"/>
            <p14:sldId id="822"/>
            <p14:sldId id="829"/>
            <p14:sldId id="830"/>
            <p14:sldId id="831"/>
            <p14:sldId id="832"/>
            <p14:sldId id="834"/>
            <p14:sldId id="833"/>
            <p14:sldId id="835"/>
            <p14:sldId id="836"/>
            <p14:sldId id="837"/>
            <p14:sldId id="838"/>
            <p14:sldId id="839"/>
            <p14:sldId id="840"/>
            <p14:sldId id="841"/>
            <p14:sldId id="842"/>
            <p14:sldId id="843"/>
            <p14:sldId id="828"/>
            <p14:sldId id="555"/>
            <p14:sldId id="845"/>
            <p14:sldId id="846"/>
            <p14:sldId id="844"/>
            <p14:sldId id="847"/>
            <p14:sldId id="850"/>
            <p14:sldId id="851"/>
            <p14:sldId id="852"/>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2" autoAdjust="0"/>
    <p:restoredTop sz="94660"/>
  </p:normalViewPr>
  <p:slideViewPr>
    <p:cSldViewPr snapToGrid="0">
      <p:cViewPr varScale="1">
        <p:scale>
          <a:sx n="97" d="100"/>
          <a:sy n="97" d="100"/>
        </p:scale>
        <p:origin x="96" y="46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customXml" Target="../customXml/item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viewProps" Target="view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microsoft.com/office/2016/11/relationships/changesInfo" Target="changesInfos/changesInfo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handoutMaster" Target="handoutMasters/handout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pChg chg="del">
          <ac:chgData name="Mag Selwa" userId="5dc855b3-2456-4cd0-96ca-6ce2d9ee3cae" providerId="ADAL" clId="{94116960-4DE7-4558-85FA-56B1DD51D2F7}" dt="2023-10-16T10:56:20.784" v="60" actId="478"/>
          <ac:spMkLst>
            <pc:docMk/>
            <pc:sldMk cId="1300917897" sldId="979"/>
            <ac:spMk id="11" creationId="{00000000-0000-0000-0000-000000000000}"/>
          </ac:spMkLst>
        </pc:spChg>
        <pc:spChg chg="del">
          <ac:chgData name="Mag Selwa" userId="5dc855b3-2456-4cd0-96ca-6ce2d9ee3cae" providerId="ADAL" clId="{94116960-4DE7-4558-85FA-56B1DD51D2F7}" dt="2023-10-16T10:56:22.658" v="61" actId="478"/>
          <ac:spMkLst>
            <pc:docMk/>
            <pc:sldMk cId="1300917897" sldId="979"/>
            <ac:spMk id="13" creationId="{00000000-0000-0000-0000-000000000000}"/>
          </ac:spMkLst>
        </pc:spChg>
        <pc:spChg chg="del">
          <ac:chgData name="Mag Selwa" userId="5dc855b3-2456-4cd0-96ca-6ce2d9ee3cae" providerId="ADAL" clId="{94116960-4DE7-4558-85FA-56B1DD51D2F7}" dt="2023-10-16T10:56:25.995" v="62" actId="478"/>
          <ac:spMkLst>
            <pc:docMk/>
            <pc:sldMk cId="1300917897" sldId="979"/>
            <ac:spMk id="15" creationId="{00000000-0000-0000-0000-000000000000}"/>
          </ac:spMkLst>
        </pc:spChg>
        <pc:spChg chg="del">
          <ac:chgData name="Mag Selwa" userId="5dc855b3-2456-4cd0-96ca-6ce2d9ee3cae" providerId="ADAL" clId="{94116960-4DE7-4558-85FA-56B1DD51D2F7}" dt="2023-10-16T10:56:29.429" v="63" actId="478"/>
          <ac:spMkLst>
            <pc:docMk/>
            <pc:sldMk cId="1300917897" sldId="979"/>
            <ac:spMk id="17" creationId="{00000000-0000-0000-0000-000000000000}"/>
          </ac:spMkLst>
        </pc:spChg>
        <pc:spChg chg="del">
          <ac:chgData name="Mag Selwa" userId="5dc855b3-2456-4cd0-96ca-6ce2d9ee3cae" providerId="ADAL" clId="{94116960-4DE7-4558-85FA-56B1DD51D2F7}" dt="2023-10-16T10:56:31.484" v="64" actId="478"/>
          <ac:spMkLst>
            <pc:docMk/>
            <pc:sldMk cId="1300917897" sldId="979"/>
            <ac:spMk id="19" creationId="{00000000-0000-0000-0000-000000000000}"/>
          </ac:spMkLst>
        </pc:spChg>
        <pc:spChg chg="del">
          <ac:chgData name="Mag Selwa" userId="5dc855b3-2456-4cd0-96ca-6ce2d9ee3cae" providerId="ADAL" clId="{94116960-4DE7-4558-85FA-56B1DD51D2F7}" dt="2023-10-16T10:56:33.979" v="65" actId="478"/>
          <ac:spMkLst>
            <pc:docMk/>
            <pc:sldMk cId="1300917897" sldId="979"/>
            <ac:spMk id="21" creationId="{00000000-0000-0000-0000-000000000000}"/>
          </ac:spMkLst>
        </pc:spChg>
      </pc:sldChg>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pChg chg="mod">
          <ac:chgData name="Mag Selwa" userId="5dc855b3-2456-4cd0-96ca-6ce2d9ee3cae" providerId="ADAL" clId="{94116960-4DE7-4558-85FA-56B1DD51D2F7}" dt="2023-10-16T10:50:19.183" v="43" actId="1076"/>
          <ac:spMkLst>
            <pc:docMk/>
            <pc:sldMk cId="3908515556" sldId="1806"/>
            <ac:spMk id="2" creationId="{00000000-0000-0000-0000-000000000000}"/>
          </ac:spMkLst>
        </pc:spChg>
        <pc:spChg chg="mod">
          <ac:chgData name="Mag Selwa" userId="5dc855b3-2456-4cd0-96ca-6ce2d9ee3cae" providerId="ADAL" clId="{94116960-4DE7-4558-85FA-56B1DD51D2F7}" dt="2023-10-16T10:50:16.792" v="42" actId="207"/>
          <ac:spMkLst>
            <pc:docMk/>
            <pc:sldMk cId="3908515556" sldId="1806"/>
            <ac:spMk id="6" creationId="{00000000-0000-0000-0000-000000000000}"/>
          </ac:spMkLst>
        </pc:spChg>
        <pc:spChg chg="mod">
          <ac:chgData name="Mag Selwa" userId="5dc855b3-2456-4cd0-96ca-6ce2d9ee3cae" providerId="ADAL" clId="{94116960-4DE7-4558-85FA-56B1DD51D2F7}" dt="2023-10-16T10:50:21.967" v="44" actId="1076"/>
          <ac:spMkLst>
            <pc:docMk/>
            <pc:sldMk cId="3908515556" sldId="1806"/>
            <ac:spMk id="12" creationId="{00000000-0000-0000-0000-000000000000}"/>
          </ac:spMkLst>
        </pc:spChg>
        <pc:spChg chg="mod">
          <ac:chgData name="Mag Selwa" userId="5dc855b3-2456-4cd0-96ca-6ce2d9ee3cae" providerId="ADAL" clId="{94116960-4DE7-4558-85FA-56B1DD51D2F7}" dt="2023-10-16T10:50:35.545" v="47" actId="207"/>
          <ac:spMkLst>
            <pc:docMk/>
            <pc:sldMk cId="3908515556" sldId="1806"/>
            <ac:spMk id="15" creationId="{00000000-0000-0000-0000-000000000000}"/>
          </ac:spMkLst>
        </pc:spChg>
        <pc:spChg chg="mod">
          <ac:chgData name="Mag Selwa" userId="5dc855b3-2456-4cd0-96ca-6ce2d9ee3cae" providerId="ADAL" clId="{94116960-4DE7-4558-85FA-56B1DD51D2F7}" dt="2023-10-16T10:49:56.485" v="39" actId="207"/>
          <ac:spMkLst>
            <pc:docMk/>
            <pc:sldMk cId="3908515556" sldId="1806"/>
            <ac:spMk id="16" creationId="{00000000-0000-0000-0000-000000000000}"/>
          </ac:spMkLst>
        </pc:spChg>
        <pc:spChg chg="mod">
          <ac:chgData name="Mag Selwa" userId="5dc855b3-2456-4cd0-96ca-6ce2d9ee3cae" providerId="ADAL" clId="{94116960-4DE7-4558-85FA-56B1DD51D2F7}" dt="2023-10-16T10:50:31.286" v="46" actId="207"/>
          <ac:spMkLst>
            <pc:docMk/>
            <pc:sldMk cId="3908515556" sldId="1806"/>
            <ac:spMk id="17" creationId="{00000000-0000-0000-0000-000000000000}"/>
          </ac:spMkLst>
        </pc:spChg>
        <pc:grpChg chg="mod">
          <ac:chgData name="Mag Selwa" userId="5dc855b3-2456-4cd0-96ca-6ce2d9ee3cae" providerId="ADAL" clId="{94116960-4DE7-4558-85FA-56B1DD51D2F7}" dt="2023-10-16T10:50:35.545" v="47" actId="207"/>
          <ac:grpSpMkLst>
            <pc:docMk/>
            <pc:sldMk cId="3908515556" sldId="1806"/>
            <ac:grpSpMk id="30" creationId="{00000000-0000-0000-0000-000000000000}"/>
          </ac:grpSpMkLst>
        </pc:grpChg>
        <pc:grpChg chg="mod">
          <ac:chgData name="Mag Selwa" userId="5dc855b3-2456-4cd0-96ca-6ce2d9ee3cae" providerId="ADAL" clId="{94116960-4DE7-4558-85FA-56B1DD51D2F7}" dt="2023-10-16T10:49:56.485" v="39" actId="207"/>
          <ac:grpSpMkLst>
            <pc:docMk/>
            <pc:sldMk cId="3908515556" sldId="1806"/>
            <ac:grpSpMk id="31" creationId="{00000000-0000-0000-0000-000000000000}"/>
          </ac:grpSpMkLst>
        </pc:grpChg>
        <pc:grpChg chg="mod">
          <ac:chgData name="Mag Selwa" userId="5dc855b3-2456-4cd0-96ca-6ce2d9ee3cae" providerId="ADAL" clId="{94116960-4DE7-4558-85FA-56B1DD51D2F7}" dt="2023-10-16T10:50:31.286" v="46" actId="207"/>
          <ac:grpSpMkLst>
            <pc:docMk/>
            <pc:sldMk cId="3908515556" sldId="1806"/>
            <ac:grpSpMk id="92161" creationId="{00000000-0000-0000-0000-000000000000}"/>
          </ac:grpSpMkLst>
        </pc:grpChg>
        <pc:cxnChg chg="mod">
          <ac:chgData name="Mag Selwa" userId="5dc855b3-2456-4cd0-96ca-6ce2d9ee3cae" providerId="ADAL" clId="{94116960-4DE7-4558-85FA-56B1DD51D2F7}" dt="2023-10-16T10:50:25.087" v="45" actId="14100"/>
          <ac:cxnSpMkLst>
            <pc:docMk/>
            <pc:sldMk cId="3908515556" sldId="1806"/>
            <ac:cxnSpMk id="8" creationId="{00000000-0000-0000-0000-000000000000}"/>
          </ac:cxnSpMkLst>
        </pc:cxnChg>
        <pc:cxnChg chg="mod">
          <ac:chgData name="Mag Selwa" userId="5dc855b3-2456-4cd0-96ca-6ce2d9ee3cae" providerId="ADAL" clId="{94116960-4DE7-4558-85FA-56B1DD51D2F7}" dt="2023-10-16T10:50:21.967" v="44" actId="1076"/>
          <ac:cxnSpMkLst>
            <pc:docMk/>
            <pc:sldMk cId="3908515556" sldId="1806"/>
            <ac:cxnSpMk id="13" creationId="{00000000-0000-0000-0000-000000000000}"/>
          </ac:cxnSpMkLst>
        </pc:cxnChg>
        <pc:cxnChg chg="mod">
          <ac:chgData name="Mag Selwa" userId="5dc855b3-2456-4cd0-96ca-6ce2d9ee3cae" providerId="ADAL" clId="{94116960-4DE7-4558-85FA-56B1DD51D2F7}" dt="2023-10-16T10:50:35.545" v="47" actId="207"/>
          <ac:cxnSpMkLst>
            <pc:docMk/>
            <pc:sldMk cId="3908515556" sldId="1806"/>
            <ac:cxnSpMk id="19" creationId="{00000000-0000-0000-0000-000000000000}"/>
          </ac:cxnSpMkLst>
        </pc:cxnChg>
        <pc:cxnChg chg="mod">
          <ac:chgData name="Mag Selwa" userId="5dc855b3-2456-4cd0-96ca-6ce2d9ee3cae" providerId="ADAL" clId="{94116960-4DE7-4558-85FA-56B1DD51D2F7}" dt="2023-10-16T10:50:46.965" v="49" actId="14100"/>
          <ac:cxnSpMkLst>
            <pc:docMk/>
            <pc:sldMk cId="3908515556" sldId="1806"/>
            <ac:cxnSpMk id="22" creationId="{00000000-0000-0000-0000-000000000000}"/>
          </ac:cxnSpMkLst>
        </pc:cxnChg>
        <pc:cxnChg chg="mod">
          <ac:chgData name="Mag Selwa" userId="5dc855b3-2456-4cd0-96ca-6ce2d9ee3cae" providerId="ADAL" clId="{94116960-4DE7-4558-85FA-56B1DD51D2F7}" dt="2023-10-16T10:50:43.564" v="48" actId="14100"/>
          <ac:cxnSpMkLst>
            <pc:docMk/>
            <pc:sldMk cId="3908515556" sldId="1806"/>
            <ac:cxnSpMk id="23" creationId="{00000000-0000-0000-0000-000000000000}"/>
          </ac:cxnSpMkLst>
        </pc:cxnChg>
      </pc:sldChg>
      <pc:sldChg chg="modSp mod">
        <pc:chgData name="Mag Selwa" userId="5dc855b3-2456-4cd0-96ca-6ce2d9ee3cae" providerId="ADAL" clId="{94116960-4DE7-4558-85FA-56B1DD51D2F7}" dt="2023-10-16T10:51:57.360" v="53" actId="27636"/>
        <pc:sldMkLst>
          <pc:docMk/>
          <pc:sldMk cId="3602594714" sldId="1823"/>
        </pc:sldMkLst>
        <pc:spChg chg="mod">
          <ac:chgData name="Mag Selwa" userId="5dc855b3-2456-4cd0-96ca-6ce2d9ee3cae" providerId="ADAL" clId="{94116960-4DE7-4558-85FA-56B1DD51D2F7}" dt="2023-10-16T10:51:57.360" v="53" actId="27636"/>
          <ac:spMkLst>
            <pc:docMk/>
            <pc:sldMk cId="3602594714" sldId="1823"/>
            <ac:spMk id="62467" creationId="{00000000-0000-0000-0000-000000000000}"/>
          </ac:spMkLst>
        </pc:spChg>
      </pc:sldChg>
      <pc:sldChg chg="delSp">
        <pc:chgData name="Mag Selwa" userId="5dc855b3-2456-4cd0-96ca-6ce2d9ee3cae" providerId="ADAL" clId="{94116960-4DE7-4558-85FA-56B1DD51D2F7}" dt="2023-10-16T10:52:13.055" v="54" actId="478"/>
        <pc:sldMkLst>
          <pc:docMk/>
          <pc:sldMk cId="8783930" sldId="1830"/>
        </pc:sldMkLst>
        <pc:spChg chg="del">
          <ac:chgData name="Mag Selwa" userId="5dc855b3-2456-4cd0-96ca-6ce2d9ee3cae" providerId="ADAL" clId="{94116960-4DE7-4558-85FA-56B1DD51D2F7}" dt="2023-10-16T10:52:13.055" v="54" actId="478"/>
          <ac:spMkLst>
            <pc:docMk/>
            <pc:sldMk cId="8783930" sldId="1830"/>
            <ac:spMk id="65540" creationId="{00000000-0000-0000-0000-000000000000}"/>
          </ac:spMkLst>
        </pc:spChg>
      </pc:sldChg>
      <pc:sldChg chg="addSp modSp mod">
        <pc:chgData name="Mag Selwa" userId="5dc855b3-2456-4cd0-96ca-6ce2d9ee3cae" providerId="ADAL" clId="{94116960-4DE7-4558-85FA-56B1DD51D2F7}" dt="2023-10-16T10:52:38.467" v="59" actId="1076"/>
        <pc:sldMkLst>
          <pc:docMk/>
          <pc:sldMk cId="1909535907" sldId="1834"/>
        </pc:sldMkLst>
        <pc:spChg chg="add mod">
          <ac:chgData name="Mag Selwa" userId="5dc855b3-2456-4cd0-96ca-6ce2d9ee3cae" providerId="ADAL" clId="{94116960-4DE7-4558-85FA-56B1DD51D2F7}" dt="2023-10-16T10:52:33.777" v="57" actId="1076"/>
          <ac:spMkLst>
            <pc:docMk/>
            <pc:sldMk cId="1909535907" sldId="1834"/>
            <ac:spMk id="3" creationId="{5AA39847-25DB-2D12-3CC2-F78971D6A276}"/>
          </ac:spMkLst>
        </pc:spChg>
        <pc:spChg chg="add mod">
          <ac:chgData name="Mag Selwa" userId="5dc855b3-2456-4cd0-96ca-6ce2d9ee3cae" providerId="ADAL" clId="{94116960-4DE7-4558-85FA-56B1DD51D2F7}" dt="2023-10-16T10:52:38.467" v="59" actId="1076"/>
          <ac:spMkLst>
            <pc:docMk/>
            <pc:sldMk cId="1909535907" sldId="1834"/>
            <ac:spMk id="4" creationId="{22340F6F-782F-443A-4DEE-0970766A7445}"/>
          </ac:spMkLst>
        </pc:spChg>
        <pc:picChg chg="mod">
          <ac:chgData name="Mag Selwa" userId="5dc855b3-2456-4cd0-96ca-6ce2d9ee3cae" providerId="ADAL" clId="{94116960-4DE7-4558-85FA-56B1DD51D2F7}" dt="2023-10-16T10:52:26.865" v="55" actId="1076"/>
          <ac:picMkLst>
            <pc:docMk/>
            <pc:sldMk cId="1909535907" sldId="1834"/>
            <ac:picMk id="2" creationId="{00000000-0000-0000-0000-000000000000}"/>
          </ac:picMkLst>
        </pc:picChg>
      </pc:sldChg>
    </pc:docChg>
  </pc:docChgLst>
  <pc:docChgLst>
    <pc:chgData name="Mag Selwa" userId="5dc855b3-2456-4cd0-96ca-6ce2d9ee3cae" providerId="ADAL" clId="{A6A95040-9479-4E6B-B5F0-8BF2027C1337}"/>
    <pc:docChg chg="undo custSel addSld delSld modSld modSection">
      <pc:chgData name="Mag Selwa" userId="5dc855b3-2456-4cd0-96ca-6ce2d9ee3cae" providerId="ADAL" clId="{A6A95040-9479-4E6B-B5F0-8BF2027C1337}" dt="2023-10-19T13:39:26.678" v="42" actId="47"/>
      <pc:docMkLst>
        <pc:docMk/>
      </pc:docMkLst>
      <pc:sldChg chg="addSp delSp modSp mod">
        <pc:chgData name="Mag Selwa" userId="5dc855b3-2456-4cd0-96ca-6ce2d9ee3cae" providerId="ADAL" clId="{A6A95040-9479-4E6B-B5F0-8BF2027C1337}" dt="2023-10-19T13:38:46.458" v="37" actId="1076"/>
        <pc:sldMkLst>
          <pc:docMk/>
          <pc:sldMk cId="2169410716" sldId="256"/>
        </pc:sldMkLst>
        <pc:spChg chg="mod">
          <ac:chgData name="Mag Selwa" userId="5dc855b3-2456-4cd0-96ca-6ce2d9ee3cae" providerId="ADAL" clId="{A6A95040-9479-4E6B-B5F0-8BF2027C1337}" dt="2023-10-19T13:35:40.194" v="26" actId="1076"/>
          <ac:spMkLst>
            <pc:docMk/>
            <pc:sldMk cId="2169410716" sldId="256"/>
            <ac:spMk id="2" creationId="{00000000-0000-0000-0000-000000000000}"/>
          </ac:spMkLst>
        </pc:spChg>
        <pc:spChg chg="mod">
          <ac:chgData name="Mag Selwa" userId="5dc855b3-2456-4cd0-96ca-6ce2d9ee3cae" providerId="ADAL" clId="{A6A95040-9479-4E6B-B5F0-8BF2027C1337}" dt="2023-10-19T13:37:38.041" v="29" actId="20577"/>
          <ac:spMkLst>
            <pc:docMk/>
            <pc:sldMk cId="2169410716" sldId="256"/>
            <ac:spMk id="9" creationId="{00000000-0000-0000-0000-000000000000}"/>
          </ac:spMkLst>
        </pc:spChg>
        <pc:picChg chg="del">
          <ac:chgData name="Mag Selwa" userId="5dc855b3-2456-4cd0-96ca-6ce2d9ee3cae" providerId="ADAL" clId="{A6A95040-9479-4E6B-B5F0-8BF2027C1337}" dt="2023-10-19T13:38:25.577" v="30" actId="478"/>
          <ac:picMkLst>
            <pc:docMk/>
            <pc:sldMk cId="2169410716" sldId="256"/>
            <ac:picMk id="4" creationId="{EA27B1F8-923C-46B3-318C-9AD507045FFE}"/>
          </ac:picMkLst>
        </pc:picChg>
        <pc:picChg chg="add mod">
          <ac:chgData name="Mag Selwa" userId="5dc855b3-2456-4cd0-96ca-6ce2d9ee3cae" providerId="ADAL" clId="{A6A95040-9479-4E6B-B5F0-8BF2027C1337}" dt="2023-10-19T13:38:46.458" v="37" actId="1076"/>
          <ac:picMkLst>
            <pc:docMk/>
            <pc:sldMk cId="2169410716" sldId="256"/>
            <ac:picMk id="5" creationId="{3A2D9BF9-5613-253F-291B-1B6C4860143E}"/>
          </ac:picMkLst>
        </pc:picChg>
        <pc:picChg chg="del">
          <ac:chgData name="Mag Selwa" userId="5dc855b3-2456-4cd0-96ca-6ce2d9ee3cae" providerId="ADAL" clId="{A6A95040-9479-4E6B-B5F0-8BF2027C1337}" dt="2023-10-19T13:38:43.910" v="36" actId="478"/>
          <ac:picMkLst>
            <pc:docMk/>
            <pc:sldMk cId="2169410716" sldId="256"/>
            <ac:picMk id="7" creationId="{00000000-0000-0000-0000-000000000000}"/>
          </ac:picMkLst>
        </pc:picChg>
      </pc:sldChg>
      <pc:sldChg chg="add">
        <pc:chgData name="Mag Selwa" userId="5dc855b3-2456-4cd0-96ca-6ce2d9ee3cae" providerId="ADAL" clId="{A6A95040-9479-4E6B-B5F0-8BF2027C1337}" dt="2023-10-19T13:39:01.036" v="38"/>
        <pc:sldMkLst>
          <pc:docMk/>
          <pc:sldMk cId="2541043342" sldId="555"/>
        </pc:sldMkLst>
      </pc:sldChg>
      <pc:sldChg chg="add">
        <pc:chgData name="Mag Selwa" userId="5dc855b3-2456-4cd0-96ca-6ce2d9ee3cae" providerId="ADAL" clId="{A6A95040-9479-4E6B-B5F0-8BF2027C1337}" dt="2023-10-19T13:39:01.036" v="38"/>
        <pc:sldMkLst>
          <pc:docMk/>
          <pc:sldMk cId="588907036" sldId="626"/>
        </pc:sldMkLst>
      </pc:sldChg>
      <pc:sldChg chg="add">
        <pc:chgData name="Mag Selwa" userId="5dc855b3-2456-4cd0-96ca-6ce2d9ee3cae" providerId="ADAL" clId="{A6A95040-9479-4E6B-B5F0-8BF2027C1337}" dt="2023-10-19T13:39:01.036" v="38"/>
        <pc:sldMkLst>
          <pc:docMk/>
          <pc:sldMk cId="1704610659" sldId="729"/>
        </pc:sldMkLst>
      </pc:sldChg>
      <pc:sldChg chg="add">
        <pc:chgData name="Mag Selwa" userId="5dc855b3-2456-4cd0-96ca-6ce2d9ee3cae" providerId="ADAL" clId="{A6A95040-9479-4E6B-B5F0-8BF2027C1337}" dt="2023-10-19T13:39:01.036" v="38"/>
        <pc:sldMkLst>
          <pc:docMk/>
          <pc:sldMk cId="4217675075" sldId="730"/>
        </pc:sldMkLst>
      </pc:sldChg>
      <pc:sldChg chg="add">
        <pc:chgData name="Mag Selwa" userId="5dc855b3-2456-4cd0-96ca-6ce2d9ee3cae" providerId="ADAL" clId="{A6A95040-9479-4E6B-B5F0-8BF2027C1337}" dt="2023-10-19T13:39:01.036" v="38"/>
        <pc:sldMkLst>
          <pc:docMk/>
          <pc:sldMk cId="2468956940" sldId="731"/>
        </pc:sldMkLst>
      </pc:sldChg>
      <pc:sldChg chg="add">
        <pc:chgData name="Mag Selwa" userId="5dc855b3-2456-4cd0-96ca-6ce2d9ee3cae" providerId="ADAL" clId="{A6A95040-9479-4E6B-B5F0-8BF2027C1337}" dt="2023-10-19T13:39:01.036" v="38"/>
        <pc:sldMkLst>
          <pc:docMk/>
          <pc:sldMk cId="4038692610" sldId="732"/>
        </pc:sldMkLst>
      </pc:sldChg>
      <pc:sldChg chg="add">
        <pc:chgData name="Mag Selwa" userId="5dc855b3-2456-4cd0-96ca-6ce2d9ee3cae" providerId="ADAL" clId="{A6A95040-9479-4E6B-B5F0-8BF2027C1337}" dt="2023-10-19T13:39:01.036" v="38"/>
        <pc:sldMkLst>
          <pc:docMk/>
          <pc:sldMk cId="3886553347" sldId="733"/>
        </pc:sldMkLst>
      </pc:sldChg>
      <pc:sldChg chg="add">
        <pc:chgData name="Mag Selwa" userId="5dc855b3-2456-4cd0-96ca-6ce2d9ee3cae" providerId="ADAL" clId="{A6A95040-9479-4E6B-B5F0-8BF2027C1337}" dt="2023-10-19T13:39:01.036" v="38"/>
        <pc:sldMkLst>
          <pc:docMk/>
          <pc:sldMk cId="3803769817" sldId="734"/>
        </pc:sldMkLst>
      </pc:sldChg>
      <pc:sldChg chg="add">
        <pc:chgData name="Mag Selwa" userId="5dc855b3-2456-4cd0-96ca-6ce2d9ee3cae" providerId="ADAL" clId="{A6A95040-9479-4E6B-B5F0-8BF2027C1337}" dt="2023-10-19T13:39:01.036" v="38"/>
        <pc:sldMkLst>
          <pc:docMk/>
          <pc:sldMk cId="4096711334" sldId="735"/>
        </pc:sldMkLst>
      </pc:sldChg>
      <pc:sldChg chg="add">
        <pc:chgData name="Mag Selwa" userId="5dc855b3-2456-4cd0-96ca-6ce2d9ee3cae" providerId="ADAL" clId="{A6A95040-9479-4E6B-B5F0-8BF2027C1337}" dt="2023-10-19T13:39:01.036" v="38"/>
        <pc:sldMkLst>
          <pc:docMk/>
          <pc:sldMk cId="47947116" sldId="736"/>
        </pc:sldMkLst>
      </pc:sldChg>
      <pc:sldChg chg="add">
        <pc:chgData name="Mag Selwa" userId="5dc855b3-2456-4cd0-96ca-6ce2d9ee3cae" providerId="ADAL" clId="{A6A95040-9479-4E6B-B5F0-8BF2027C1337}" dt="2023-10-19T13:39:01.036" v="38"/>
        <pc:sldMkLst>
          <pc:docMk/>
          <pc:sldMk cId="1895518253" sldId="737"/>
        </pc:sldMkLst>
      </pc:sldChg>
      <pc:sldChg chg="add">
        <pc:chgData name="Mag Selwa" userId="5dc855b3-2456-4cd0-96ca-6ce2d9ee3cae" providerId="ADAL" clId="{A6A95040-9479-4E6B-B5F0-8BF2027C1337}" dt="2023-10-19T13:39:01.036" v="38"/>
        <pc:sldMkLst>
          <pc:docMk/>
          <pc:sldMk cId="3886199951" sldId="738"/>
        </pc:sldMkLst>
      </pc:sldChg>
      <pc:sldChg chg="add">
        <pc:chgData name="Mag Selwa" userId="5dc855b3-2456-4cd0-96ca-6ce2d9ee3cae" providerId="ADAL" clId="{A6A95040-9479-4E6B-B5F0-8BF2027C1337}" dt="2023-10-19T13:39:01.036" v="38"/>
        <pc:sldMkLst>
          <pc:docMk/>
          <pc:sldMk cId="497804179" sldId="739"/>
        </pc:sldMkLst>
      </pc:sldChg>
      <pc:sldChg chg="add">
        <pc:chgData name="Mag Selwa" userId="5dc855b3-2456-4cd0-96ca-6ce2d9ee3cae" providerId="ADAL" clId="{A6A95040-9479-4E6B-B5F0-8BF2027C1337}" dt="2023-10-19T13:39:01.036" v="38"/>
        <pc:sldMkLst>
          <pc:docMk/>
          <pc:sldMk cId="1883714046" sldId="740"/>
        </pc:sldMkLst>
      </pc:sldChg>
      <pc:sldChg chg="add">
        <pc:chgData name="Mag Selwa" userId="5dc855b3-2456-4cd0-96ca-6ce2d9ee3cae" providerId="ADAL" clId="{A6A95040-9479-4E6B-B5F0-8BF2027C1337}" dt="2023-10-19T13:39:01.036" v="38"/>
        <pc:sldMkLst>
          <pc:docMk/>
          <pc:sldMk cId="4052143669" sldId="741"/>
        </pc:sldMkLst>
      </pc:sldChg>
      <pc:sldChg chg="add">
        <pc:chgData name="Mag Selwa" userId="5dc855b3-2456-4cd0-96ca-6ce2d9ee3cae" providerId="ADAL" clId="{A6A95040-9479-4E6B-B5F0-8BF2027C1337}" dt="2023-10-19T13:39:01.036" v="38"/>
        <pc:sldMkLst>
          <pc:docMk/>
          <pc:sldMk cId="2328075095" sldId="742"/>
        </pc:sldMkLst>
      </pc:sldChg>
      <pc:sldChg chg="add">
        <pc:chgData name="Mag Selwa" userId="5dc855b3-2456-4cd0-96ca-6ce2d9ee3cae" providerId="ADAL" clId="{A6A95040-9479-4E6B-B5F0-8BF2027C1337}" dt="2023-10-19T13:39:01.036" v="38"/>
        <pc:sldMkLst>
          <pc:docMk/>
          <pc:sldMk cId="85828595" sldId="743"/>
        </pc:sldMkLst>
      </pc:sldChg>
      <pc:sldChg chg="add">
        <pc:chgData name="Mag Selwa" userId="5dc855b3-2456-4cd0-96ca-6ce2d9ee3cae" providerId="ADAL" clId="{A6A95040-9479-4E6B-B5F0-8BF2027C1337}" dt="2023-10-19T13:39:01.036" v="38"/>
        <pc:sldMkLst>
          <pc:docMk/>
          <pc:sldMk cId="2943420416" sldId="744"/>
        </pc:sldMkLst>
      </pc:sldChg>
      <pc:sldChg chg="add">
        <pc:chgData name="Mag Selwa" userId="5dc855b3-2456-4cd0-96ca-6ce2d9ee3cae" providerId="ADAL" clId="{A6A95040-9479-4E6B-B5F0-8BF2027C1337}" dt="2023-10-19T13:39:01.036" v="38"/>
        <pc:sldMkLst>
          <pc:docMk/>
          <pc:sldMk cId="1320248727" sldId="745"/>
        </pc:sldMkLst>
      </pc:sldChg>
      <pc:sldChg chg="add">
        <pc:chgData name="Mag Selwa" userId="5dc855b3-2456-4cd0-96ca-6ce2d9ee3cae" providerId="ADAL" clId="{A6A95040-9479-4E6B-B5F0-8BF2027C1337}" dt="2023-10-19T13:39:01.036" v="38"/>
        <pc:sldMkLst>
          <pc:docMk/>
          <pc:sldMk cId="3190377753" sldId="746"/>
        </pc:sldMkLst>
      </pc:sldChg>
      <pc:sldChg chg="modSp add mod">
        <pc:chgData name="Mag Selwa" userId="5dc855b3-2456-4cd0-96ca-6ce2d9ee3cae" providerId="ADAL" clId="{A6A95040-9479-4E6B-B5F0-8BF2027C1337}" dt="2023-10-19T13:39:01.125" v="39" actId="27636"/>
        <pc:sldMkLst>
          <pc:docMk/>
          <pc:sldMk cId="988595807" sldId="749"/>
        </pc:sldMkLst>
        <pc:spChg chg="mod">
          <ac:chgData name="Mag Selwa" userId="5dc855b3-2456-4cd0-96ca-6ce2d9ee3cae" providerId="ADAL" clId="{A6A95040-9479-4E6B-B5F0-8BF2027C1337}" dt="2023-10-19T13:39:01.125" v="39" actId="27636"/>
          <ac:spMkLst>
            <pc:docMk/>
            <pc:sldMk cId="988595807" sldId="749"/>
            <ac:spMk id="13314" creationId="{00000000-0000-0000-0000-000000000000}"/>
          </ac:spMkLst>
        </pc:spChg>
      </pc:sldChg>
      <pc:sldChg chg="add">
        <pc:chgData name="Mag Selwa" userId="5dc855b3-2456-4cd0-96ca-6ce2d9ee3cae" providerId="ADAL" clId="{A6A95040-9479-4E6B-B5F0-8BF2027C1337}" dt="2023-10-19T13:39:01.036" v="38"/>
        <pc:sldMkLst>
          <pc:docMk/>
          <pc:sldMk cId="1265544486" sldId="750"/>
        </pc:sldMkLst>
      </pc:sldChg>
      <pc:sldChg chg="add">
        <pc:chgData name="Mag Selwa" userId="5dc855b3-2456-4cd0-96ca-6ce2d9ee3cae" providerId="ADAL" clId="{A6A95040-9479-4E6B-B5F0-8BF2027C1337}" dt="2023-10-19T13:39:01.036" v="38"/>
        <pc:sldMkLst>
          <pc:docMk/>
          <pc:sldMk cId="579302760" sldId="751"/>
        </pc:sldMkLst>
      </pc:sldChg>
      <pc:sldChg chg="add">
        <pc:chgData name="Mag Selwa" userId="5dc855b3-2456-4cd0-96ca-6ce2d9ee3cae" providerId="ADAL" clId="{A6A95040-9479-4E6B-B5F0-8BF2027C1337}" dt="2023-10-19T13:39:01.036" v="38"/>
        <pc:sldMkLst>
          <pc:docMk/>
          <pc:sldMk cId="738634228" sldId="752"/>
        </pc:sldMkLst>
      </pc:sldChg>
      <pc:sldChg chg="add">
        <pc:chgData name="Mag Selwa" userId="5dc855b3-2456-4cd0-96ca-6ce2d9ee3cae" providerId="ADAL" clId="{A6A95040-9479-4E6B-B5F0-8BF2027C1337}" dt="2023-10-19T13:39:01.036" v="38"/>
        <pc:sldMkLst>
          <pc:docMk/>
          <pc:sldMk cId="3239176960" sldId="753"/>
        </pc:sldMkLst>
      </pc:sldChg>
      <pc:sldChg chg="add">
        <pc:chgData name="Mag Selwa" userId="5dc855b3-2456-4cd0-96ca-6ce2d9ee3cae" providerId="ADAL" clId="{A6A95040-9479-4E6B-B5F0-8BF2027C1337}" dt="2023-10-19T13:39:01.036" v="38"/>
        <pc:sldMkLst>
          <pc:docMk/>
          <pc:sldMk cId="2186610010" sldId="755"/>
        </pc:sldMkLst>
      </pc:sldChg>
      <pc:sldChg chg="add">
        <pc:chgData name="Mag Selwa" userId="5dc855b3-2456-4cd0-96ca-6ce2d9ee3cae" providerId="ADAL" clId="{A6A95040-9479-4E6B-B5F0-8BF2027C1337}" dt="2023-10-19T13:39:01.036" v="38"/>
        <pc:sldMkLst>
          <pc:docMk/>
          <pc:sldMk cId="3504900264" sldId="756"/>
        </pc:sldMkLst>
      </pc:sldChg>
      <pc:sldChg chg="add">
        <pc:chgData name="Mag Selwa" userId="5dc855b3-2456-4cd0-96ca-6ce2d9ee3cae" providerId="ADAL" clId="{A6A95040-9479-4E6B-B5F0-8BF2027C1337}" dt="2023-10-19T13:39:01.036" v="38"/>
        <pc:sldMkLst>
          <pc:docMk/>
          <pc:sldMk cId="84593115" sldId="757"/>
        </pc:sldMkLst>
      </pc:sldChg>
      <pc:sldChg chg="add">
        <pc:chgData name="Mag Selwa" userId="5dc855b3-2456-4cd0-96ca-6ce2d9ee3cae" providerId="ADAL" clId="{A6A95040-9479-4E6B-B5F0-8BF2027C1337}" dt="2023-10-19T13:39:01.036" v="38"/>
        <pc:sldMkLst>
          <pc:docMk/>
          <pc:sldMk cId="3873680324" sldId="758"/>
        </pc:sldMkLst>
      </pc:sldChg>
      <pc:sldChg chg="add">
        <pc:chgData name="Mag Selwa" userId="5dc855b3-2456-4cd0-96ca-6ce2d9ee3cae" providerId="ADAL" clId="{A6A95040-9479-4E6B-B5F0-8BF2027C1337}" dt="2023-10-19T13:39:01.036" v="38"/>
        <pc:sldMkLst>
          <pc:docMk/>
          <pc:sldMk cId="72515970" sldId="759"/>
        </pc:sldMkLst>
      </pc:sldChg>
      <pc:sldChg chg="add">
        <pc:chgData name="Mag Selwa" userId="5dc855b3-2456-4cd0-96ca-6ce2d9ee3cae" providerId="ADAL" clId="{A6A95040-9479-4E6B-B5F0-8BF2027C1337}" dt="2023-10-19T13:39:01.036" v="38"/>
        <pc:sldMkLst>
          <pc:docMk/>
          <pc:sldMk cId="3566505577" sldId="760"/>
        </pc:sldMkLst>
      </pc:sldChg>
      <pc:sldChg chg="add">
        <pc:chgData name="Mag Selwa" userId="5dc855b3-2456-4cd0-96ca-6ce2d9ee3cae" providerId="ADAL" clId="{A6A95040-9479-4E6B-B5F0-8BF2027C1337}" dt="2023-10-19T13:39:01.036" v="38"/>
        <pc:sldMkLst>
          <pc:docMk/>
          <pc:sldMk cId="1081339836" sldId="761"/>
        </pc:sldMkLst>
      </pc:sldChg>
      <pc:sldChg chg="add">
        <pc:chgData name="Mag Selwa" userId="5dc855b3-2456-4cd0-96ca-6ce2d9ee3cae" providerId="ADAL" clId="{A6A95040-9479-4E6B-B5F0-8BF2027C1337}" dt="2023-10-19T13:39:01.036" v="38"/>
        <pc:sldMkLst>
          <pc:docMk/>
          <pc:sldMk cId="3823378216" sldId="762"/>
        </pc:sldMkLst>
      </pc:sldChg>
      <pc:sldChg chg="add">
        <pc:chgData name="Mag Selwa" userId="5dc855b3-2456-4cd0-96ca-6ce2d9ee3cae" providerId="ADAL" clId="{A6A95040-9479-4E6B-B5F0-8BF2027C1337}" dt="2023-10-19T13:39:01.036" v="38"/>
        <pc:sldMkLst>
          <pc:docMk/>
          <pc:sldMk cId="2348524305" sldId="763"/>
        </pc:sldMkLst>
      </pc:sldChg>
      <pc:sldChg chg="add">
        <pc:chgData name="Mag Selwa" userId="5dc855b3-2456-4cd0-96ca-6ce2d9ee3cae" providerId="ADAL" clId="{A6A95040-9479-4E6B-B5F0-8BF2027C1337}" dt="2023-10-19T13:39:01.036" v="38"/>
        <pc:sldMkLst>
          <pc:docMk/>
          <pc:sldMk cId="342871060" sldId="764"/>
        </pc:sldMkLst>
      </pc:sldChg>
      <pc:sldChg chg="add">
        <pc:chgData name="Mag Selwa" userId="5dc855b3-2456-4cd0-96ca-6ce2d9ee3cae" providerId="ADAL" clId="{A6A95040-9479-4E6B-B5F0-8BF2027C1337}" dt="2023-10-19T13:39:01.036" v="38"/>
        <pc:sldMkLst>
          <pc:docMk/>
          <pc:sldMk cId="2002092096" sldId="765"/>
        </pc:sldMkLst>
      </pc:sldChg>
      <pc:sldChg chg="add">
        <pc:chgData name="Mag Selwa" userId="5dc855b3-2456-4cd0-96ca-6ce2d9ee3cae" providerId="ADAL" clId="{A6A95040-9479-4E6B-B5F0-8BF2027C1337}" dt="2023-10-19T13:39:01.036" v="38"/>
        <pc:sldMkLst>
          <pc:docMk/>
          <pc:sldMk cId="46170036" sldId="766"/>
        </pc:sldMkLst>
      </pc:sldChg>
      <pc:sldChg chg="add">
        <pc:chgData name="Mag Selwa" userId="5dc855b3-2456-4cd0-96ca-6ce2d9ee3cae" providerId="ADAL" clId="{A6A95040-9479-4E6B-B5F0-8BF2027C1337}" dt="2023-10-19T13:39:01.036" v="38"/>
        <pc:sldMkLst>
          <pc:docMk/>
          <pc:sldMk cId="766669734" sldId="767"/>
        </pc:sldMkLst>
      </pc:sldChg>
      <pc:sldChg chg="add">
        <pc:chgData name="Mag Selwa" userId="5dc855b3-2456-4cd0-96ca-6ce2d9ee3cae" providerId="ADAL" clId="{A6A95040-9479-4E6B-B5F0-8BF2027C1337}" dt="2023-10-19T13:39:01.036" v="38"/>
        <pc:sldMkLst>
          <pc:docMk/>
          <pc:sldMk cId="3691034573" sldId="768"/>
        </pc:sldMkLst>
      </pc:sldChg>
      <pc:sldChg chg="add">
        <pc:chgData name="Mag Selwa" userId="5dc855b3-2456-4cd0-96ca-6ce2d9ee3cae" providerId="ADAL" clId="{A6A95040-9479-4E6B-B5F0-8BF2027C1337}" dt="2023-10-19T13:39:01.036" v="38"/>
        <pc:sldMkLst>
          <pc:docMk/>
          <pc:sldMk cId="3436700078" sldId="769"/>
        </pc:sldMkLst>
      </pc:sldChg>
      <pc:sldChg chg="add">
        <pc:chgData name="Mag Selwa" userId="5dc855b3-2456-4cd0-96ca-6ce2d9ee3cae" providerId="ADAL" clId="{A6A95040-9479-4E6B-B5F0-8BF2027C1337}" dt="2023-10-19T13:39:01.036" v="38"/>
        <pc:sldMkLst>
          <pc:docMk/>
          <pc:sldMk cId="656266972" sldId="770"/>
        </pc:sldMkLst>
      </pc:sldChg>
      <pc:sldChg chg="add">
        <pc:chgData name="Mag Selwa" userId="5dc855b3-2456-4cd0-96ca-6ce2d9ee3cae" providerId="ADAL" clId="{A6A95040-9479-4E6B-B5F0-8BF2027C1337}" dt="2023-10-19T13:39:01.036" v="38"/>
        <pc:sldMkLst>
          <pc:docMk/>
          <pc:sldMk cId="4175582871" sldId="771"/>
        </pc:sldMkLst>
      </pc:sldChg>
      <pc:sldChg chg="add">
        <pc:chgData name="Mag Selwa" userId="5dc855b3-2456-4cd0-96ca-6ce2d9ee3cae" providerId="ADAL" clId="{A6A95040-9479-4E6B-B5F0-8BF2027C1337}" dt="2023-10-19T13:39:01.036" v="38"/>
        <pc:sldMkLst>
          <pc:docMk/>
          <pc:sldMk cId="3867964445" sldId="772"/>
        </pc:sldMkLst>
      </pc:sldChg>
      <pc:sldChg chg="add">
        <pc:chgData name="Mag Selwa" userId="5dc855b3-2456-4cd0-96ca-6ce2d9ee3cae" providerId="ADAL" clId="{A6A95040-9479-4E6B-B5F0-8BF2027C1337}" dt="2023-10-19T13:39:01.036" v="38"/>
        <pc:sldMkLst>
          <pc:docMk/>
          <pc:sldMk cId="683883813" sldId="773"/>
        </pc:sldMkLst>
      </pc:sldChg>
      <pc:sldChg chg="add">
        <pc:chgData name="Mag Selwa" userId="5dc855b3-2456-4cd0-96ca-6ce2d9ee3cae" providerId="ADAL" clId="{A6A95040-9479-4E6B-B5F0-8BF2027C1337}" dt="2023-10-19T13:39:01.036" v="38"/>
        <pc:sldMkLst>
          <pc:docMk/>
          <pc:sldMk cId="311551801" sldId="774"/>
        </pc:sldMkLst>
      </pc:sldChg>
      <pc:sldChg chg="add">
        <pc:chgData name="Mag Selwa" userId="5dc855b3-2456-4cd0-96ca-6ce2d9ee3cae" providerId="ADAL" clId="{A6A95040-9479-4E6B-B5F0-8BF2027C1337}" dt="2023-10-19T13:39:01.036" v="38"/>
        <pc:sldMkLst>
          <pc:docMk/>
          <pc:sldMk cId="3394168747" sldId="776"/>
        </pc:sldMkLst>
      </pc:sldChg>
      <pc:sldChg chg="add">
        <pc:chgData name="Mag Selwa" userId="5dc855b3-2456-4cd0-96ca-6ce2d9ee3cae" providerId="ADAL" clId="{A6A95040-9479-4E6B-B5F0-8BF2027C1337}" dt="2023-10-19T13:39:01.036" v="38"/>
        <pc:sldMkLst>
          <pc:docMk/>
          <pc:sldMk cId="3612727587" sldId="777"/>
        </pc:sldMkLst>
      </pc:sldChg>
      <pc:sldChg chg="add">
        <pc:chgData name="Mag Selwa" userId="5dc855b3-2456-4cd0-96ca-6ce2d9ee3cae" providerId="ADAL" clId="{A6A95040-9479-4E6B-B5F0-8BF2027C1337}" dt="2023-10-19T13:39:01.036" v="38"/>
        <pc:sldMkLst>
          <pc:docMk/>
          <pc:sldMk cId="1528766526" sldId="778"/>
        </pc:sldMkLst>
      </pc:sldChg>
      <pc:sldChg chg="add">
        <pc:chgData name="Mag Selwa" userId="5dc855b3-2456-4cd0-96ca-6ce2d9ee3cae" providerId="ADAL" clId="{A6A95040-9479-4E6B-B5F0-8BF2027C1337}" dt="2023-10-19T13:39:01.036" v="38"/>
        <pc:sldMkLst>
          <pc:docMk/>
          <pc:sldMk cId="4080924995" sldId="779"/>
        </pc:sldMkLst>
      </pc:sldChg>
      <pc:sldChg chg="add">
        <pc:chgData name="Mag Selwa" userId="5dc855b3-2456-4cd0-96ca-6ce2d9ee3cae" providerId="ADAL" clId="{A6A95040-9479-4E6B-B5F0-8BF2027C1337}" dt="2023-10-19T13:39:01.036" v="38"/>
        <pc:sldMkLst>
          <pc:docMk/>
          <pc:sldMk cId="2486494393" sldId="780"/>
        </pc:sldMkLst>
      </pc:sldChg>
      <pc:sldChg chg="add">
        <pc:chgData name="Mag Selwa" userId="5dc855b3-2456-4cd0-96ca-6ce2d9ee3cae" providerId="ADAL" clId="{A6A95040-9479-4E6B-B5F0-8BF2027C1337}" dt="2023-10-19T13:39:01.036" v="38"/>
        <pc:sldMkLst>
          <pc:docMk/>
          <pc:sldMk cId="580389376" sldId="781"/>
        </pc:sldMkLst>
      </pc:sldChg>
      <pc:sldChg chg="add">
        <pc:chgData name="Mag Selwa" userId="5dc855b3-2456-4cd0-96ca-6ce2d9ee3cae" providerId="ADAL" clId="{A6A95040-9479-4E6B-B5F0-8BF2027C1337}" dt="2023-10-19T13:39:01.036" v="38"/>
        <pc:sldMkLst>
          <pc:docMk/>
          <pc:sldMk cId="3302571329" sldId="782"/>
        </pc:sldMkLst>
      </pc:sldChg>
      <pc:sldChg chg="add">
        <pc:chgData name="Mag Selwa" userId="5dc855b3-2456-4cd0-96ca-6ce2d9ee3cae" providerId="ADAL" clId="{A6A95040-9479-4E6B-B5F0-8BF2027C1337}" dt="2023-10-19T13:39:01.036" v="38"/>
        <pc:sldMkLst>
          <pc:docMk/>
          <pc:sldMk cId="3476324997" sldId="783"/>
        </pc:sldMkLst>
      </pc:sldChg>
      <pc:sldChg chg="add">
        <pc:chgData name="Mag Selwa" userId="5dc855b3-2456-4cd0-96ca-6ce2d9ee3cae" providerId="ADAL" clId="{A6A95040-9479-4E6B-B5F0-8BF2027C1337}" dt="2023-10-19T13:39:01.036" v="38"/>
        <pc:sldMkLst>
          <pc:docMk/>
          <pc:sldMk cId="1566457678" sldId="784"/>
        </pc:sldMkLst>
      </pc:sldChg>
      <pc:sldChg chg="add">
        <pc:chgData name="Mag Selwa" userId="5dc855b3-2456-4cd0-96ca-6ce2d9ee3cae" providerId="ADAL" clId="{A6A95040-9479-4E6B-B5F0-8BF2027C1337}" dt="2023-10-19T13:39:01.036" v="38"/>
        <pc:sldMkLst>
          <pc:docMk/>
          <pc:sldMk cId="3676257937" sldId="785"/>
        </pc:sldMkLst>
      </pc:sldChg>
      <pc:sldChg chg="add">
        <pc:chgData name="Mag Selwa" userId="5dc855b3-2456-4cd0-96ca-6ce2d9ee3cae" providerId="ADAL" clId="{A6A95040-9479-4E6B-B5F0-8BF2027C1337}" dt="2023-10-19T13:39:01.036" v="38"/>
        <pc:sldMkLst>
          <pc:docMk/>
          <pc:sldMk cId="2499594215" sldId="786"/>
        </pc:sldMkLst>
      </pc:sldChg>
      <pc:sldChg chg="add">
        <pc:chgData name="Mag Selwa" userId="5dc855b3-2456-4cd0-96ca-6ce2d9ee3cae" providerId="ADAL" clId="{A6A95040-9479-4E6B-B5F0-8BF2027C1337}" dt="2023-10-19T13:39:01.036" v="38"/>
        <pc:sldMkLst>
          <pc:docMk/>
          <pc:sldMk cId="2622286660" sldId="787"/>
        </pc:sldMkLst>
      </pc:sldChg>
      <pc:sldChg chg="add">
        <pc:chgData name="Mag Selwa" userId="5dc855b3-2456-4cd0-96ca-6ce2d9ee3cae" providerId="ADAL" clId="{A6A95040-9479-4E6B-B5F0-8BF2027C1337}" dt="2023-10-19T13:39:01.036" v="38"/>
        <pc:sldMkLst>
          <pc:docMk/>
          <pc:sldMk cId="1626743935" sldId="788"/>
        </pc:sldMkLst>
      </pc:sldChg>
      <pc:sldChg chg="add">
        <pc:chgData name="Mag Selwa" userId="5dc855b3-2456-4cd0-96ca-6ce2d9ee3cae" providerId="ADAL" clId="{A6A95040-9479-4E6B-B5F0-8BF2027C1337}" dt="2023-10-19T13:39:01.036" v="38"/>
        <pc:sldMkLst>
          <pc:docMk/>
          <pc:sldMk cId="3227595310" sldId="789"/>
        </pc:sldMkLst>
      </pc:sldChg>
      <pc:sldChg chg="add">
        <pc:chgData name="Mag Selwa" userId="5dc855b3-2456-4cd0-96ca-6ce2d9ee3cae" providerId="ADAL" clId="{A6A95040-9479-4E6B-B5F0-8BF2027C1337}" dt="2023-10-19T13:39:01.036" v="38"/>
        <pc:sldMkLst>
          <pc:docMk/>
          <pc:sldMk cId="1622216974" sldId="790"/>
        </pc:sldMkLst>
      </pc:sldChg>
      <pc:sldChg chg="add">
        <pc:chgData name="Mag Selwa" userId="5dc855b3-2456-4cd0-96ca-6ce2d9ee3cae" providerId="ADAL" clId="{A6A95040-9479-4E6B-B5F0-8BF2027C1337}" dt="2023-10-19T13:39:01.036" v="38"/>
        <pc:sldMkLst>
          <pc:docMk/>
          <pc:sldMk cId="727830877" sldId="791"/>
        </pc:sldMkLst>
      </pc:sldChg>
      <pc:sldChg chg="add">
        <pc:chgData name="Mag Selwa" userId="5dc855b3-2456-4cd0-96ca-6ce2d9ee3cae" providerId="ADAL" clId="{A6A95040-9479-4E6B-B5F0-8BF2027C1337}" dt="2023-10-19T13:39:01.036" v="38"/>
        <pc:sldMkLst>
          <pc:docMk/>
          <pc:sldMk cId="3308115601" sldId="792"/>
        </pc:sldMkLst>
      </pc:sldChg>
      <pc:sldChg chg="add">
        <pc:chgData name="Mag Selwa" userId="5dc855b3-2456-4cd0-96ca-6ce2d9ee3cae" providerId="ADAL" clId="{A6A95040-9479-4E6B-B5F0-8BF2027C1337}" dt="2023-10-19T13:39:01.036" v="38"/>
        <pc:sldMkLst>
          <pc:docMk/>
          <pc:sldMk cId="140875254" sldId="793"/>
        </pc:sldMkLst>
      </pc:sldChg>
      <pc:sldChg chg="add">
        <pc:chgData name="Mag Selwa" userId="5dc855b3-2456-4cd0-96ca-6ce2d9ee3cae" providerId="ADAL" clId="{A6A95040-9479-4E6B-B5F0-8BF2027C1337}" dt="2023-10-19T13:39:01.036" v="38"/>
        <pc:sldMkLst>
          <pc:docMk/>
          <pc:sldMk cId="902708731" sldId="794"/>
        </pc:sldMkLst>
      </pc:sldChg>
      <pc:sldChg chg="add">
        <pc:chgData name="Mag Selwa" userId="5dc855b3-2456-4cd0-96ca-6ce2d9ee3cae" providerId="ADAL" clId="{A6A95040-9479-4E6B-B5F0-8BF2027C1337}" dt="2023-10-19T13:39:01.036" v="38"/>
        <pc:sldMkLst>
          <pc:docMk/>
          <pc:sldMk cId="2896796776" sldId="795"/>
        </pc:sldMkLst>
      </pc:sldChg>
      <pc:sldChg chg="add">
        <pc:chgData name="Mag Selwa" userId="5dc855b3-2456-4cd0-96ca-6ce2d9ee3cae" providerId="ADAL" clId="{A6A95040-9479-4E6B-B5F0-8BF2027C1337}" dt="2023-10-19T13:39:01.036" v="38"/>
        <pc:sldMkLst>
          <pc:docMk/>
          <pc:sldMk cId="794166939" sldId="796"/>
        </pc:sldMkLst>
      </pc:sldChg>
      <pc:sldChg chg="add">
        <pc:chgData name="Mag Selwa" userId="5dc855b3-2456-4cd0-96ca-6ce2d9ee3cae" providerId="ADAL" clId="{A6A95040-9479-4E6B-B5F0-8BF2027C1337}" dt="2023-10-19T13:39:01.036" v="38"/>
        <pc:sldMkLst>
          <pc:docMk/>
          <pc:sldMk cId="1437457399" sldId="797"/>
        </pc:sldMkLst>
      </pc:sldChg>
      <pc:sldChg chg="add">
        <pc:chgData name="Mag Selwa" userId="5dc855b3-2456-4cd0-96ca-6ce2d9ee3cae" providerId="ADAL" clId="{A6A95040-9479-4E6B-B5F0-8BF2027C1337}" dt="2023-10-19T13:39:01.036" v="38"/>
        <pc:sldMkLst>
          <pc:docMk/>
          <pc:sldMk cId="108331749" sldId="798"/>
        </pc:sldMkLst>
      </pc:sldChg>
      <pc:sldChg chg="add">
        <pc:chgData name="Mag Selwa" userId="5dc855b3-2456-4cd0-96ca-6ce2d9ee3cae" providerId="ADAL" clId="{A6A95040-9479-4E6B-B5F0-8BF2027C1337}" dt="2023-10-19T13:39:01.036" v="38"/>
        <pc:sldMkLst>
          <pc:docMk/>
          <pc:sldMk cId="3515163902" sldId="799"/>
        </pc:sldMkLst>
      </pc:sldChg>
      <pc:sldChg chg="add">
        <pc:chgData name="Mag Selwa" userId="5dc855b3-2456-4cd0-96ca-6ce2d9ee3cae" providerId="ADAL" clId="{A6A95040-9479-4E6B-B5F0-8BF2027C1337}" dt="2023-10-19T13:39:01.036" v="38"/>
        <pc:sldMkLst>
          <pc:docMk/>
          <pc:sldMk cId="662636337" sldId="800"/>
        </pc:sldMkLst>
      </pc:sldChg>
      <pc:sldChg chg="add">
        <pc:chgData name="Mag Selwa" userId="5dc855b3-2456-4cd0-96ca-6ce2d9ee3cae" providerId="ADAL" clId="{A6A95040-9479-4E6B-B5F0-8BF2027C1337}" dt="2023-10-19T13:39:01.036" v="38"/>
        <pc:sldMkLst>
          <pc:docMk/>
          <pc:sldMk cId="2610357277" sldId="801"/>
        </pc:sldMkLst>
      </pc:sldChg>
      <pc:sldChg chg="add">
        <pc:chgData name="Mag Selwa" userId="5dc855b3-2456-4cd0-96ca-6ce2d9ee3cae" providerId="ADAL" clId="{A6A95040-9479-4E6B-B5F0-8BF2027C1337}" dt="2023-10-19T13:39:01.036" v="38"/>
        <pc:sldMkLst>
          <pc:docMk/>
          <pc:sldMk cId="2229852320" sldId="802"/>
        </pc:sldMkLst>
      </pc:sldChg>
      <pc:sldChg chg="add">
        <pc:chgData name="Mag Selwa" userId="5dc855b3-2456-4cd0-96ca-6ce2d9ee3cae" providerId="ADAL" clId="{A6A95040-9479-4E6B-B5F0-8BF2027C1337}" dt="2023-10-19T13:39:01.036" v="38"/>
        <pc:sldMkLst>
          <pc:docMk/>
          <pc:sldMk cId="3483843264" sldId="803"/>
        </pc:sldMkLst>
      </pc:sldChg>
      <pc:sldChg chg="add">
        <pc:chgData name="Mag Selwa" userId="5dc855b3-2456-4cd0-96ca-6ce2d9ee3cae" providerId="ADAL" clId="{A6A95040-9479-4E6B-B5F0-8BF2027C1337}" dt="2023-10-19T13:39:01.036" v="38"/>
        <pc:sldMkLst>
          <pc:docMk/>
          <pc:sldMk cId="982057399" sldId="804"/>
        </pc:sldMkLst>
      </pc:sldChg>
      <pc:sldChg chg="add">
        <pc:chgData name="Mag Selwa" userId="5dc855b3-2456-4cd0-96ca-6ce2d9ee3cae" providerId="ADAL" clId="{A6A95040-9479-4E6B-B5F0-8BF2027C1337}" dt="2023-10-19T13:39:01.036" v="38"/>
        <pc:sldMkLst>
          <pc:docMk/>
          <pc:sldMk cId="1783355047" sldId="805"/>
        </pc:sldMkLst>
      </pc:sldChg>
      <pc:sldChg chg="add">
        <pc:chgData name="Mag Selwa" userId="5dc855b3-2456-4cd0-96ca-6ce2d9ee3cae" providerId="ADAL" clId="{A6A95040-9479-4E6B-B5F0-8BF2027C1337}" dt="2023-10-19T13:39:01.036" v="38"/>
        <pc:sldMkLst>
          <pc:docMk/>
          <pc:sldMk cId="2678967444" sldId="806"/>
        </pc:sldMkLst>
      </pc:sldChg>
      <pc:sldChg chg="add">
        <pc:chgData name="Mag Selwa" userId="5dc855b3-2456-4cd0-96ca-6ce2d9ee3cae" providerId="ADAL" clId="{A6A95040-9479-4E6B-B5F0-8BF2027C1337}" dt="2023-10-19T13:39:01.036" v="38"/>
        <pc:sldMkLst>
          <pc:docMk/>
          <pc:sldMk cId="116351909" sldId="807"/>
        </pc:sldMkLst>
      </pc:sldChg>
      <pc:sldChg chg="add">
        <pc:chgData name="Mag Selwa" userId="5dc855b3-2456-4cd0-96ca-6ce2d9ee3cae" providerId="ADAL" clId="{A6A95040-9479-4E6B-B5F0-8BF2027C1337}" dt="2023-10-19T13:39:01.036" v="38"/>
        <pc:sldMkLst>
          <pc:docMk/>
          <pc:sldMk cId="4212252864" sldId="808"/>
        </pc:sldMkLst>
      </pc:sldChg>
      <pc:sldChg chg="add">
        <pc:chgData name="Mag Selwa" userId="5dc855b3-2456-4cd0-96ca-6ce2d9ee3cae" providerId="ADAL" clId="{A6A95040-9479-4E6B-B5F0-8BF2027C1337}" dt="2023-10-19T13:39:01.036" v="38"/>
        <pc:sldMkLst>
          <pc:docMk/>
          <pc:sldMk cId="2050098228" sldId="809"/>
        </pc:sldMkLst>
      </pc:sldChg>
      <pc:sldChg chg="add">
        <pc:chgData name="Mag Selwa" userId="5dc855b3-2456-4cd0-96ca-6ce2d9ee3cae" providerId="ADAL" clId="{A6A95040-9479-4E6B-B5F0-8BF2027C1337}" dt="2023-10-19T13:39:01.036" v="38"/>
        <pc:sldMkLst>
          <pc:docMk/>
          <pc:sldMk cId="3778261587" sldId="810"/>
        </pc:sldMkLst>
      </pc:sldChg>
      <pc:sldChg chg="add">
        <pc:chgData name="Mag Selwa" userId="5dc855b3-2456-4cd0-96ca-6ce2d9ee3cae" providerId="ADAL" clId="{A6A95040-9479-4E6B-B5F0-8BF2027C1337}" dt="2023-10-19T13:39:01.036" v="38"/>
        <pc:sldMkLst>
          <pc:docMk/>
          <pc:sldMk cId="1874531878" sldId="811"/>
        </pc:sldMkLst>
      </pc:sldChg>
      <pc:sldChg chg="add">
        <pc:chgData name="Mag Selwa" userId="5dc855b3-2456-4cd0-96ca-6ce2d9ee3cae" providerId="ADAL" clId="{A6A95040-9479-4E6B-B5F0-8BF2027C1337}" dt="2023-10-19T13:39:01.036" v="38"/>
        <pc:sldMkLst>
          <pc:docMk/>
          <pc:sldMk cId="3762330205" sldId="812"/>
        </pc:sldMkLst>
      </pc:sldChg>
      <pc:sldChg chg="add">
        <pc:chgData name="Mag Selwa" userId="5dc855b3-2456-4cd0-96ca-6ce2d9ee3cae" providerId="ADAL" clId="{A6A95040-9479-4E6B-B5F0-8BF2027C1337}" dt="2023-10-19T13:39:01.036" v="38"/>
        <pc:sldMkLst>
          <pc:docMk/>
          <pc:sldMk cId="468706874" sldId="813"/>
        </pc:sldMkLst>
      </pc:sldChg>
      <pc:sldChg chg="add">
        <pc:chgData name="Mag Selwa" userId="5dc855b3-2456-4cd0-96ca-6ce2d9ee3cae" providerId="ADAL" clId="{A6A95040-9479-4E6B-B5F0-8BF2027C1337}" dt="2023-10-19T13:39:01.036" v="38"/>
        <pc:sldMkLst>
          <pc:docMk/>
          <pc:sldMk cId="347104637" sldId="815"/>
        </pc:sldMkLst>
      </pc:sldChg>
      <pc:sldChg chg="add">
        <pc:chgData name="Mag Selwa" userId="5dc855b3-2456-4cd0-96ca-6ce2d9ee3cae" providerId="ADAL" clId="{A6A95040-9479-4E6B-B5F0-8BF2027C1337}" dt="2023-10-19T13:39:01.036" v="38"/>
        <pc:sldMkLst>
          <pc:docMk/>
          <pc:sldMk cId="1265769434" sldId="816"/>
        </pc:sldMkLst>
      </pc:sldChg>
      <pc:sldChg chg="add">
        <pc:chgData name="Mag Selwa" userId="5dc855b3-2456-4cd0-96ca-6ce2d9ee3cae" providerId="ADAL" clId="{A6A95040-9479-4E6B-B5F0-8BF2027C1337}" dt="2023-10-19T13:39:01.036" v="38"/>
        <pc:sldMkLst>
          <pc:docMk/>
          <pc:sldMk cId="3120418221" sldId="817"/>
        </pc:sldMkLst>
      </pc:sldChg>
      <pc:sldChg chg="add">
        <pc:chgData name="Mag Selwa" userId="5dc855b3-2456-4cd0-96ca-6ce2d9ee3cae" providerId="ADAL" clId="{A6A95040-9479-4E6B-B5F0-8BF2027C1337}" dt="2023-10-19T13:39:01.036" v="38"/>
        <pc:sldMkLst>
          <pc:docMk/>
          <pc:sldMk cId="1101292466" sldId="818"/>
        </pc:sldMkLst>
      </pc:sldChg>
      <pc:sldChg chg="add">
        <pc:chgData name="Mag Selwa" userId="5dc855b3-2456-4cd0-96ca-6ce2d9ee3cae" providerId="ADAL" clId="{A6A95040-9479-4E6B-B5F0-8BF2027C1337}" dt="2023-10-19T13:39:01.036" v="38"/>
        <pc:sldMkLst>
          <pc:docMk/>
          <pc:sldMk cId="803789593" sldId="819"/>
        </pc:sldMkLst>
      </pc:sldChg>
      <pc:sldChg chg="add">
        <pc:chgData name="Mag Selwa" userId="5dc855b3-2456-4cd0-96ca-6ce2d9ee3cae" providerId="ADAL" clId="{A6A95040-9479-4E6B-B5F0-8BF2027C1337}" dt="2023-10-19T13:39:01.036" v="38"/>
        <pc:sldMkLst>
          <pc:docMk/>
          <pc:sldMk cId="2454837655" sldId="820"/>
        </pc:sldMkLst>
      </pc:sldChg>
      <pc:sldChg chg="add">
        <pc:chgData name="Mag Selwa" userId="5dc855b3-2456-4cd0-96ca-6ce2d9ee3cae" providerId="ADAL" clId="{A6A95040-9479-4E6B-B5F0-8BF2027C1337}" dt="2023-10-19T13:39:01.036" v="38"/>
        <pc:sldMkLst>
          <pc:docMk/>
          <pc:sldMk cId="2732464029" sldId="821"/>
        </pc:sldMkLst>
      </pc:sldChg>
      <pc:sldChg chg="add">
        <pc:chgData name="Mag Selwa" userId="5dc855b3-2456-4cd0-96ca-6ce2d9ee3cae" providerId="ADAL" clId="{A6A95040-9479-4E6B-B5F0-8BF2027C1337}" dt="2023-10-19T13:39:01.036" v="38"/>
        <pc:sldMkLst>
          <pc:docMk/>
          <pc:sldMk cId="857319052" sldId="822"/>
        </pc:sldMkLst>
      </pc:sldChg>
      <pc:sldChg chg="add">
        <pc:chgData name="Mag Selwa" userId="5dc855b3-2456-4cd0-96ca-6ce2d9ee3cae" providerId="ADAL" clId="{A6A95040-9479-4E6B-B5F0-8BF2027C1337}" dt="2023-10-19T13:39:01.036" v="38"/>
        <pc:sldMkLst>
          <pc:docMk/>
          <pc:sldMk cId="3700476769" sldId="823"/>
        </pc:sldMkLst>
      </pc:sldChg>
      <pc:sldChg chg="add">
        <pc:chgData name="Mag Selwa" userId="5dc855b3-2456-4cd0-96ca-6ce2d9ee3cae" providerId="ADAL" clId="{A6A95040-9479-4E6B-B5F0-8BF2027C1337}" dt="2023-10-19T13:39:01.036" v="38"/>
        <pc:sldMkLst>
          <pc:docMk/>
          <pc:sldMk cId="3845223396" sldId="824"/>
        </pc:sldMkLst>
      </pc:sldChg>
      <pc:sldChg chg="add">
        <pc:chgData name="Mag Selwa" userId="5dc855b3-2456-4cd0-96ca-6ce2d9ee3cae" providerId="ADAL" clId="{A6A95040-9479-4E6B-B5F0-8BF2027C1337}" dt="2023-10-19T13:39:01.036" v="38"/>
        <pc:sldMkLst>
          <pc:docMk/>
          <pc:sldMk cId="4031211710" sldId="825"/>
        </pc:sldMkLst>
      </pc:sldChg>
      <pc:sldChg chg="add">
        <pc:chgData name="Mag Selwa" userId="5dc855b3-2456-4cd0-96ca-6ce2d9ee3cae" providerId="ADAL" clId="{A6A95040-9479-4E6B-B5F0-8BF2027C1337}" dt="2023-10-19T13:39:01.036" v="38"/>
        <pc:sldMkLst>
          <pc:docMk/>
          <pc:sldMk cId="2677501767" sldId="826"/>
        </pc:sldMkLst>
      </pc:sldChg>
      <pc:sldChg chg="add">
        <pc:chgData name="Mag Selwa" userId="5dc855b3-2456-4cd0-96ca-6ce2d9ee3cae" providerId="ADAL" clId="{A6A95040-9479-4E6B-B5F0-8BF2027C1337}" dt="2023-10-19T13:39:01.036" v="38"/>
        <pc:sldMkLst>
          <pc:docMk/>
          <pc:sldMk cId="373440114" sldId="827"/>
        </pc:sldMkLst>
      </pc:sldChg>
      <pc:sldChg chg="add">
        <pc:chgData name="Mag Selwa" userId="5dc855b3-2456-4cd0-96ca-6ce2d9ee3cae" providerId="ADAL" clId="{A6A95040-9479-4E6B-B5F0-8BF2027C1337}" dt="2023-10-19T13:39:01.036" v="38"/>
        <pc:sldMkLst>
          <pc:docMk/>
          <pc:sldMk cId="1740544817" sldId="828"/>
        </pc:sldMkLst>
      </pc:sldChg>
      <pc:sldChg chg="add">
        <pc:chgData name="Mag Selwa" userId="5dc855b3-2456-4cd0-96ca-6ce2d9ee3cae" providerId="ADAL" clId="{A6A95040-9479-4E6B-B5F0-8BF2027C1337}" dt="2023-10-19T13:39:01.036" v="38"/>
        <pc:sldMkLst>
          <pc:docMk/>
          <pc:sldMk cId="2788126287" sldId="829"/>
        </pc:sldMkLst>
      </pc:sldChg>
      <pc:sldChg chg="add">
        <pc:chgData name="Mag Selwa" userId="5dc855b3-2456-4cd0-96ca-6ce2d9ee3cae" providerId="ADAL" clId="{A6A95040-9479-4E6B-B5F0-8BF2027C1337}" dt="2023-10-19T13:39:01.036" v="38"/>
        <pc:sldMkLst>
          <pc:docMk/>
          <pc:sldMk cId="2670509940" sldId="830"/>
        </pc:sldMkLst>
      </pc:sldChg>
      <pc:sldChg chg="add">
        <pc:chgData name="Mag Selwa" userId="5dc855b3-2456-4cd0-96ca-6ce2d9ee3cae" providerId="ADAL" clId="{A6A95040-9479-4E6B-B5F0-8BF2027C1337}" dt="2023-10-19T13:39:01.036" v="38"/>
        <pc:sldMkLst>
          <pc:docMk/>
          <pc:sldMk cId="518651615" sldId="831"/>
        </pc:sldMkLst>
      </pc:sldChg>
      <pc:sldChg chg="add">
        <pc:chgData name="Mag Selwa" userId="5dc855b3-2456-4cd0-96ca-6ce2d9ee3cae" providerId="ADAL" clId="{A6A95040-9479-4E6B-B5F0-8BF2027C1337}" dt="2023-10-19T13:39:01.036" v="38"/>
        <pc:sldMkLst>
          <pc:docMk/>
          <pc:sldMk cId="1347462736" sldId="832"/>
        </pc:sldMkLst>
      </pc:sldChg>
      <pc:sldChg chg="add">
        <pc:chgData name="Mag Selwa" userId="5dc855b3-2456-4cd0-96ca-6ce2d9ee3cae" providerId="ADAL" clId="{A6A95040-9479-4E6B-B5F0-8BF2027C1337}" dt="2023-10-19T13:39:01.036" v="38"/>
        <pc:sldMkLst>
          <pc:docMk/>
          <pc:sldMk cId="469618220" sldId="833"/>
        </pc:sldMkLst>
      </pc:sldChg>
      <pc:sldChg chg="add">
        <pc:chgData name="Mag Selwa" userId="5dc855b3-2456-4cd0-96ca-6ce2d9ee3cae" providerId="ADAL" clId="{A6A95040-9479-4E6B-B5F0-8BF2027C1337}" dt="2023-10-19T13:39:01.036" v="38"/>
        <pc:sldMkLst>
          <pc:docMk/>
          <pc:sldMk cId="268536417" sldId="834"/>
        </pc:sldMkLst>
      </pc:sldChg>
      <pc:sldChg chg="add">
        <pc:chgData name="Mag Selwa" userId="5dc855b3-2456-4cd0-96ca-6ce2d9ee3cae" providerId="ADAL" clId="{A6A95040-9479-4E6B-B5F0-8BF2027C1337}" dt="2023-10-19T13:39:01.036" v="38"/>
        <pc:sldMkLst>
          <pc:docMk/>
          <pc:sldMk cId="481849596" sldId="835"/>
        </pc:sldMkLst>
      </pc:sldChg>
      <pc:sldChg chg="add">
        <pc:chgData name="Mag Selwa" userId="5dc855b3-2456-4cd0-96ca-6ce2d9ee3cae" providerId="ADAL" clId="{A6A95040-9479-4E6B-B5F0-8BF2027C1337}" dt="2023-10-19T13:39:01.036" v="38"/>
        <pc:sldMkLst>
          <pc:docMk/>
          <pc:sldMk cId="1780811797" sldId="836"/>
        </pc:sldMkLst>
      </pc:sldChg>
      <pc:sldChg chg="add">
        <pc:chgData name="Mag Selwa" userId="5dc855b3-2456-4cd0-96ca-6ce2d9ee3cae" providerId="ADAL" clId="{A6A95040-9479-4E6B-B5F0-8BF2027C1337}" dt="2023-10-19T13:39:01.036" v="38"/>
        <pc:sldMkLst>
          <pc:docMk/>
          <pc:sldMk cId="1152858270" sldId="837"/>
        </pc:sldMkLst>
      </pc:sldChg>
      <pc:sldChg chg="add">
        <pc:chgData name="Mag Selwa" userId="5dc855b3-2456-4cd0-96ca-6ce2d9ee3cae" providerId="ADAL" clId="{A6A95040-9479-4E6B-B5F0-8BF2027C1337}" dt="2023-10-19T13:39:01.036" v="38"/>
        <pc:sldMkLst>
          <pc:docMk/>
          <pc:sldMk cId="840300138" sldId="838"/>
        </pc:sldMkLst>
      </pc:sldChg>
      <pc:sldChg chg="add">
        <pc:chgData name="Mag Selwa" userId="5dc855b3-2456-4cd0-96ca-6ce2d9ee3cae" providerId="ADAL" clId="{A6A95040-9479-4E6B-B5F0-8BF2027C1337}" dt="2023-10-19T13:39:01.036" v="38"/>
        <pc:sldMkLst>
          <pc:docMk/>
          <pc:sldMk cId="1770868175" sldId="839"/>
        </pc:sldMkLst>
      </pc:sldChg>
      <pc:sldChg chg="add">
        <pc:chgData name="Mag Selwa" userId="5dc855b3-2456-4cd0-96ca-6ce2d9ee3cae" providerId="ADAL" clId="{A6A95040-9479-4E6B-B5F0-8BF2027C1337}" dt="2023-10-19T13:39:01.036" v="38"/>
        <pc:sldMkLst>
          <pc:docMk/>
          <pc:sldMk cId="3431809568" sldId="840"/>
        </pc:sldMkLst>
      </pc:sldChg>
      <pc:sldChg chg="add">
        <pc:chgData name="Mag Selwa" userId="5dc855b3-2456-4cd0-96ca-6ce2d9ee3cae" providerId="ADAL" clId="{A6A95040-9479-4E6B-B5F0-8BF2027C1337}" dt="2023-10-19T13:39:01.036" v="38"/>
        <pc:sldMkLst>
          <pc:docMk/>
          <pc:sldMk cId="3075914528" sldId="841"/>
        </pc:sldMkLst>
      </pc:sldChg>
      <pc:sldChg chg="add">
        <pc:chgData name="Mag Selwa" userId="5dc855b3-2456-4cd0-96ca-6ce2d9ee3cae" providerId="ADAL" clId="{A6A95040-9479-4E6B-B5F0-8BF2027C1337}" dt="2023-10-19T13:39:01.036" v="38"/>
        <pc:sldMkLst>
          <pc:docMk/>
          <pc:sldMk cId="1971247833" sldId="842"/>
        </pc:sldMkLst>
      </pc:sldChg>
      <pc:sldChg chg="add">
        <pc:chgData name="Mag Selwa" userId="5dc855b3-2456-4cd0-96ca-6ce2d9ee3cae" providerId="ADAL" clId="{A6A95040-9479-4E6B-B5F0-8BF2027C1337}" dt="2023-10-19T13:39:01.036" v="38"/>
        <pc:sldMkLst>
          <pc:docMk/>
          <pc:sldMk cId="1646139451" sldId="843"/>
        </pc:sldMkLst>
      </pc:sldChg>
      <pc:sldChg chg="add">
        <pc:chgData name="Mag Selwa" userId="5dc855b3-2456-4cd0-96ca-6ce2d9ee3cae" providerId="ADAL" clId="{A6A95040-9479-4E6B-B5F0-8BF2027C1337}" dt="2023-10-19T13:39:01.036" v="38"/>
        <pc:sldMkLst>
          <pc:docMk/>
          <pc:sldMk cId="3630772737" sldId="844"/>
        </pc:sldMkLst>
      </pc:sldChg>
      <pc:sldChg chg="add">
        <pc:chgData name="Mag Selwa" userId="5dc855b3-2456-4cd0-96ca-6ce2d9ee3cae" providerId="ADAL" clId="{A6A95040-9479-4E6B-B5F0-8BF2027C1337}" dt="2023-10-19T13:39:01.036" v="38"/>
        <pc:sldMkLst>
          <pc:docMk/>
          <pc:sldMk cId="438304922" sldId="845"/>
        </pc:sldMkLst>
      </pc:sldChg>
      <pc:sldChg chg="add">
        <pc:chgData name="Mag Selwa" userId="5dc855b3-2456-4cd0-96ca-6ce2d9ee3cae" providerId="ADAL" clId="{A6A95040-9479-4E6B-B5F0-8BF2027C1337}" dt="2023-10-19T13:39:01.036" v="38"/>
        <pc:sldMkLst>
          <pc:docMk/>
          <pc:sldMk cId="2897307880" sldId="846"/>
        </pc:sldMkLst>
      </pc:sldChg>
      <pc:sldChg chg="add">
        <pc:chgData name="Mag Selwa" userId="5dc855b3-2456-4cd0-96ca-6ce2d9ee3cae" providerId="ADAL" clId="{A6A95040-9479-4E6B-B5F0-8BF2027C1337}" dt="2023-10-19T13:39:01.036" v="38"/>
        <pc:sldMkLst>
          <pc:docMk/>
          <pc:sldMk cId="1616268499" sldId="847"/>
        </pc:sldMkLst>
      </pc:sldChg>
      <pc:sldChg chg="modSp add mod">
        <pc:chgData name="Mag Selwa" userId="5dc855b3-2456-4cd0-96ca-6ce2d9ee3cae" providerId="ADAL" clId="{A6A95040-9479-4E6B-B5F0-8BF2027C1337}" dt="2023-10-19T13:39:01.156" v="40" actId="27636"/>
        <pc:sldMkLst>
          <pc:docMk/>
          <pc:sldMk cId="4019997167" sldId="848"/>
        </pc:sldMkLst>
        <pc:spChg chg="mod">
          <ac:chgData name="Mag Selwa" userId="5dc855b3-2456-4cd0-96ca-6ce2d9ee3cae" providerId="ADAL" clId="{A6A95040-9479-4E6B-B5F0-8BF2027C1337}" dt="2023-10-19T13:39:01.156" v="40" actId="27636"/>
          <ac:spMkLst>
            <pc:docMk/>
            <pc:sldMk cId="4019997167" sldId="848"/>
            <ac:spMk id="3" creationId="{00000000-0000-0000-0000-000000000000}"/>
          </ac:spMkLst>
        </pc:spChg>
      </pc:sldChg>
      <pc:sldChg chg="add">
        <pc:chgData name="Mag Selwa" userId="5dc855b3-2456-4cd0-96ca-6ce2d9ee3cae" providerId="ADAL" clId="{A6A95040-9479-4E6B-B5F0-8BF2027C1337}" dt="2023-10-19T13:39:01.036" v="38"/>
        <pc:sldMkLst>
          <pc:docMk/>
          <pc:sldMk cId="237573375" sldId="849"/>
        </pc:sldMkLst>
      </pc:sldChg>
      <pc:sldChg chg="add">
        <pc:chgData name="Mag Selwa" userId="5dc855b3-2456-4cd0-96ca-6ce2d9ee3cae" providerId="ADAL" clId="{A6A95040-9479-4E6B-B5F0-8BF2027C1337}" dt="2023-10-19T13:39:01.036" v="38"/>
        <pc:sldMkLst>
          <pc:docMk/>
          <pc:sldMk cId="1901955839" sldId="850"/>
        </pc:sldMkLst>
      </pc:sldChg>
      <pc:sldChg chg="add">
        <pc:chgData name="Mag Selwa" userId="5dc855b3-2456-4cd0-96ca-6ce2d9ee3cae" providerId="ADAL" clId="{A6A95040-9479-4E6B-B5F0-8BF2027C1337}" dt="2023-10-19T13:39:01.036" v="38"/>
        <pc:sldMkLst>
          <pc:docMk/>
          <pc:sldMk cId="2404226337" sldId="851"/>
        </pc:sldMkLst>
      </pc:sldChg>
      <pc:sldChg chg="add">
        <pc:chgData name="Mag Selwa" userId="5dc855b3-2456-4cd0-96ca-6ce2d9ee3cae" providerId="ADAL" clId="{A6A95040-9479-4E6B-B5F0-8BF2027C1337}" dt="2023-10-19T13:39:01.036" v="38"/>
        <pc:sldMkLst>
          <pc:docMk/>
          <pc:sldMk cId="2879056359" sldId="852"/>
        </pc:sldMkLst>
      </pc:sldChg>
      <pc:sldChg chg="add del">
        <pc:chgData name="Mag Selwa" userId="5dc855b3-2456-4cd0-96ca-6ce2d9ee3cae" providerId="ADAL" clId="{A6A95040-9479-4E6B-B5F0-8BF2027C1337}" dt="2023-10-19T13:39:04.212" v="41" actId="47"/>
        <pc:sldMkLst>
          <pc:docMk/>
          <pc:sldMk cId="2214992010" sldId="853"/>
        </pc:sldMkLst>
      </pc:sldChg>
      <pc:sldChg chg="del">
        <pc:chgData name="Mag Selwa" userId="5dc855b3-2456-4cd0-96ca-6ce2d9ee3cae" providerId="ADAL" clId="{A6A95040-9479-4E6B-B5F0-8BF2027C1337}" dt="2023-10-19T13:39:26.678" v="42" actId="47"/>
        <pc:sldMkLst>
          <pc:docMk/>
          <pc:sldMk cId="2416771452" sldId="858"/>
        </pc:sldMkLst>
      </pc:sldChg>
      <pc:sldChg chg="add">
        <pc:chgData name="Mag Selwa" userId="5dc855b3-2456-4cd0-96ca-6ce2d9ee3cae" providerId="ADAL" clId="{A6A95040-9479-4E6B-B5F0-8BF2027C1337}" dt="2023-10-19T13:39:01.036" v="38"/>
        <pc:sldMkLst>
          <pc:docMk/>
          <pc:sldMk cId="2433357771" sldId="870"/>
        </pc:sldMkLst>
      </pc:sldChg>
      <pc:sldChg chg="del">
        <pc:chgData name="Mag Selwa" userId="5dc855b3-2456-4cd0-96ca-6ce2d9ee3cae" providerId="ADAL" clId="{A6A95040-9479-4E6B-B5F0-8BF2027C1337}" dt="2023-10-19T13:39:26.678" v="42" actId="47"/>
        <pc:sldMkLst>
          <pc:docMk/>
          <pc:sldMk cId="218477398" sldId="1671"/>
        </pc:sldMkLst>
      </pc:sldChg>
      <pc:sldChg chg="del">
        <pc:chgData name="Mag Selwa" userId="5dc855b3-2456-4cd0-96ca-6ce2d9ee3cae" providerId="ADAL" clId="{A6A95040-9479-4E6B-B5F0-8BF2027C1337}" dt="2023-10-19T13:39:26.678" v="42" actId="47"/>
        <pc:sldMkLst>
          <pc:docMk/>
          <pc:sldMk cId="1654901545" sldId="1672"/>
        </pc:sldMkLst>
      </pc:sldChg>
      <pc:sldChg chg="del">
        <pc:chgData name="Mag Selwa" userId="5dc855b3-2456-4cd0-96ca-6ce2d9ee3cae" providerId="ADAL" clId="{A6A95040-9479-4E6B-B5F0-8BF2027C1337}" dt="2023-10-19T13:39:26.678" v="42" actId="47"/>
        <pc:sldMkLst>
          <pc:docMk/>
          <pc:sldMk cId="2239360578" sldId="1673"/>
        </pc:sldMkLst>
      </pc:sldChg>
      <pc:sldChg chg="del">
        <pc:chgData name="Mag Selwa" userId="5dc855b3-2456-4cd0-96ca-6ce2d9ee3cae" providerId="ADAL" clId="{A6A95040-9479-4E6B-B5F0-8BF2027C1337}" dt="2023-10-19T13:39:26.678" v="42" actId="47"/>
        <pc:sldMkLst>
          <pc:docMk/>
          <pc:sldMk cId="1292291076" sldId="1674"/>
        </pc:sldMkLst>
      </pc:sldChg>
      <pc:sldChg chg="del">
        <pc:chgData name="Mag Selwa" userId="5dc855b3-2456-4cd0-96ca-6ce2d9ee3cae" providerId="ADAL" clId="{A6A95040-9479-4E6B-B5F0-8BF2027C1337}" dt="2023-10-19T13:39:26.678" v="42" actId="47"/>
        <pc:sldMkLst>
          <pc:docMk/>
          <pc:sldMk cId="3239589038" sldId="1675"/>
        </pc:sldMkLst>
      </pc:sldChg>
      <pc:sldChg chg="del">
        <pc:chgData name="Mag Selwa" userId="5dc855b3-2456-4cd0-96ca-6ce2d9ee3cae" providerId="ADAL" clId="{A6A95040-9479-4E6B-B5F0-8BF2027C1337}" dt="2023-10-19T13:39:26.678" v="42" actId="47"/>
        <pc:sldMkLst>
          <pc:docMk/>
          <pc:sldMk cId="4123434028" sldId="1676"/>
        </pc:sldMkLst>
      </pc:sldChg>
      <pc:sldChg chg="del">
        <pc:chgData name="Mag Selwa" userId="5dc855b3-2456-4cd0-96ca-6ce2d9ee3cae" providerId="ADAL" clId="{A6A95040-9479-4E6B-B5F0-8BF2027C1337}" dt="2023-10-19T13:39:26.678" v="42" actId="47"/>
        <pc:sldMkLst>
          <pc:docMk/>
          <pc:sldMk cId="532675062" sldId="1677"/>
        </pc:sldMkLst>
      </pc:sldChg>
      <pc:sldChg chg="del">
        <pc:chgData name="Mag Selwa" userId="5dc855b3-2456-4cd0-96ca-6ce2d9ee3cae" providerId="ADAL" clId="{A6A95040-9479-4E6B-B5F0-8BF2027C1337}" dt="2023-10-19T13:39:26.678" v="42" actId="47"/>
        <pc:sldMkLst>
          <pc:docMk/>
          <pc:sldMk cId="3083720572" sldId="1678"/>
        </pc:sldMkLst>
      </pc:sldChg>
      <pc:sldChg chg="del">
        <pc:chgData name="Mag Selwa" userId="5dc855b3-2456-4cd0-96ca-6ce2d9ee3cae" providerId="ADAL" clId="{A6A95040-9479-4E6B-B5F0-8BF2027C1337}" dt="2023-10-19T13:39:26.678" v="42" actId="47"/>
        <pc:sldMkLst>
          <pc:docMk/>
          <pc:sldMk cId="1383023586" sldId="1679"/>
        </pc:sldMkLst>
      </pc:sldChg>
      <pc:sldChg chg="del">
        <pc:chgData name="Mag Selwa" userId="5dc855b3-2456-4cd0-96ca-6ce2d9ee3cae" providerId="ADAL" clId="{A6A95040-9479-4E6B-B5F0-8BF2027C1337}" dt="2023-10-19T13:39:26.678" v="42" actId="47"/>
        <pc:sldMkLst>
          <pc:docMk/>
          <pc:sldMk cId="659883203" sldId="1680"/>
        </pc:sldMkLst>
      </pc:sldChg>
      <pc:sldChg chg="del">
        <pc:chgData name="Mag Selwa" userId="5dc855b3-2456-4cd0-96ca-6ce2d9ee3cae" providerId="ADAL" clId="{A6A95040-9479-4E6B-B5F0-8BF2027C1337}" dt="2023-10-19T13:39:26.678" v="42" actId="47"/>
        <pc:sldMkLst>
          <pc:docMk/>
          <pc:sldMk cId="1570430620" sldId="1681"/>
        </pc:sldMkLst>
      </pc:sldChg>
      <pc:sldChg chg="del">
        <pc:chgData name="Mag Selwa" userId="5dc855b3-2456-4cd0-96ca-6ce2d9ee3cae" providerId="ADAL" clId="{A6A95040-9479-4E6B-B5F0-8BF2027C1337}" dt="2023-10-19T13:39:26.678" v="42" actId="47"/>
        <pc:sldMkLst>
          <pc:docMk/>
          <pc:sldMk cId="1877686799" sldId="1682"/>
        </pc:sldMkLst>
      </pc:sldChg>
      <pc:sldChg chg="del">
        <pc:chgData name="Mag Selwa" userId="5dc855b3-2456-4cd0-96ca-6ce2d9ee3cae" providerId="ADAL" clId="{A6A95040-9479-4E6B-B5F0-8BF2027C1337}" dt="2023-10-19T13:39:26.678" v="42" actId="47"/>
        <pc:sldMkLst>
          <pc:docMk/>
          <pc:sldMk cId="1127800062" sldId="1683"/>
        </pc:sldMkLst>
      </pc:sldChg>
      <pc:sldChg chg="del">
        <pc:chgData name="Mag Selwa" userId="5dc855b3-2456-4cd0-96ca-6ce2d9ee3cae" providerId="ADAL" clId="{A6A95040-9479-4E6B-B5F0-8BF2027C1337}" dt="2023-10-19T13:39:26.678" v="42" actId="47"/>
        <pc:sldMkLst>
          <pc:docMk/>
          <pc:sldMk cId="38827204" sldId="1686"/>
        </pc:sldMkLst>
      </pc:sldChg>
      <pc:sldChg chg="del">
        <pc:chgData name="Mag Selwa" userId="5dc855b3-2456-4cd0-96ca-6ce2d9ee3cae" providerId="ADAL" clId="{A6A95040-9479-4E6B-B5F0-8BF2027C1337}" dt="2023-10-19T13:39:26.678" v="42" actId="47"/>
        <pc:sldMkLst>
          <pc:docMk/>
          <pc:sldMk cId="3134921575" sldId="1687"/>
        </pc:sldMkLst>
      </pc:sldChg>
      <pc:sldChg chg="del">
        <pc:chgData name="Mag Selwa" userId="5dc855b3-2456-4cd0-96ca-6ce2d9ee3cae" providerId="ADAL" clId="{A6A95040-9479-4E6B-B5F0-8BF2027C1337}" dt="2023-10-19T13:39:26.678" v="42" actId="47"/>
        <pc:sldMkLst>
          <pc:docMk/>
          <pc:sldMk cId="4190624257" sldId="1688"/>
        </pc:sldMkLst>
      </pc:sldChg>
      <pc:sldChg chg="del">
        <pc:chgData name="Mag Selwa" userId="5dc855b3-2456-4cd0-96ca-6ce2d9ee3cae" providerId="ADAL" clId="{A6A95040-9479-4E6B-B5F0-8BF2027C1337}" dt="2023-10-19T13:39:26.678" v="42" actId="47"/>
        <pc:sldMkLst>
          <pc:docMk/>
          <pc:sldMk cId="557652839" sldId="1689"/>
        </pc:sldMkLst>
      </pc:sldChg>
      <pc:sldChg chg="del">
        <pc:chgData name="Mag Selwa" userId="5dc855b3-2456-4cd0-96ca-6ce2d9ee3cae" providerId="ADAL" clId="{A6A95040-9479-4E6B-B5F0-8BF2027C1337}" dt="2023-10-19T13:39:26.678" v="42" actId="47"/>
        <pc:sldMkLst>
          <pc:docMk/>
          <pc:sldMk cId="3632858308" sldId="1690"/>
        </pc:sldMkLst>
      </pc:sldChg>
      <pc:sldChg chg="del">
        <pc:chgData name="Mag Selwa" userId="5dc855b3-2456-4cd0-96ca-6ce2d9ee3cae" providerId="ADAL" clId="{A6A95040-9479-4E6B-B5F0-8BF2027C1337}" dt="2023-10-19T13:39:26.678" v="42" actId="47"/>
        <pc:sldMkLst>
          <pc:docMk/>
          <pc:sldMk cId="600536928" sldId="1691"/>
        </pc:sldMkLst>
      </pc:sldChg>
      <pc:sldChg chg="del">
        <pc:chgData name="Mag Selwa" userId="5dc855b3-2456-4cd0-96ca-6ce2d9ee3cae" providerId="ADAL" clId="{A6A95040-9479-4E6B-B5F0-8BF2027C1337}" dt="2023-10-19T13:39:26.678" v="42" actId="47"/>
        <pc:sldMkLst>
          <pc:docMk/>
          <pc:sldMk cId="3074401953" sldId="1693"/>
        </pc:sldMkLst>
      </pc:sldChg>
      <pc:sldChg chg="del">
        <pc:chgData name="Mag Selwa" userId="5dc855b3-2456-4cd0-96ca-6ce2d9ee3cae" providerId="ADAL" clId="{A6A95040-9479-4E6B-B5F0-8BF2027C1337}" dt="2023-10-19T13:39:26.678" v="42" actId="47"/>
        <pc:sldMkLst>
          <pc:docMk/>
          <pc:sldMk cId="1945045178" sldId="1694"/>
        </pc:sldMkLst>
      </pc:sldChg>
      <pc:sldChg chg="del">
        <pc:chgData name="Mag Selwa" userId="5dc855b3-2456-4cd0-96ca-6ce2d9ee3cae" providerId="ADAL" clId="{A6A95040-9479-4E6B-B5F0-8BF2027C1337}" dt="2023-10-19T13:39:26.678" v="42" actId="47"/>
        <pc:sldMkLst>
          <pc:docMk/>
          <pc:sldMk cId="2409541799" sldId="1695"/>
        </pc:sldMkLst>
      </pc:sldChg>
      <pc:sldChg chg="del">
        <pc:chgData name="Mag Selwa" userId="5dc855b3-2456-4cd0-96ca-6ce2d9ee3cae" providerId="ADAL" clId="{A6A95040-9479-4E6B-B5F0-8BF2027C1337}" dt="2023-10-19T13:39:26.678" v="42" actId="47"/>
        <pc:sldMkLst>
          <pc:docMk/>
          <pc:sldMk cId="1026535387" sldId="1696"/>
        </pc:sldMkLst>
      </pc:sldChg>
      <pc:sldChg chg="del">
        <pc:chgData name="Mag Selwa" userId="5dc855b3-2456-4cd0-96ca-6ce2d9ee3cae" providerId="ADAL" clId="{A6A95040-9479-4E6B-B5F0-8BF2027C1337}" dt="2023-10-19T13:39:26.678" v="42" actId="47"/>
        <pc:sldMkLst>
          <pc:docMk/>
          <pc:sldMk cId="3399426419" sldId="1697"/>
        </pc:sldMkLst>
      </pc:sldChg>
      <pc:sldChg chg="del">
        <pc:chgData name="Mag Selwa" userId="5dc855b3-2456-4cd0-96ca-6ce2d9ee3cae" providerId="ADAL" clId="{A6A95040-9479-4E6B-B5F0-8BF2027C1337}" dt="2023-10-19T13:39:26.678" v="42" actId="47"/>
        <pc:sldMkLst>
          <pc:docMk/>
          <pc:sldMk cId="2074158629" sldId="1698"/>
        </pc:sldMkLst>
      </pc:sldChg>
      <pc:sldChg chg="del">
        <pc:chgData name="Mag Selwa" userId="5dc855b3-2456-4cd0-96ca-6ce2d9ee3cae" providerId="ADAL" clId="{A6A95040-9479-4E6B-B5F0-8BF2027C1337}" dt="2023-10-19T13:39:26.678" v="42" actId="47"/>
        <pc:sldMkLst>
          <pc:docMk/>
          <pc:sldMk cId="1347368804" sldId="1699"/>
        </pc:sldMkLst>
      </pc:sldChg>
      <pc:sldChg chg="del">
        <pc:chgData name="Mag Selwa" userId="5dc855b3-2456-4cd0-96ca-6ce2d9ee3cae" providerId="ADAL" clId="{A6A95040-9479-4E6B-B5F0-8BF2027C1337}" dt="2023-10-19T13:39:26.678" v="42" actId="47"/>
        <pc:sldMkLst>
          <pc:docMk/>
          <pc:sldMk cId="1427739633" sldId="1700"/>
        </pc:sldMkLst>
      </pc:sldChg>
      <pc:sldChg chg="del">
        <pc:chgData name="Mag Selwa" userId="5dc855b3-2456-4cd0-96ca-6ce2d9ee3cae" providerId="ADAL" clId="{A6A95040-9479-4E6B-B5F0-8BF2027C1337}" dt="2023-10-19T13:39:26.678" v="42" actId="47"/>
        <pc:sldMkLst>
          <pc:docMk/>
          <pc:sldMk cId="1441104094" sldId="1701"/>
        </pc:sldMkLst>
      </pc:sldChg>
      <pc:sldChg chg="del">
        <pc:chgData name="Mag Selwa" userId="5dc855b3-2456-4cd0-96ca-6ce2d9ee3cae" providerId="ADAL" clId="{A6A95040-9479-4E6B-B5F0-8BF2027C1337}" dt="2023-10-19T13:39:26.678" v="42" actId="47"/>
        <pc:sldMkLst>
          <pc:docMk/>
          <pc:sldMk cId="1887944482" sldId="1702"/>
        </pc:sldMkLst>
      </pc:sldChg>
      <pc:sldChg chg="del">
        <pc:chgData name="Mag Selwa" userId="5dc855b3-2456-4cd0-96ca-6ce2d9ee3cae" providerId="ADAL" clId="{A6A95040-9479-4E6B-B5F0-8BF2027C1337}" dt="2023-10-19T13:39:26.678" v="42" actId="47"/>
        <pc:sldMkLst>
          <pc:docMk/>
          <pc:sldMk cId="1540056703" sldId="1703"/>
        </pc:sldMkLst>
      </pc:sldChg>
      <pc:sldChg chg="del">
        <pc:chgData name="Mag Selwa" userId="5dc855b3-2456-4cd0-96ca-6ce2d9ee3cae" providerId="ADAL" clId="{A6A95040-9479-4E6B-B5F0-8BF2027C1337}" dt="2023-10-19T13:39:26.678" v="42" actId="47"/>
        <pc:sldMkLst>
          <pc:docMk/>
          <pc:sldMk cId="1004479239" sldId="1704"/>
        </pc:sldMkLst>
      </pc:sldChg>
      <pc:sldChg chg="del">
        <pc:chgData name="Mag Selwa" userId="5dc855b3-2456-4cd0-96ca-6ce2d9ee3cae" providerId="ADAL" clId="{A6A95040-9479-4E6B-B5F0-8BF2027C1337}" dt="2023-10-19T13:39:26.678" v="42" actId="47"/>
        <pc:sldMkLst>
          <pc:docMk/>
          <pc:sldMk cId="584445424" sldId="1705"/>
        </pc:sldMkLst>
      </pc:sldChg>
      <pc:sldChg chg="del">
        <pc:chgData name="Mag Selwa" userId="5dc855b3-2456-4cd0-96ca-6ce2d9ee3cae" providerId="ADAL" clId="{A6A95040-9479-4E6B-B5F0-8BF2027C1337}" dt="2023-10-19T13:39:26.678" v="42" actId="47"/>
        <pc:sldMkLst>
          <pc:docMk/>
          <pc:sldMk cId="1071558585" sldId="1706"/>
        </pc:sldMkLst>
      </pc:sldChg>
      <pc:sldChg chg="del">
        <pc:chgData name="Mag Selwa" userId="5dc855b3-2456-4cd0-96ca-6ce2d9ee3cae" providerId="ADAL" clId="{A6A95040-9479-4E6B-B5F0-8BF2027C1337}" dt="2023-10-19T13:39:26.678" v="42" actId="47"/>
        <pc:sldMkLst>
          <pc:docMk/>
          <pc:sldMk cId="3158447770" sldId="1707"/>
        </pc:sldMkLst>
      </pc:sldChg>
      <pc:sldChg chg="del">
        <pc:chgData name="Mag Selwa" userId="5dc855b3-2456-4cd0-96ca-6ce2d9ee3cae" providerId="ADAL" clId="{A6A95040-9479-4E6B-B5F0-8BF2027C1337}" dt="2023-10-19T13:39:26.678" v="42" actId="47"/>
        <pc:sldMkLst>
          <pc:docMk/>
          <pc:sldMk cId="3508574132" sldId="1708"/>
        </pc:sldMkLst>
      </pc:sldChg>
      <pc:sldChg chg="del">
        <pc:chgData name="Mag Selwa" userId="5dc855b3-2456-4cd0-96ca-6ce2d9ee3cae" providerId="ADAL" clId="{A6A95040-9479-4E6B-B5F0-8BF2027C1337}" dt="2023-10-19T13:39:26.678" v="42" actId="47"/>
        <pc:sldMkLst>
          <pc:docMk/>
          <pc:sldMk cId="1067782197" sldId="1709"/>
        </pc:sldMkLst>
      </pc:sldChg>
      <pc:sldChg chg="del">
        <pc:chgData name="Mag Selwa" userId="5dc855b3-2456-4cd0-96ca-6ce2d9ee3cae" providerId="ADAL" clId="{A6A95040-9479-4E6B-B5F0-8BF2027C1337}" dt="2023-10-19T13:39:26.678" v="42" actId="47"/>
        <pc:sldMkLst>
          <pc:docMk/>
          <pc:sldMk cId="1696621605" sldId="1710"/>
        </pc:sldMkLst>
      </pc:sldChg>
      <pc:sldChg chg="del">
        <pc:chgData name="Mag Selwa" userId="5dc855b3-2456-4cd0-96ca-6ce2d9ee3cae" providerId="ADAL" clId="{A6A95040-9479-4E6B-B5F0-8BF2027C1337}" dt="2023-10-19T13:39:26.678" v="42" actId="47"/>
        <pc:sldMkLst>
          <pc:docMk/>
          <pc:sldMk cId="3520627582" sldId="1711"/>
        </pc:sldMkLst>
      </pc:sldChg>
      <pc:sldChg chg="del">
        <pc:chgData name="Mag Selwa" userId="5dc855b3-2456-4cd0-96ca-6ce2d9ee3cae" providerId="ADAL" clId="{A6A95040-9479-4E6B-B5F0-8BF2027C1337}" dt="2023-10-19T13:39:26.678" v="42" actId="47"/>
        <pc:sldMkLst>
          <pc:docMk/>
          <pc:sldMk cId="3159776034" sldId="1712"/>
        </pc:sldMkLst>
      </pc:sldChg>
      <pc:sldChg chg="del">
        <pc:chgData name="Mag Selwa" userId="5dc855b3-2456-4cd0-96ca-6ce2d9ee3cae" providerId="ADAL" clId="{A6A95040-9479-4E6B-B5F0-8BF2027C1337}" dt="2023-10-19T13:39:26.678" v="42" actId="47"/>
        <pc:sldMkLst>
          <pc:docMk/>
          <pc:sldMk cId="527963231" sldId="1713"/>
        </pc:sldMkLst>
      </pc:sldChg>
      <pc:sldChg chg="del">
        <pc:chgData name="Mag Selwa" userId="5dc855b3-2456-4cd0-96ca-6ce2d9ee3cae" providerId="ADAL" clId="{A6A95040-9479-4E6B-B5F0-8BF2027C1337}" dt="2023-10-19T13:39:26.678" v="42" actId="47"/>
        <pc:sldMkLst>
          <pc:docMk/>
          <pc:sldMk cId="2074685505" sldId="1714"/>
        </pc:sldMkLst>
      </pc:sldChg>
      <pc:sldChg chg="del">
        <pc:chgData name="Mag Selwa" userId="5dc855b3-2456-4cd0-96ca-6ce2d9ee3cae" providerId="ADAL" clId="{A6A95040-9479-4E6B-B5F0-8BF2027C1337}" dt="2023-10-19T13:39:26.678" v="42" actId="47"/>
        <pc:sldMkLst>
          <pc:docMk/>
          <pc:sldMk cId="4237391539" sldId="1715"/>
        </pc:sldMkLst>
      </pc:sldChg>
      <pc:sldChg chg="del">
        <pc:chgData name="Mag Selwa" userId="5dc855b3-2456-4cd0-96ca-6ce2d9ee3cae" providerId="ADAL" clId="{A6A95040-9479-4E6B-B5F0-8BF2027C1337}" dt="2023-10-19T13:39:26.678" v="42" actId="47"/>
        <pc:sldMkLst>
          <pc:docMk/>
          <pc:sldMk cId="3229221086" sldId="1716"/>
        </pc:sldMkLst>
      </pc:sldChg>
      <pc:sldChg chg="del">
        <pc:chgData name="Mag Selwa" userId="5dc855b3-2456-4cd0-96ca-6ce2d9ee3cae" providerId="ADAL" clId="{A6A95040-9479-4E6B-B5F0-8BF2027C1337}" dt="2023-10-19T13:39:26.678" v="42" actId="47"/>
        <pc:sldMkLst>
          <pc:docMk/>
          <pc:sldMk cId="3563101070" sldId="1717"/>
        </pc:sldMkLst>
      </pc:sldChg>
      <pc:sldChg chg="del">
        <pc:chgData name="Mag Selwa" userId="5dc855b3-2456-4cd0-96ca-6ce2d9ee3cae" providerId="ADAL" clId="{A6A95040-9479-4E6B-B5F0-8BF2027C1337}" dt="2023-10-19T13:39:26.678" v="42" actId="47"/>
        <pc:sldMkLst>
          <pc:docMk/>
          <pc:sldMk cId="871063398" sldId="1718"/>
        </pc:sldMkLst>
      </pc:sldChg>
      <pc:sldChg chg="del">
        <pc:chgData name="Mag Selwa" userId="5dc855b3-2456-4cd0-96ca-6ce2d9ee3cae" providerId="ADAL" clId="{A6A95040-9479-4E6B-B5F0-8BF2027C1337}" dt="2023-10-19T13:39:26.678" v="42" actId="47"/>
        <pc:sldMkLst>
          <pc:docMk/>
          <pc:sldMk cId="3230599645" sldId="1719"/>
        </pc:sldMkLst>
      </pc:sldChg>
      <pc:sldChg chg="del">
        <pc:chgData name="Mag Selwa" userId="5dc855b3-2456-4cd0-96ca-6ce2d9ee3cae" providerId="ADAL" clId="{A6A95040-9479-4E6B-B5F0-8BF2027C1337}" dt="2023-10-19T13:39:26.678" v="42" actId="47"/>
        <pc:sldMkLst>
          <pc:docMk/>
          <pc:sldMk cId="3216036233" sldId="1720"/>
        </pc:sldMkLst>
      </pc:sldChg>
      <pc:sldChg chg="del">
        <pc:chgData name="Mag Selwa" userId="5dc855b3-2456-4cd0-96ca-6ce2d9ee3cae" providerId="ADAL" clId="{A6A95040-9479-4E6B-B5F0-8BF2027C1337}" dt="2023-10-19T13:39:26.678" v="42" actId="47"/>
        <pc:sldMkLst>
          <pc:docMk/>
          <pc:sldMk cId="2521256896" sldId="1721"/>
        </pc:sldMkLst>
      </pc:sldChg>
      <pc:sldChg chg="del">
        <pc:chgData name="Mag Selwa" userId="5dc855b3-2456-4cd0-96ca-6ce2d9ee3cae" providerId="ADAL" clId="{A6A95040-9479-4E6B-B5F0-8BF2027C1337}" dt="2023-10-19T13:39:26.678" v="42" actId="47"/>
        <pc:sldMkLst>
          <pc:docMk/>
          <pc:sldMk cId="3174785957" sldId="1722"/>
        </pc:sldMkLst>
      </pc:sldChg>
      <pc:sldChg chg="del">
        <pc:chgData name="Mag Selwa" userId="5dc855b3-2456-4cd0-96ca-6ce2d9ee3cae" providerId="ADAL" clId="{A6A95040-9479-4E6B-B5F0-8BF2027C1337}" dt="2023-10-19T13:39:26.678" v="42" actId="47"/>
        <pc:sldMkLst>
          <pc:docMk/>
          <pc:sldMk cId="1097233667" sldId="1723"/>
        </pc:sldMkLst>
      </pc:sldChg>
      <pc:sldChg chg="del">
        <pc:chgData name="Mag Selwa" userId="5dc855b3-2456-4cd0-96ca-6ce2d9ee3cae" providerId="ADAL" clId="{A6A95040-9479-4E6B-B5F0-8BF2027C1337}" dt="2023-10-19T13:39:26.678" v="42" actId="47"/>
        <pc:sldMkLst>
          <pc:docMk/>
          <pc:sldMk cId="499616037" sldId="1724"/>
        </pc:sldMkLst>
      </pc:sldChg>
      <pc:sldChg chg="del">
        <pc:chgData name="Mag Selwa" userId="5dc855b3-2456-4cd0-96ca-6ce2d9ee3cae" providerId="ADAL" clId="{A6A95040-9479-4E6B-B5F0-8BF2027C1337}" dt="2023-10-19T13:39:26.678" v="42" actId="47"/>
        <pc:sldMkLst>
          <pc:docMk/>
          <pc:sldMk cId="1142273335" sldId="1725"/>
        </pc:sldMkLst>
      </pc:sldChg>
      <pc:sldChg chg="del">
        <pc:chgData name="Mag Selwa" userId="5dc855b3-2456-4cd0-96ca-6ce2d9ee3cae" providerId="ADAL" clId="{A6A95040-9479-4E6B-B5F0-8BF2027C1337}" dt="2023-10-19T13:39:26.678" v="42" actId="47"/>
        <pc:sldMkLst>
          <pc:docMk/>
          <pc:sldMk cId="2962912715" sldId="1726"/>
        </pc:sldMkLst>
      </pc:sldChg>
      <pc:sldChg chg="del">
        <pc:chgData name="Mag Selwa" userId="5dc855b3-2456-4cd0-96ca-6ce2d9ee3cae" providerId="ADAL" clId="{A6A95040-9479-4E6B-B5F0-8BF2027C1337}" dt="2023-10-19T13:39:26.678" v="42" actId="47"/>
        <pc:sldMkLst>
          <pc:docMk/>
          <pc:sldMk cId="2273602693" sldId="1727"/>
        </pc:sldMkLst>
      </pc:sldChg>
      <pc:sldChg chg="del">
        <pc:chgData name="Mag Selwa" userId="5dc855b3-2456-4cd0-96ca-6ce2d9ee3cae" providerId="ADAL" clId="{A6A95040-9479-4E6B-B5F0-8BF2027C1337}" dt="2023-10-19T13:39:26.678" v="42" actId="47"/>
        <pc:sldMkLst>
          <pc:docMk/>
          <pc:sldMk cId="895605929" sldId="1728"/>
        </pc:sldMkLst>
      </pc:sldChg>
      <pc:sldChg chg="del">
        <pc:chgData name="Mag Selwa" userId="5dc855b3-2456-4cd0-96ca-6ce2d9ee3cae" providerId="ADAL" clId="{A6A95040-9479-4E6B-B5F0-8BF2027C1337}" dt="2023-10-19T13:39:26.678" v="42" actId="47"/>
        <pc:sldMkLst>
          <pc:docMk/>
          <pc:sldMk cId="2820312479" sldId="1729"/>
        </pc:sldMkLst>
      </pc:sldChg>
      <pc:sldChg chg="del">
        <pc:chgData name="Mag Selwa" userId="5dc855b3-2456-4cd0-96ca-6ce2d9ee3cae" providerId="ADAL" clId="{A6A95040-9479-4E6B-B5F0-8BF2027C1337}" dt="2023-10-19T13:39:26.678" v="42" actId="47"/>
        <pc:sldMkLst>
          <pc:docMk/>
          <pc:sldMk cId="4019864410" sldId="1744"/>
        </pc:sldMkLst>
      </pc:sldChg>
      <pc:sldChg chg="del">
        <pc:chgData name="Mag Selwa" userId="5dc855b3-2456-4cd0-96ca-6ce2d9ee3cae" providerId="ADAL" clId="{A6A95040-9479-4E6B-B5F0-8BF2027C1337}" dt="2023-10-19T13:39:26.678" v="42" actId="47"/>
        <pc:sldMkLst>
          <pc:docMk/>
          <pc:sldMk cId="2189349084" sldId="1745"/>
        </pc:sldMkLst>
      </pc:sldChg>
      <pc:sldChg chg="del">
        <pc:chgData name="Mag Selwa" userId="5dc855b3-2456-4cd0-96ca-6ce2d9ee3cae" providerId="ADAL" clId="{A6A95040-9479-4E6B-B5F0-8BF2027C1337}" dt="2023-10-19T13:39:26.678" v="42" actId="47"/>
        <pc:sldMkLst>
          <pc:docMk/>
          <pc:sldMk cId="4189123965" sldId="1746"/>
        </pc:sldMkLst>
      </pc:sldChg>
      <pc:sldChg chg="del">
        <pc:chgData name="Mag Selwa" userId="5dc855b3-2456-4cd0-96ca-6ce2d9ee3cae" providerId="ADAL" clId="{A6A95040-9479-4E6B-B5F0-8BF2027C1337}" dt="2023-10-19T13:39:26.678" v="42" actId="47"/>
        <pc:sldMkLst>
          <pc:docMk/>
          <pc:sldMk cId="1786170064" sldId="1747"/>
        </pc:sldMkLst>
      </pc:sldChg>
      <pc:sldChg chg="del">
        <pc:chgData name="Mag Selwa" userId="5dc855b3-2456-4cd0-96ca-6ce2d9ee3cae" providerId="ADAL" clId="{A6A95040-9479-4E6B-B5F0-8BF2027C1337}" dt="2023-10-19T13:39:26.678" v="42" actId="47"/>
        <pc:sldMkLst>
          <pc:docMk/>
          <pc:sldMk cId="1065056205" sldId="1748"/>
        </pc:sldMkLst>
      </pc:sldChg>
      <pc:sldChg chg="del">
        <pc:chgData name="Mag Selwa" userId="5dc855b3-2456-4cd0-96ca-6ce2d9ee3cae" providerId="ADAL" clId="{A6A95040-9479-4E6B-B5F0-8BF2027C1337}" dt="2023-10-19T13:39:26.678" v="42" actId="47"/>
        <pc:sldMkLst>
          <pc:docMk/>
          <pc:sldMk cId="2862861091" sldId="1749"/>
        </pc:sldMkLst>
      </pc:sldChg>
      <pc:sldChg chg="del">
        <pc:chgData name="Mag Selwa" userId="5dc855b3-2456-4cd0-96ca-6ce2d9ee3cae" providerId="ADAL" clId="{A6A95040-9479-4E6B-B5F0-8BF2027C1337}" dt="2023-10-19T13:39:26.678" v="42" actId="47"/>
        <pc:sldMkLst>
          <pc:docMk/>
          <pc:sldMk cId="1275376363" sldId="1750"/>
        </pc:sldMkLst>
      </pc:sldChg>
      <pc:sldChg chg="del">
        <pc:chgData name="Mag Selwa" userId="5dc855b3-2456-4cd0-96ca-6ce2d9ee3cae" providerId="ADAL" clId="{A6A95040-9479-4E6B-B5F0-8BF2027C1337}" dt="2023-10-19T13:39:26.678" v="42" actId="47"/>
        <pc:sldMkLst>
          <pc:docMk/>
          <pc:sldMk cId="11930400" sldId="1751"/>
        </pc:sldMkLst>
      </pc:sldChg>
      <pc:sldChg chg="del">
        <pc:chgData name="Mag Selwa" userId="5dc855b3-2456-4cd0-96ca-6ce2d9ee3cae" providerId="ADAL" clId="{A6A95040-9479-4E6B-B5F0-8BF2027C1337}" dt="2023-10-19T13:39:26.678" v="42" actId="47"/>
        <pc:sldMkLst>
          <pc:docMk/>
          <pc:sldMk cId="3652294462" sldId="1752"/>
        </pc:sldMkLst>
      </pc:sldChg>
      <pc:sldChg chg="del">
        <pc:chgData name="Mag Selwa" userId="5dc855b3-2456-4cd0-96ca-6ce2d9ee3cae" providerId="ADAL" clId="{A6A95040-9479-4E6B-B5F0-8BF2027C1337}" dt="2023-10-19T13:39:26.678" v="42" actId="47"/>
        <pc:sldMkLst>
          <pc:docMk/>
          <pc:sldMk cId="438603898" sldId="1753"/>
        </pc:sldMkLst>
      </pc:sldChg>
      <pc:sldChg chg="del">
        <pc:chgData name="Mag Selwa" userId="5dc855b3-2456-4cd0-96ca-6ce2d9ee3cae" providerId="ADAL" clId="{A6A95040-9479-4E6B-B5F0-8BF2027C1337}" dt="2023-10-19T13:39:26.678" v="42" actId="47"/>
        <pc:sldMkLst>
          <pc:docMk/>
          <pc:sldMk cId="332148439" sldId="1754"/>
        </pc:sldMkLst>
      </pc:sldChg>
      <pc:sldChg chg="del">
        <pc:chgData name="Mag Selwa" userId="5dc855b3-2456-4cd0-96ca-6ce2d9ee3cae" providerId="ADAL" clId="{A6A95040-9479-4E6B-B5F0-8BF2027C1337}" dt="2023-10-19T13:39:26.678" v="42" actId="47"/>
        <pc:sldMkLst>
          <pc:docMk/>
          <pc:sldMk cId="1770333017" sldId="1755"/>
        </pc:sldMkLst>
      </pc:sldChg>
      <pc:sldChg chg="del">
        <pc:chgData name="Mag Selwa" userId="5dc855b3-2456-4cd0-96ca-6ce2d9ee3cae" providerId="ADAL" clId="{A6A95040-9479-4E6B-B5F0-8BF2027C1337}" dt="2023-10-19T13:39:26.678" v="42" actId="47"/>
        <pc:sldMkLst>
          <pc:docMk/>
          <pc:sldMk cId="543976418" sldId="1756"/>
        </pc:sldMkLst>
      </pc:sldChg>
      <pc:sldChg chg="del">
        <pc:chgData name="Mag Selwa" userId="5dc855b3-2456-4cd0-96ca-6ce2d9ee3cae" providerId="ADAL" clId="{A6A95040-9479-4E6B-B5F0-8BF2027C1337}" dt="2023-10-19T13:39:26.678" v="42" actId="47"/>
        <pc:sldMkLst>
          <pc:docMk/>
          <pc:sldMk cId="2619510040" sldId="1757"/>
        </pc:sldMkLst>
      </pc:sldChg>
      <pc:sldChg chg="del">
        <pc:chgData name="Mag Selwa" userId="5dc855b3-2456-4cd0-96ca-6ce2d9ee3cae" providerId="ADAL" clId="{A6A95040-9479-4E6B-B5F0-8BF2027C1337}" dt="2023-10-19T13:39:26.678" v="42" actId="47"/>
        <pc:sldMkLst>
          <pc:docMk/>
          <pc:sldMk cId="3426932254" sldId="1758"/>
        </pc:sldMkLst>
      </pc:sldChg>
      <pc:sldChg chg="del">
        <pc:chgData name="Mag Selwa" userId="5dc855b3-2456-4cd0-96ca-6ce2d9ee3cae" providerId="ADAL" clId="{A6A95040-9479-4E6B-B5F0-8BF2027C1337}" dt="2023-10-19T13:39:26.678" v="42" actId="47"/>
        <pc:sldMkLst>
          <pc:docMk/>
          <pc:sldMk cId="3882114640" sldId="1759"/>
        </pc:sldMkLst>
      </pc:sldChg>
      <pc:sldChg chg="del">
        <pc:chgData name="Mag Selwa" userId="5dc855b3-2456-4cd0-96ca-6ce2d9ee3cae" providerId="ADAL" clId="{A6A95040-9479-4E6B-B5F0-8BF2027C1337}" dt="2023-10-19T13:39:26.678" v="42" actId="47"/>
        <pc:sldMkLst>
          <pc:docMk/>
          <pc:sldMk cId="318106625" sldId="1760"/>
        </pc:sldMkLst>
      </pc:sldChg>
      <pc:sldChg chg="del">
        <pc:chgData name="Mag Selwa" userId="5dc855b3-2456-4cd0-96ca-6ce2d9ee3cae" providerId="ADAL" clId="{A6A95040-9479-4E6B-B5F0-8BF2027C1337}" dt="2023-10-19T13:39:26.678" v="42" actId="47"/>
        <pc:sldMkLst>
          <pc:docMk/>
          <pc:sldMk cId="236883996" sldId="1761"/>
        </pc:sldMkLst>
      </pc:sldChg>
      <pc:sldChg chg="del">
        <pc:chgData name="Mag Selwa" userId="5dc855b3-2456-4cd0-96ca-6ce2d9ee3cae" providerId="ADAL" clId="{A6A95040-9479-4E6B-B5F0-8BF2027C1337}" dt="2023-10-19T13:39:26.678" v="42" actId="47"/>
        <pc:sldMkLst>
          <pc:docMk/>
          <pc:sldMk cId="4219878485" sldId="1762"/>
        </pc:sldMkLst>
      </pc:sldChg>
      <pc:sldChg chg="del">
        <pc:chgData name="Mag Selwa" userId="5dc855b3-2456-4cd0-96ca-6ce2d9ee3cae" providerId="ADAL" clId="{A6A95040-9479-4E6B-B5F0-8BF2027C1337}" dt="2023-10-19T13:39:26.678" v="42" actId="47"/>
        <pc:sldMkLst>
          <pc:docMk/>
          <pc:sldMk cId="2077187698" sldId="1763"/>
        </pc:sldMkLst>
      </pc:sldChg>
      <pc:sldChg chg="del">
        <pc:chgData name="Mag Selwa" userId="5dc855b3-2456-4cd0-96ca-6ce2d9ee3cae" providerId="ADAL" clId="{A6A95040-9479-4E6B-B5F0-8BF2027C1337}" dt="2023-10-19T13:39:26.678" v="42" actId="47"/>
        <pc:sldMkLst>
          <pc:docMk/>
          <pc:sldMk cId="259193725" sldId="1764"/>
        </pc:sldMkLst>
      </pc:sldChg>
      <pc:sldChg chg="del">
        <pc:chgData name="Mag Selwa" userId="5dc855b3-2456-4cd0-96ca-6ce2d9ee3cae" providerId="ADAL" clId="{A6A95040-9479-4E6B-B5F0-8BF2027C1337}" dt="2023-10-19T13:39:26.678" v="42" actId="47"/>
        <pc:sldMkLst>
          <pc:docMk/>
          <pc:sldMk cId="1892040639" sldId="1765"/>
        </pc:sldMkLst>
      </pc:sldChg>
      <pc:sldChg chg="del">
        <pc:chgData name="Mag Selwa" userId="5dc855b3-2456-4cd0-96ca-6ce2d9ee3cae" providerId="ADAL" clId="{A6A95040-9479-4E6B-B5F0-8BF2027C1337}" dt="2023-10-19T13:39:26.678" v="42" actId="47"/>
        <pc:sldMkLst>
          <pc:docMk/>
          <pc:sldMk cId="2049225693" sldId="1766"/>
        </pc:sldMkLst>
      </pc:sldChg>
      <pc:sldChg chg="del">
        <pc:chgData name="Mag Selwa" userId="5dc855b3-2456-4cd0-96ca-6ce2d9ee3cae" providerId="ADAL" clId="{A6A95040-9479-4E6B-B5F0-8BF2027C1337}" dt="2023-10-19T13:39:26.678" v="42" actId="47"/>
        <pc:sldMkLst>
          <pc:docMk/>
          <pc:sldMk cId="1917996655" sldId="1767"/>
        </pc:sldMkLst>
      </pc:sldChg>
      <pc:sldChg chg="del">
        <pc:chgData name="Mag Selwa" userId="5dc855b3-2456-4cd0-96ca-6ce2d9ee3cae" providerId="ADAL" clId="{A6A95040-9479-4E6B-B5F0-8BF2027C1337}" dt="2023-10-19T13:39:26.678" v="42" actId="47"/>
        <pc:sldMkLst>
          <pc:docMk/>
          <pc:sldMk cId="3113723297" sldId="1768"/>
        </pc:sldMkLst>
      </pc:sldChg>
      <pc:sldChg chg="del">
        <pc:chgData name="Mag Selwa" userId="5dc855b3-2456-4cd0-96ca-6ce2d9ee3cae" providerId="ADAL" clId="{A6A95040-9479-4E6B-B5F0-8BF2027C1337}" dt="2023-10-19T13:39:26.678" v="42" actId="47"/>
        <pc:sldMkLst>
          <pc:docMk/>
          <pc:sldMk cId="2610635386" sldId="1769"/>
        </pc:sldMkLst>
      </pc:sldChg>
      <pc:sldChg chg="del">
        <pc:chgData name="Mag Selwa" userId="5dc855b3-2456-4cd0-96ca-6ce2d9ee3cae" providerId="ADAL" clId="{A6A95040-9479-4E6B-B5F0-8BF2027C1337}" dt="2023-10-19T13:39:26.678" v="42" actId="47"/>
        <pc:sldMkLst>
          <pc:docMk/>
          <pc:sldMk cId="1268037876" sldId="1770"/>
        </pc:sldMkLst>
      </pc:sldChg>
      <pc:sldChg chg="del">
        <pc:chgData name="Mag Selwa" userId="5dc855b3-2456-4cd0-96ca-6ce2d9ee3cae" providerId="ADAL" clId="{A6A95040-9479-4E6B-B5F0-8BF2027C1337}" dt="2023-10-19T13:39:26.678" v="42" actId="47"/>
        <pc:sldMkLst>
          <pc:docMk/>
          <pc:sldMk cId="2104069988" sldId="1771"/>
        </pc:sldMkLst>
      </pc:sldChg>
      <pc:sldChg chg="del">
        <pc:chgData name="Mag Selwa" userId="5dc855b3-2456-4cd0-96ca-6ce2d9ee3cae" providerId="ADAL" clId="{A6A95040-9479-4E6B-B5F0-8BF2027C1337}" dt="2023-10-19T13:39:26.678" v="42" actId="47"/>
        <pc:sldMkLst>
          <pc:docMk/>
          <pc:sldMk cId="1741214663" sldId="1772"/>
        </pc:sldMkLst>
      </pc:sldChg>
      <pc:sldChg chg="del">
        <pc:chgData name="Mag Selwa" userId="5dc855b3-2456-4cd0-96ca-6ce2d9ee3cae" providerId="ADAL" clId="{A6A95040-9479-4E6B-B5F0-8BF2027C1337}" dt="2023-10-19T13:39:26.678" v="42" actId="47"/>
        <pc:sldMkLst>
          <pc:docMk/>
          <pc:sldMk cId="322334607" sldId="1773"/>
        </pc:sldMkLst>
      </pc:sldChg>
      <pc:sldChg chg="del">
        <pc:chgData name="Mag Selwa" userId="5dc855b3-2456-4cd0-96ca-6ce2d9ee3cae" providerId="ADAL" clId="{A6A95040-9479-4E6B-B5F0-8BF2027C1337}" dt="2023-10-19T13:39:26.678" v="42" actId="47"/>
        <pc:sldMkLst>
          <pc:docMk/>
          <pc:sldMk cId="4133040823" sldId="1774"/>
        </pc:sldMkLst>
      </pc:sldChg>
      <pc:sldChg chg="del">
        <pc:chgData name="Mag Selwa" userId="5dc855b3-2456-4cd0-96ca-6ce2d9ee3cae" providerId="ADAL" clId="{A6A95040-9479-4E6B-B5F0-8BF2027C1337}" dt="2023-10-19T13:39:26.678" v="42" actId="47"/>
        <pc:sldMkLst>
          <pc:docMk/>
          <pc:sldMk cId="2273395675" sldId="1777"/>
        </pc:sldMkLst>
      </pc:sldChg>
      <pc:sldChg chg="del">
        <pc:chgData name="Mag Selwa" userId="5dc855b3-2456-4cd0-96ca-6ce2d9ee3cae" providerId="ADAL" clId="{A6A95040-9479-4E6B-B5F0-8BF2027C1337}" dt="2023-10-19T13:39:26.678" v="42" actId="47"/>
        <pc:sldMkLst>
          <pc:docMk/>
          <pc:sldMk cId="985725174" sldId="1778"/>
        </pc:sldMkLst>
      </pc:sldChg>
      <pc:sldChg chg="del">
        <pc:chgData name="Mag Selwa" userId="5dc855b3-2456-4cd0-96ca-6ce2d9ee3cae" providerId="ADAL" clId="{A6A95040-9479-4E6B-B5F0-8BF2027C1337}" dt="2023-10-19T13:39:26.678" v="42" actId="47"/>
        <pc:sldMkLst>
          <pc:docMk/>
          <pc:sldMk cId="1228856404" sldId="1779"/>
        </pc:sldMkLst>
      </pc:sldChg>
      <pc:sldChg chg="del">
        <pc:chgData name="Mag Selwa" userId="5dc855b3-2456-4cd0-96ca-6ce2d9ee3cae" providerId="ADAL" clId="{A6A95040-9479-4E6B-B5F0-8BF2027C1337}" dt="2023-10-19T13:39:26.678" v="42" actId="47"/>
        <pc:sldMkLst>
          <pc:docMk/>
          <pc:sldMk cId="3256296153" sldId="1780"/>
        </pc:sldMkLst>
      </pc:sldChg>
      <pc:sldChg chg="del">
        <pc:chgData name="Mag Selwa" userId="5dc855b3-2456-4cd0-96ca-6ce2d9ee3cae" providerId="ADAL" clId="{A6A95040-9479-4E6B-B5F0-8BF2027C1337}" dt="2023-10-19T13:39:26.678" v="42" actId="47"/>
        <pc:sldMkLst>
          <pc:docMk/>
          <pc:sldMk cId="3136571404" sldId="1781"/>
        </pc:sldMkLst>
      </pc:sldChg>
      <pc:sldChg chg="del">
        <pc:chgData name="Mag Selwa" userId="5dc855b3-2456-4cd0-96ca-6ce2d9ee3cae" providerId="ADAL" clId="{A6A95040-9479-4E6B-B5F0-8BF2027C1337}" dt="2023-10-19T13:39:26.678" v="42" actId="47"/>
        <pc:sldMkLst>
          <pc:docMk/>
          <pc:sldMk cId="3145669777" sldId="1782"/>
        </pc:sldMkLst>
      </pc:sldChg>
      <pc:sldChg chg="del">
        <pc:chgData name="Mag Selwa" userId="5dc855b3-2456-4cd0-96ca-6ce2d9ee3cae" providerId="ADAL" clId="{A6A95040-9479-4E6B-B5F0-8BF2027C1337}" dt="2023-10-19T13:39:26.678" v="42" actId="47"/>
        <pc:sldMkLst>
          <pc:docMk/>
          <pc:sldMk cId="1876213296" sldId="1783"/>
        </pc:sldMkLst>
      </pc:sldChg>
      <pc:sldChg chg="del">
        <pc:chgData name="Mag Selwa" userId="5dc855b3-2456-4cd0-96ca-6ce2d9ee3cae" providerId="ADAL" clId="{A6A95040-9479-4E6B-B5F0-8BF2027C1337}" dt="2023-10-19T13:39:26.678" v="42" actId="47"/>
        <pc:sldMkLst>
          <pc:docMk/>
          <pc:sldMk cId="1953712247" sldId="1784"/>
        </pc:sldMkLst>
      </pc:sldChg>
      <pc:sldChg chg="del">
        <pc:chgData name="Mag Selwa" userId="5dc855b3-2456-4cd0-96ca-6ce2d9ee3cae" providerId="ADAL" clId="{A6A95040-9479-4E6B-B5F0-8BF2027C1337}" dt="2023-10-19T13:39:26.678" v="42" actId="47"/>
        <pc:sldMkLst>
          <pc:docMk/>
          <pc:sldMk cId="157200837" sldId="1785"/>
        </pc:sldMkLst>
      </pc:sldChg>
      <pc:sldChg chg="del">
        <pc:chgData name="Mag Selwa" userId="5dc855b3-2456-4cd0-96ca-6ce2d9ee3cae" providerId="ADAL" clId="{A6A95040-9479-4E6B-B5F0-8BF2027C1337}" dt="2023-10-19T13:39:26.678" v="42" actId="47"/>
        <pc:sldMkLst>
          <pc:docMk/>
          <pc:sldMk cId="26024085" sldId="1786"/>
        </pc:sldMkLst>
      </pc:sldChg>
      <pc:sldChg chg="del">
        <pc:chgData name="Mag Selwa" userId="5dc855b3-2456-4cd0-96ca-6ce2d9ee3cae" providerId="ADAL" clId="{A6A95040-9479-4E6B-B5F0-8BF2027C1337}" dt="2023-10-19T13:39:26.678" v="42" actId="47"/>
        <pc:sldMkLst>
          <pc:docMk/>
          <pc:sldMk cId="3708733557" sldId="1787"/>
        </pc:sldMkLst>
      </pc:sldChg>
      <pc:sldChg chg="del">
        <pc:chgData name="Mag Selwa" userId="5dc855b3-2456-4cd0-96ca-6ce2d9ee3cae" providerId="ADAL" clId="{A6A95040-9479-4E6B-B5F0-8BF2027C1337}" dt="2023-10-19T13:39:26.678" v="42" actId="47"/>
        <pc:sldMkLst>
          <pc:docMk/>
          <pc:sldMk cId="2763328272" sldId="1788"/>
        </pc:sldMkLst>
      </pc:sldChg>
      <pc:sldChg chg="del">
        <pc:chgData name="Mag Selwa" userId="5dc855b3-2456-4cd0-96ca-6ce2d9ee3cae" providerId="ADAL" clId="{A6A95040-9479-4E6B-B5F0-8BF2027C1337}" dt="2023-10-19T13:39:26.678" v="42" actId="47"/>
        <pc:sldMkLst>
          <pc:docMk/>
          <pc:sldMk cId="2837579129" sldId="1789"/>
        </pc:sldMkLst>
      </pc:sldChg>
      <pc:sldChg chg="del">
        <pc:chgData name="Mag Selwa" userId="5dc855b3-2456-4cd0-96ca-6ce2d9ee3cae" providerId="ADAL" clId="{A6A95040-9479-4E6B-B5F0-8BF2027C1337}" dt="2023-10-19T13:39:26.678" v="42" actId="47"/>
        <pc:sldMkLst>
          <pc:docMk/>
          <pc:sldMk cId="4130177911" sldId="1790"/>
        </pc:sldMkLst>
      </pc:sldChg>
      <pc:sldChg chg="del">
        <pc:chgData name="Mag Selwa" userId="5dc855b3-2456-4cd0-96ca-6ce2d9ee3cae" providerId="ADAL" clId="{A6A95040-9479-4E6B-B5F0-8BF2027C1337}" dt="2023-10-19T13:39:26.678" v="42" actId="47"/>
        <pc:sldMkLst>
          <pc:docMk/>
          <pc:sldMk cId="3145279842" sldId="1791"/>
        </pc:sldMkLst>
      </pc:sldChg>
      <pc:sldChg chg="del">
        <pc:chgData name="Mag Selwa" userId="5dc855b3-2456-4cd0-96ca-6ce2d9ee3cae" providerId="ADAL" clId="{A6A95040-9479-4E6B-B5F0-8BF2027C1337}" dt="2023-10-19T13:39:26.678" v="42" actId="47"/>
        <pc:sldMkLst>
          <pc:docMk/>
          <pc:sldMk cId="3086135749" sldId="1792"/>
        </pc:sldMkLst>
      </pc:sldChg>
      <pc:sldChg chg="del">
        <pc:chgData name="Mag Selwa" userId="5dc855b3-2456-4cd0-96ca-6ce2d9ee3cae" providerId="ADAL" clId="{A6A95040-9479-4E6B-B5F0-8BF2027C1337}" dt="2023-10-19T13:39:26.678" v="42" actId="47"/>
        <pc:sldMkLst>
          <pc:docMk/>
          <pc:sldMk cId="2224251594" sldId="1793"/>
        </pc:sldMkLst>
      </pc:sldChg>
      <pc:sldChg chg="del">
        <pc:chgData name="Mag Selwa" userId="5dc855b3-2456-4cd0-96ca-6ce2d9ee3cae" providerId="ADAL" clId="{A6A95040-9479-4E6B-B5F0-8BF2027C1337}" dt="2023-10-19T13:39:26.678" v="42" actId="47"/>
        <pc:sldMkLst>
          <pc:docMk/>
          <pc:sldMk cId="3549522895" sldId="1794"/>
        </pc:sldMkLst>
      </pc:sldChg>
      <pc:sldChg chg="del">
        <pc:chgData name="Mag Selwa" userId="5dc855b3-2456-4cd0-96ca-6ce2d9ee3cae" providerId="ADAL" clId="{A6A95040-9479-4E6B-B5F0-8BF2027C1337}" dt="2023-10-19T13:39:26.678" v="42" actId="47"/>
        <pc:sldMkLst>
          <pc:docMk/>
          <pc:sldMk cId="901404479" sldId="1795"/>
        </pc:sldMkLst>
      </pc:sldChg>
      <pc:sldChg chg="del">
        <pc:chgData name="Mag Selwa" userId="5dc855b3-2456-4cd0-96ca-6ce2d9ee3cae" providerId="ADAL" clId="{A6A95040-9479-4E6B-B5F0-8BF2027C1337}" dt="2023-10-19T13:39:26.678" v="42" actId="47"/>
        <pc:sldMkLst>
          <pc:docMk/>
          <pc:sldMk cId="752574008" sldId="1796"/>
        </pc:sldMkLst>
      </pc:sldChg>
      <pc:sldChg chg="del">
        <pc:chgData name="Mag Selwa" userId="5dc855b3-2456-4cd0-96ca-6ce2d9ee3cae" providerId="ADAL" clId="{A6A95040-9479-4E6B-B5F0-8BF2027C1337}" dt="2023-10-19T13:39:26.678" v="42" actId="47"/>
        <pc:sldMkLst>
          <pc:docMk/>
          <pc:sldMk cId="146955596" sldId="1797"/>
        </pc:sldMkLst>
      </pc:sldChg>
      <pc:sldChg chg="del">
        <pc:chgData name="Mag Selwa" userId="5dc855b3-2456-4cd0-96ca-6ce2d9ee3cae" providerId="ADAL" clId="{A6A95040-9479-4E6B-B5F0-8BF2027C1337}" dt="2023-10-19T13:39:26.678" v="42" actId="47"/>
        <pc:sldMkLst>
          <pc:docMk/>
          <pc:sldMk cId="1433006012" sldId="1800"/>
        </pc:sldMkLst>
      </pc:sldChg>
      <pc:sldChg chg="del">
        <pc:chgData name="Mag Selwa" userId="5dc855b3-2456-4cd0-96ca-6ce2d9ee3cae" providerId="ADAL" clId="{A6A95040-9479-4E6B-B5F0-8BF2027C1337}" dt="2023-10-19T13:39:26.678" v="42" actId="47"/>
        <pc:sldMkLst>
          <pc:docMk/>
          <pc:sldMk cId="3328488013" sldId="1801"/>
        </pc:sldMkLst>
      </pc:sldChg>
      <pc:sldChg chg="del">
        <pc:chgData name="Mag Selwa" userId="5dc855b3-2456-4cd0-96ca-6ce2d9ee3cae" providerId="ADAL" clId="{A6A95040-9479-4E6B-B5F0-8BF2027C1337}" dt="2023-10-19T13:39:26.678" v="42" actId="47"/>
        <pc:sldMkLst>
          <pc:docMk/>
          <pc:sldMk cId="1970972711" sldId="1802"/>
        </pc:sldMkLst>
      </pc:sldChg>
      <pc:sldChg chg="del">
        <pc:chgData name="Mag Selwa" userId="5dc855b3-2456-4cd0-96ca-6ce2d9ee3cae" providerId="ADAL" clId="{A6A95040-9479-4E6B-B5F0-8BF2027C1337}" dt="2023-10-19T13:39:26.678" v="42" actId="47"/>
        <pc:sldMkLst>
          <pc:docMk/>
          <pc:sldMk cId="2624981872" sldId="1803"/>
        </pc:sldMkLst>
      </pc:sldChg>
      <pc:sldChg chg="del">
        <pc:chgData name="Mag Selwa" userId="5dc855b3-2456-4cd0-96ca-6ce2d9ee3cae" providerId="ADAL" clId="{A6A95040-9479-4E6B-B5F0-8BF2027C1337}" dt="2023-10-19T13:39:26.678" v="42" actId="47"/>
        <pc:sldMkLst>
          <pc:docMk/>
          <pc:sldMk cId="3908515556" sldId="1806"/>
        </pc:sldMkLst>
      </pc:sldChg>
      <pc:sldChg chg="del">
        <pc:chgData name="Mag Selwa" userId="5dc855b3-2456-4cd0-96ca-6ce2d9ee3cae" providerId="ADAL" clId="{A6A95040-9479-4E6B-B5F0-8BF2027C1337}" dt="2023-10-19T13:39:26.678" v="42" actId="47"/>
        <pc:sldMkLst>
          <pc:docMk/>
          <pc:sldMk cId="1969723990" sldId="1807"/>
        </pc:sldMkLst>
      </pc:sldChg>
      <pc:sldChg chg="del">
        <pc:chgData name="Mag Selwa" userId="5dc855b3-2456-4cd0-96ca-6ce2d9ee3cae" providerId="ADAL" clId="{A6A95040-9479-4E6B-B5F0-8BF2027C1337}" dt="2023-10-19T13:39:26.678" v="42" actId="47"/>
        <pc:sldMkLst>
          <pc:docMk/>
          <pc:sldMk cId="3363559747" sldId="1808"/>
        </pc:sldMkLst>
      </pc:sldChg>
      <pc:sldChg chg="del">
        <pc:chgData name="Mag Selwa" userId="5dc855b3-2456-4cd0-96ca-6ce2d9ee3cae" providerId="ADAL" clId="{A6A95040-9479-4E6B-B5F0-8BF2027C1337}" dt="2023-10-19T13:39:26.678" v="42" actId="47"/>
        <pc:sldMkLst>
          <pc:docMk/>
          <pc:sldMk cId="1894357797" sldId="1809"/>
        </pc:sldMkLst>
      </pc:sldChg>
      <pc:sldChg chg="del">
        <pc:chgData name="Mag Selwa" userId="5dc855b3-2456-4cd0-96ca-6ce2d9ee3cae" providerId="ADAL" clId="{A6A95040-9479-4E6B-B5F0-8BF2027C1337}" dt="2023-10-19T13:39:26.678" v="42" actId="47"/>
        <pc:sldMkLst>
          <pc:docMk/>
          <pc:sldMk cId="3742274196" sldId="1810"/>
        </pc:sldMkLst>
      </pc:sldChg>
      <pc:sldChg chg="del">
        <pc:chgData name="Mag Selwa" userId="5dc855b3-2456-4cd0-96ca-6ce2d9ee3cae" providerId="ADAL" clId="{A6A95040-9479-4E6B-B5F0-8BF2027C1337}" dt="2023-10-19T13:39:26.678" v="42" actId="47"/>
        <pc:sldMkLst>
          <pc:docMk/>
          <pc:sldMk cId="2090150611" sldId="1811"/>
        </pc:sldMkLst>
      </pc:sldChg>
      <pc:sldChg chg="del">
        <pc:chgData name="Mag Selwa" userId="5dc855b3-2456-4cd0-96ca-6ce2d9ee3cae" providerId="ADAL" clId="{A6A95040-9479-4E6B-B5F0-8BF2027C1337}" dt="2023-10-19T13:39:26.678" v="42" actId="47"/>
        <pc:sldMkLst>
          <pc:docMk/>
          <pc:sldMk cId="3304384704" sldId="1812"/>
        </pc:sldMkLst>
      </pc:sldChg>
      <pc:sldChg chg="del">
        <pc:chgData name="Mag Selwa" userId="5dc855b3-2456-4cd0-96ca-6ce2d9ee3cae" providerId="ADAL" clId="{A6A95040-9479-4E6B-B5F0-8BF2027C1337}" dt="2023-10-19T13:39:26.678" v="42" actId="47"/>
        <pc:sldMkLst>
          <pc:docMk/>
          <pc:sldMk cId="3006381941" sldId="1813"/>
        </pc:sldMkLst>
      </pc:sldChg>
      <pc:sldChg chg="del">
        <pc:chgData name="Mag Selwa" userId="5dc855b3-2456-4cd0-96ca-6ce2d9ee3cae" providerId="ADAL" clId="{A6A95040-9479-4E6B-B5F0-8BF2027C1337}" dt="2023-10-19T13:39:26.678" v="42" actId="47"/>
        <pc:sldMkLst>
          <pc:docMk/>
          <pc:sldMk cId="1241110807" sldId="1814"/>
        </pc:sldMkLst>
      </pc:sldChg>
      <pc:sldChg chg="del">
        <pc:chgData name="Mag Selwa" userId="5dc855b3-2456-4cd0-96ca-6ce2d9ee3cae" providerId="ADAL" clId="{A6A95040-9479-4E6B-B5F0-8BF2027C1337}" dt="2023-10-19T13:39:26.678" v="42" actId="47"/>
        <pc:sldMkLst>
          <pc:docMk/>
          <pc:sldMk cId="2375004516" sldId="1815"/>
        </pc:sldMkLst>
      </pc:sldChg>
      <pc:sldChg chg="del">
        <pc:chgData name="Mag Selwa" userId="5dc855b3-2456-4cd0-96ca-6ce2d9ee3cae" providerId="ADAL" clId="{A6A95040-9479-4E6B-B5F0-8BF2027C1337}" dt="2023-10-19T13:39:26.678" v="42" actId="47"/>
        <pc:sldMkLst>
          <pc:docMk/>
          <pc:sldMk cId="4159792785" sldId="1816"/>
        </pc:sldMkLst>
      </pc:sldChg>
      <pc:sldChg chg="del">
        <pc:chgData name="Mag Selwa" userId="5dc855b3-2456-4cd0-96ca-6ce2d9ee3cae" providerId="ADAL" clId="{A6A95040-9479-4E6B-B5F0-8BF2027C1337}" dt="2023-10-19T13:39:26.678" v="42" actId="47"/>
        <pc:sldMkLst>
          <pc:docMk/>
          <pc:sldMk cId="1218005068" sldId="1817"/>
        </pc:sldMkLst>
      </pc:sldChg>
      <pc:sldChg chg="del">
        <pc:chgData name="Mag Selwa" userId="5dc855b3-2456-4cd0-96ca-6ce2d9ee3cae" providerId="ADAL" clId="{A6A95040-9479-4E6B-B5F0-8BF2027C1337}" dt="2023-10-19T13:39:26.678" v="42" actId="47"/>
        <pc:sldMkLst>
          <pc:docMk/>
          <pc:sldMk cId="2497519466" sldId="1818"/>
        </pc:sldMkLst>
      </pc:sldChg>
      <pc:sldChg chg="del">
        <pc:chgData name="Mag Selwa" userId="5dc855b3-2456-4cd0-96ca-6ce2d9ee3cae" providerId="ADAL" clId="{A6A95040-9479-4E6B-B5F0-8BF2027C1337}" dt="2023-10-19T13:39:26.678" v="42" actId="47"/>
        <pc:sldMkLst>
          <pc:docMk/>
          <pc:sldMk cId="1263631276" sldId="1819"/>
        </pc:sldMkLst>
      </pc:sldChg>
      <pc:sldChg chg="del">
        <pc:chgData name="Mag Selwa" userId="5dc855b3-2456-4cd0-96ca-6ce2d9ee3cae" providerId="ADAL" clId="{A6A95040-9479-4E6B-B5F0-8BF2027C1337}" dt="2023-10-19T13:39:26.678" v="42" actId="47"/>
        <pc:sldMkLst>
          <pc:docMk/>
          <pc:sldMk cId="1321738668" sldId="1820"/>
        </pc:sldMkLst>
      </pc:sldChg>
      <pc:sldChg chg="del">
        <pc:chgData name="Mag Selwa" userId="5dc855b3-2456-4cd0-96ca-6ce2d9ee3cae" providerId="ADAL" clId="{A6A95040-9479-4E6B-B5F0-8BF2027C1337}" dt="2023-10-19T13:39:26.678" v="42" actId="47"/>
        <pc:sldMkLst>
          <pc:docMk/>
          <pc:sldMk cId="531841780" sldId="1821"/>
        </pc:sldMkLst>
      </pc:sldChg>
      <pc:sldChg chg="del">
        <pc:chgData name="Mag Selwa" userId="5dc855b3-2456-4cd0-96ca-6ce2d9ee3cae" providerId="ADAL" clId="{A6A95040-9479-4E6B-B5F0-8BF2027C1337}" dt="2023-10-19T13:39:26.678" v="42" actId="47"/>
        <pc:sldMkLst>
          <pc:docMk/>
          <pc:sldMk cId="2409763468" sldId="1822"/>
        </pc:sldMkLst>
      </pc:sldChg>
      <pc:sldChg chg="del">
        <pc:chgData name="Mag Selwa" userId="5dc855b3-2456-4cd0-96ca-6ce2d9ee3cae" providerId="ADAL" clId="{A6A95040-9479-4E6B-B5F0-8BF2027C1337}" dt="2023-10-19T13:39:26.678" v="42" actId="47"/>
        <pc:sldMkLst>
          <pc:docMk/>
          <pc:sldMk cId="3602594714" sldId="1823"/>
        </pc:sldMkLst>
      </pc:sldChg>
      <pc:sldChg chg="del">
        <pc:chgData name="Mag Selwa" userId="5dc855b3-2456-4cd0-96ca-6ce2d9ee3cae" providerId="ADAL" clId="{A6A95040-9479-4E6B-B5F0-8BF2027C1337}" dt="2023-10-19T13:39:26.678" v="42" actId="47"/>
        <pc:sldMkLst>
          <pc:docMk/>
          <pc:sldMk cId="2245502187" sldId="1824"/>
        </pc:sldMkLst>
      </pc:sldChg>
      <pc:sldChg chg="del">
        <pc:chgData name="Mag Selwa" userId="5dc855b3-2456-4cd0-96ca-6ce2d9ee3cae" providerId="ADAL" clId="{A6A95040-9479-4E6B-B5F0-8BF2027C1337}" dt="2023-10-19T13:39:26.678" v="42" actId="47"/>
        <pc:sldMkLst>
          <pc:docMk/>
          <pc:sldMk cId="2011708109" sldId="1825"/>
        </pc:sldMkLst>
      </pc:sldChg>
      <pc:sldChg chg="del">
        <pc:chgData name="Mag Selwa" userId="5dc855b3-2456-4cd0-96ca-6ce2d9ee3cae" providerId="ADAL" clId="{A6A95040-9479-4E6B-B5F0-8BF2027C1337}" dt="2023-10-19T13:39:26.678" v="42" actId="47"/>
        <pc:sldMkLst>
          <pc:docMk/>
          <pc:sldMk cId="2024389960" sldId="1826"/>
        </pc:sldMkLst>
      </pc:sldChg>
      <pc:sldChg chg="del">
        <pc:chgData name="Mag Selwa" userId="5dc855b3-2456-4cd0-96ca-6ce2d9ee3cae" providerId="ADAL" clId="{A6A95040-9479-4E6B-B5F0-8BF2027C1337}" dt="2023-10-19T13:39:26.678" v="42" actId="47"/>
        <pc:sldMkLst>
          <pc:docMk/>
          <pc:sldMk cId="2062275870" sldId="1827"/>
        </pc:sldMkLst>
      </pc:sldChg>
      <pc:sldChg chg="del">
        <pc:chgData name="Mag Selwa" userId="5dc855b3-2456-4cd0-96ca-6ce2d9ee3cae" providerId="ADAL" clId="{A6A95040-9479-4E6B-B5F0-8BF2027C1337}" dt="2023-10-19T13:39:26.678" v="42" actId="47"/>
        <pc:sldMkLst>
          <pc:docMk/>
          <pc:sldMk cId="8783930" sldId="1830"/>
        </pc:sldMkLst>
      </pc:sldChg>
      <pc:sldChg chg="del">
        <pc:chgData name="Mag Selwa" userId="5dc855b3-2456-4cd0-96ca-6ce2d9ee3cae" providerId="ADAL" clId="{A6A95040-9479-4E6B-B5F0-8BF2027C1337}" dt="2023-10-19T13:39:26.678" v="42" actId="47"/>
        <pc:sldMkLst>
          <pc:docMk/>
          <pc:sldMk cId="777419138" sldId="1831"/>
        </pc:sldMkLst>
      </pc:sldChg>
      <pc:sldChg chg="del">
        <pc:chgData name="Mag Selwa" userId="5dc855b3-2456-4cd0-96ca-6ce2d9ee3cae" providerId="ADAL" clId="{A6A95040-9479-4E6B-B5F0-8BF2027C1337}" dt="2023-10-19T13:39:26.678" v="42" actId="47"/>
        <pc:sldMkLst>
          <pc:docMk/>
          <pc:sldMk cId="784488567" sldId="1832"/>
        </pc:sldMkLst>
      </pc:sldChg>
      <pc:sldChg chg="del">
        <pc:chgData name="Mag Selwa" userId="5dc855b3-2456-4cd0-96ca-6ce2d9ee3cae" providerId="ADAL" clId="{A6A95040-9479-4E6B-B5F0-8BF2027C1337}" dt="2023-10-19T13:39:26.678" v="42" actId="47"/>
        <pc:sldMkLst>
          <pc:docMk/>
          <pc:sldMk cId="629149197" sldId="1833"/>
        </pc:sldMkLst>
      </pc:sldChg>
      <pc:sldChg chg="del">
        <pc:chgData name="Mag Selwa" userId="5dc855b3-2456-4cd0-96ca-6ce2d9ee3cae" providerId="ADAL" clId="{A6A95040-9479-4E6B-B5F0-8BF2027C1337}" dt="2023-10-19T13:39:26.678" v="42" actId="47"/>
        <pc:sldMkLst>
          <pc:docMk/>
          <pc:sldMk cId="1909535907" sldId="1834"/>
        </pc:sldMkLst>
      </pc:sldChg>
      <pc:sldChg chg="del">
        <pc:chgData name="Mag Selwa" userId="5dc855b3-2456-4cd0-96ca-6ce2d9ee3cae" providerId="ADAL" clId="{A6A95040-9479-4E6B-B5F0-8BF2027C1337}" dt="2023-10-19T13:39:26.678" v="42" actId="47"/>
        <pc:sldMkLst>
          <pc:docMk/>
          <pc:sldMk cId="220807472" sldId="1835"/>
        </pc:sldMkLst>
      </pc:sldChg>
      <pc:sldChg chg="del">
        <pc:chgData name="Mag Selwa" userId="5dc855b3-2456-4cd0-96ca-6ce2d9ee3cae" providerId="ADAL" clId="{A6A95040-9479-4E6B-B5F0-8BF2027C1337}" dt="2023-10-19T13:39:26.678" v="42" actId="47"/>
        <pc:sldMkLst>
          <pc:docMk/>
          <pc:sldMk cId="3615833125" sldId="1836"/>
        </pc:sldMkLst>
      </pc:sldChg>
      <pc:sldChg chg="del">
        <pc:chgData name="Mag Selwa" userId="5dc855b3-2456-4cd0-96ca-6ce2d9ee3cae" providerId="ADAL" clId="{A6A95040-9479-4E6B-B5F0-8BF2027C1337}" dt="2023-10-19T13:39:26.678" v="42" actId="47"/>
        <pc:sldMkLst>
          <pc:docMk/>
          <pc:sldMk cId="4127463493" sldId="1837"/>
        </pc:sldMkLst>
      </pc:sldChg>
      <pc:sldChg chg="del">
        <pc:chgData name="Mag Selwa" userId="5dc855b3-2456-4cd0-96ca-6ce2d9ee3cae" providerId="ADAL" clId="{A6A95040-9479-4E6B-B5F0-8BF2027C1337}" dt="2023-10-19T13:39:26.678" v="42" actId="47"/>
        <pc:sldMkLst>
          <pc:docMk/>
          <pc:sldMk cId="1137755343" sldId="1840"/>
        </pc:sldMkLst>
      </pc:sldChg>
      <pc:sldChg chg="del">
        <pc:chgData name="Mag Selwa" userId="5dc855b3-2456-4cd0-96ca-6ce2d9ee3cae" providerId="ADAL" clId="{A6A95040-9479-4E6B-B5F0-8BF2027C1337}" dt="2023-10-19T13:39:26.678" v="42" actId="47"/>
        <pc:sldMkLst>
          <pc:docMk/>
          <pc:sldMk cId="3045134413" sldId="1841"/>
        </pc:sldMkLst>
      </pc:sldChg>
      <pc:sldChg chg="del">
        <pc:chgData name="Mag Selwa" userId="5dc855b3-2456-4cd0-96ca-6ce2d9ee3cae" providerId="ADAL" clId="{A6A95040-9479-4E6B-B5F0-8BF2027C1337}" dt="2023-10-19T13:39:26.678" v="42" actId="47"/>
        <pc:sldMkLst>
          <pc:docMk/>
          <pc:sldMk cId="149105088" sldId="1842"/>
        </pc:sldMkLst>
      </pc:sldChg>
      <pc:sldChg chg="del">
        <pc:chgData name="Mag Selwa" userId="5dc855b3-2456-4cd0-96ca-6ce2d9ee3cae" providerId="ADAL" clId="{A6A95040-9479-4E6B-B5F0-8BF2027C1337}" dt="2023-10-19T13:39:26.678" v="42" actId="47"/>
        <pc:sldMkLst>
          <pc:docMk/>
          <pc:sldMk cId="3654891549" sldId="1843"/>
        </pc:sldMkLst>
      </pc:sldChg>
      <pc:sldChg chg="del">
        <pc:chgData name="Mag Selwa" userId="5dc855b3-2456-4cd0-96ca-6ce2d9ee3cae" providerId="ADAL" clId="{A6A95040-9479-4E6B-B5F0-8BF2027C1337}" dt="2023-10-19T13:39:26.678" v="42" actId="47"/>
        <pc:sldMkLst>
          <pc:docMk/>
          <pc:sldMk cId="3081168292" sldId="1844"/>
        </pc:sldMkLst>
      </pc:sldChg>
      <pc:sldChg chg="del">
        <pc:chgData name="Mag Selwa" userId="5dc855b3-2456-4cd0-96ca-6ce2d9ee3cae" providerId="ADAL" clId="{A6A95040-9479-4E6B-B5F0-8BF2027C1337}" dt="2023-10-19T13:39:26.678" v="42" actId="47"/>
        <pc:sldMkLst>
          <pc:docMk/>
          <pc:sldMk cId="873165437" sldId="1845"/>
        </pc:sldMkLst>
      </pc:sldChg>
      <pc:sldChg chg="del">
        <pc:chgData name="Mag Selwa" userId="5dc855b3-2456-4cd0-96ca-6ce2d9ee3cae" providerId="ADAL" clId="{A6A95040-9479-4E6B-B5F0-8BF2027C1337}" dt="2023-10-19T13:39:26.678" v="42" actId="47"/>
        <pc:sldMkLst>
          <pc:docMk/>
          <pc:sldMk cId="3032216222" sldId="1846"/>
        </pc:sldMkLst>
      </pc:sldChg>
      <pc:sldChg chg="del">
        <pc:chgData name="Mag Selwa" userId="5dc855b3-2456-4cd0-96ca-6ce2d9ee3cae" providerId="ADAL" clId="{A6A95040-9479-4E6B-B5F0-8BF2027C1337}" dt="2023-10-19T13:39:26.678" v="42" actId="47"/>
        <pc:sldMkLst>
          <pc:docMk/>
          <pc:sldMk cId="2744320154" sldId="1847"/>
        </pc:sldMkLst>
      </pc:sldChg>
      <pc:sldMasterChg chg="delSldLayout">
        <pc:chgData name="Mag Selwa" userId="5dc855b3-2456-4cd0-96ca-6ce2d9ee3cae" providerId="ADAL" clId="{A6A95040-9479-4E6B-B5F0-8BF2027C1337}" dt="2023-10-19T13:39:04.212" v="41" actId="47"/>
        <pc:sldMasterMkLst>
          <pc:docMk/>
          <pc:sldMasterMk cId="2483621857" sldId="2147483648"/>
        </pc:sldMasterMkLst>
        <pc:sldLayoutChg chg="del">
          <pc:chgData name="Mag Selwa" userId="5dc855b3-2456-4cd0-96ca-6ce2d9ee3cae" providerId="ADAL" clId="{A6A95040-9479-4E6B-B5F0-8BF2027C1337}" dt="2023-10-19T13:39:04.212" v="41" actId="47"/>
          <pc:sldLayoutMkLst>
            <pc:docMk/>
            <pc:sldMasterMk cId="2483621857" sldId="2147483648"/>
            <pc:sldLayoutMk cId="1732978147" sldId="2147483716"/>
          </pc:sldLayoutMkLst>
        </pc:sldLayoutChg>
      </pc:sldMaster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B495838E-B10C-4BF9-A955-7B4B475CCC37}"/>
    <pc:docChg chg="modSld">
      <pc:chgData name="Mag Selwa" userId="5dc855b3-2456-4cd0-96ca-6ce2d9ee3cae" providerId="ADAL" clId="{B495838E-B10C-4BF9-A955-7B4B475CCC37}" dt="2023-11-24T10:42:08.756" v="0" actId="20577"/>
      <pc:docMkLst>
        <pc:docMk/>
      </pc:docMkLst>
      <pc:sldChg chg="modSp mod">
        <pc:chgData name="Mag Selwa" userId="5dc855b3-2456-4cd0-96ca-6ce2d9ee3cae" providerId="ADAL" clId="{B495838E-B10C-4BF9-A955-7B4B475CCC37}" dt="2023-11-24T10:42:08.756" v="0" actId="20577"/>
        <pc:sldMkLst>
          <pc:docMk/>
          <pc:sldMk cId="2622286660" sldId="787"/>
        </pc:sldMkLst>
        <pc:spChg chg="mod">
          <ac:chgData name="Mag Selwa" userId="5dc855b3-2456-4cd0-96ca-6ce2d9ee3cae" providerId="ADAL" clId="{B495838E-B10C-4BF9-A955-7B4B475CCC37}" dt="2023-11-24T10:42:08.756" v="0" actId="20577"/>
          <ac:spMkLst>
            <pc:docMk/>
            <pc:sldMk cId="2622286660" sldId="787"/>
            <ac:spMk id="48131" creationId="{00000000-0000-0000-0000-000000000000}"/>
          </ac:spMkLst>
        </pc:spChg>
      </pc:sldChg>
    </pc:docChg>
  </pc:docChgLst>
  <pc:docChgLst>
    <pc:chgData name="Mag Selwa" userId="5dc855b3-2456-4cd0-96ca-6ce2d9ee3cae" providerId="ADAL" clId="{6CFB481D-7559-45E4-B510-B8253F0B286F}"/>
    <pc:docChg chg="modSld">
      <pc:chgData name="Mag Selwa" userId="5dc855b3-2456-4cd0-96ca-6ce2d9ee3cae" providerId="ADAL" clId="{6CFB481D-7559-45E4-B510-B8253F0B286F}" dt="2023-10-23T10:00:17.880" v="52" actId="1076"/>
      <pc:docMkLst>
        <pc:docMk/>
      </pc:docMkLst>
      <pc:sldChg chg="modSp">
        <pc:chgData name="Mag Selwa" userId="5dc855b3-2456-4cd0-96ca-6ce2d9ee3cae" providerId="ADAL" clId="{6CFB481D-7559-45E4-B510-B8253F0B286F}" dt="2023-10-23T09:56:17.210" v="41" actId="1076"/>
        <pc:sldMkLst>
          <pc:docMk/>
          <pc:sldMk cId="2541043342" sldId="555"/>
        </pc:sldMkLst>
        <pc:picChg chg="mod">
          <ac:chgData name="Mag Selwa" userId="5dc855b3-2456-4cd0-96ca-6ce2d9ee3cae" providerId="ADAL" clId="{6CFB481D-7559-45E4-B510-B8253F0B286F}" dt="2023-10-23T09:56:17.210" v="41" actId="1076"/>
          <ac:picMkLst>
            <pc:docMk/>
            <pc:sldMk cId="2541043342" sldId="555"/>
            <ac:picMk id="4100" creationId="{00000000-0000-0000-0000-000000000000}"/>
          </ac:picMkLst>
        </pc:picChg>
      </pc:sldChg>
      <pc:sldChg chg="modSp">
        <pc:chgData name="Mag Selwa" userId="5dc855b3-2456-4cd0-96ca-6ce2d9ee3cae" providerId="ADAL" clId="{6CFB481D-7559-45E4-B510-B8253F0B286F}" dt="2023-10-23T08:15:16.980" v="0" actId="1076"/>
        <pc:sldMkLst>
          <pc:docMk/>
          <pc:sldMk cId="3803769817" sldId="734"/>
        </pc:sldMkLst>
        <pc:picChg chg="mod">
          <ac:chgData name="Mag Selwa" userId="5dc855b3-2456-4cd0-96ca-6ce2d9ee3cae" providerId="ADAL" clId="{6CFB481D-7559-45E4-B510-B8253F0B286F}" dt="2023-10-23T08:15:16.980" v="0" actId="1076"/>
          <ac:picMkLst>
            <pc:docMk/>
            <pc:sldMk cId="3803769817" sldId="734"/>
            <ac:picMk id="8194" creationId="{00000000-0000-0000-0000-000000000000}"/>
          </ac:picMkLst>
        </pc:picChg>
      </pc:sldChg>
      <pc:sldChg chg="modSp">
        <pc:chgData name="Mag Selwa" userId="5dc855b3-2456-4cd0-96ca-6ce2d9ee3cae" providerId="ADAL" clId="{6CFB481D-7559-45E4-B510-B8253F0B286F}" dt="2023-10-23T08:15:41.240" v="1" actId="1076"/>
        <pc:sldMkLst>
          <pc:docMk/>
          <pc:sldMk cId="47947116" sldId="736"/>
        </pc:sldMkLst>
        <pc:picChg chg="mod">
          <ac:chgData name="Mag Selwa" userId="5dc855b3-2456-4cd0-96ca-6ce2d9ee3cae" providerId="ADAL" clId="{6CFB481D-7559-45E4-B510-B8253F0B286F}" dt="2023-10-23T08:15:41.240" v="1" actId="1076"/>
          <ac:picMkLst>
            <pc:docMk/>
            <pc:sldMk cId="47947116" sldId="736"/>
            <ac:picMk id="8194" creationId="{00000000-0000-0000-0000-000000000000}"/>
          </ac:picMkLst>
        </pc:picChg>
      </pc:sldChg>
      <pc:sldChg chg="modSp">
        <pc:chgData name="Mag Selwa" userId="5dc855b3-2456-4cd0-96ca-6ce2d9ee3cae" providerId="ADAL" clId="{6CFB481D-7559-45E4-B510-B8253F0B286F}" dt="2023-10-23T08:35:32.704" v="2" actId="1076"/>
        <pc:sldMkLst>
          <pc:docMk/>
          <pc:sldMk cId="342871060" sldId="764"/>
        </pc:sldMkLst>
        <pc:picChg chg="mod">
          <ac:chgData name="Mag Selwa" userId="5dc855b3-2456-4cd0-96ca-6ce2d9ee3cae" providerId="ADAL" clId="{6CFB481D-7559-45E4-B510-B8253F0B286F}" dt="2023-10-23T08:35:32.704" v="2" actId="1076"/>
          <ac:picMkLst>
            <pc:docMk/>
            <pc:sldMk cId="342871060" sldId="764"/>
            <ac:picMk id="8194" creationId="{00000000-0000-0000-0000-000000000000}"/>
          </ac:picMkLst>
        </pc:picChg>
      </pc:sldChg>
      <pc:sldChg chg="modSp">
        <pc:chgData name="Mag Selwa" userId="5dc855b3-2456-4cd0-96ca-6ce2d9ee3cae" providerId="ADAL" clId="{6CFB481D-7559-45E4-B510-B8253F0B286F}" dt="2023-10-23T08:36:10.742" v="3" actId="1076"/>
        <pc:sldMkLst>
          <pc:docMk/>
          <pc:sldMk cId="2002092096" sldId="765"/>
        </pc:sldMkLst>
        <pc:picChg chg="mod">
          <ac:chgData name="Mag Selwa" userId="5dc855b3-2456-4cd0-96ca-6ce2d9ee3cae" providerId="ADAL" clId="{6CFB481D-7559-45E4-B510-B8253F0B286F}" dt="2023-10-23T08:36:10.742" v="3" actId="1076"/>
          <ac:picMkLst>
            <pc:docMk/>
            <pc:sldMk cId="2002092096" sldId="765"/>
            <ac:picMk id="8194" creationId="{00000000-0000-0000-0000-000000000000}"/>
          </ac:picMkLst>
        </pc:picChg>
      </pc:sldChg>
      <pc:sldChg chg="modSp">
        <pc:chgData name="Mag Selwa" userId="5dc855b3-2456-4cd0-96ca-6ce2d9ee3cae" providerId="ADAL" clId="{6CFB481D-7559-45E4-B510-B8253F0B286F}" dt="2023-10-23T08:36:34.293" v="4" actId="1076"/>
        <pc:sldMkLst>
          <pc:docMk/>
          <pc:sldMk cId="46170036" sldId="766"/>
        </pc:sldMkLst>
        <pc:picChg chg="mod">
          <ac:chgData name="Mag Selwa" userId="5dc855b3-2456-4cd0-96ca-6ce2d9ee3cae" providerId="ADAL" clId="{6CFB481D-7559-45E4-B510-B8253F0B286F}" dt="2023-10-23T08:36:34.293" v="4" actId="1076"/>
          <ac:picMkLst>
            <pc:docMk/>
            <pc:sldMk cId="46170036" sldId="766"/>
            <ac:picMk id="8194" creationId="{00000000-0000-0000-0000-000000000000}"/>
          </ac:picMkLst>
        </pc:picChg>
      </pc:sldChg>
      <pc:sldChg chg="modSp">
        <pc:chgData name="Mag Selwa" userId="5dc855b3-2456-4cd0-96ca-6ce2d9ee3cae" providerId="ADAL" clId="{6CFB481D-7559-45E4-B510-B8253F0B286F}" dt="2023-10-23T08:40:07.466" v="7" actId="255"/>
        <pc:sldMkLst>
          <pc:docMk/>
          <pc:sldMk cId="656266972" sldId="770"/>
        </pc:sldMkLst>
        <pc:spChg chg="mod">
          <ac:chgData name="Mag Selwa" userId="5dc855b3-2456-4cd0-96ca-6ce2d9ee3cae" providerId="ADAL" clId="{6CFB481D-7559-45E4-B510-B8253F0B286F}" dt="2023-10-23T08:40:07.466" v="7" actId="255"/>
          <ac:spMkLst>
            <pc:docMk/>
            <pc:sldMk cId="656266972" sldId="770"/>
            <ac:spMk id="6" creationId="{00000000-0000-0000-0000-000000000000}"/>
          </ac:spMkLst>
        </pc:spChg>
      </pc:sldChg>
      <pc:sldChg chg="modSp">
        <pc:chgData name="Mag Selwa" userId="5dc855b3-2456-4cd0-96ca-6ce2d9ee3cae" providerId="ADAL" clId="{6CFB481D-7559-45E4-B510-B8253F0B286F}" dt="2023-10-23T08:41:42.433" v="8" actId="1076"/>
        <pc:sldMkLst>
          <pc:docMk/>
          <pc:sldMk cId="3867964445" sldId="772"/>
        </pc:sldMkLst>
        <pc:picChg chg="mod">
          <ac:chgData name="Mag Selwa" userId="5dc855b3-2456-4cd0-96ca-6ce2d9ee3cae" providerId="ADAL" clId="{6CFB481D-7559-45E4-B510-B8253F0B286F}" dt="2023-10-23T08:41:42.433" v="8" actId="1076"/>
          <ac:picMkLst>
            <pc:docMk/>
            <pc:sldMk cId="3867964445" sldId="772"/>
            <ac:picMk id="8194" creationId="{00000000-0000-0000-0000-000000000000}"/>
          </ac:picMkLst>
        </pc:picChg>
      </pc:sldChg>
      <pc:sldChg chg="modSp">
        <pc:chgData name="Mag Selwa" userId="5dc855b3-2456-4cd0-96ca-6ce2d9ee3cae" providerId="ADAL" clId="{6CFB481D-7559-45E4-B510-B8253F0B286F}" dt="2023-10-23T08:41:48.521" v="9" actId="1076"/>
        <pc:sldMkLst>
          <pc:docMk/>
          <pc:sldMk cId="683883813" sldId="773"/>
        </pc:sldMkLst>
        <pc:picChg chg="mod">
          <ac:chgData name="Mag Selwa" userId="5dc855b3-2456-4cd0-96ca-6ce2d9ee3cae" providerId="ADAL" clId="{6CFB481D-7559-45E4-B510-B8253F0B286F}" dt="2023-10-23T08:41:48.521" v="9" actId="1076"/>
          <ac:picMkLst>
            <pc:docMk/>
            <pc:sldMk cId="683883813" sldId="773"/>
            <ac:picMk id="8194" creationId="{00000000-0000-0000-0000-000000000000}"/>
          </ac:picMkLst>
        </pc:picChg>
      </pc:sldChg>
      <pc:sldChg chg="modSp">
        <pc:chgData name="Mag Selwa" userId="5dc855b3-2456-4cd0-96ca-6ce2d9ee3cae" providerId="ADAL" clId="{6CFB481D-7559-45E4-B510-B8253F0B286F}" dt="2023-10-23T08:42:14.058" v="10" actId="1076"/>
        <pc:sldMkLst>
          <pc:docMk/>
          <pc:sldMk cId="311551801" sldId="774"/>
        </pc:sldMkLst>
        <pc:picChg chg="mod">
          <ac:chgData name="Mag Selwa" userId="5dc855b3-2456-4cd0-96ca-6ce2d9ee3cae" providerId="ADAL" clId="{6CFB481D-7559-45E4-B510-B8253F0B286F}" dt="2023-10-23T08:42:14.058" v="10" actId="1076"/>
          <ac:picMkLst>
            <pc:docMk/>
            <pc:sldMk cId="311551801" sldId="774"/>
            <ac:picMk id="8194" creationId="{00000000-0000-0000-0000-000000000000}"/>
          </ac:picMkLst>
        </pc:picChg>
      </pc:sldChg>
      <pc:sldChg chg="addSp modSp">
        <pc:chgData name="Mag Selwa" userId="5dc855b3-2456-4cd0-96ca-6ce2d9ee3cae" providerId="ADAL" clId="{6CFB481D-7559-45E4-B510-B8253F0B286F}" dt="2023-10-23T08:50:24.324" v="11" actId="164"/>
        <pc:sldMkLst>
          <pc:docMk/>
          <pc:sldMk cId="3676257937" sldId="785"/>
        </pc:sldMkLst>
        <pc:grpChg chg="add mod">
          <ac:chgData name="Mag Selwa" userId="5dc855b3-2456-4cd0-96ca-6ce2d9ee3cae" providerId="ADAL" clId="{6CFB481D-7559-45E4-B510-B8253F0B286F}" dt="2023-10-23T08:50:24.324" v="11" actId="164"/>
          <ac:grpSpMkLst>
            <pc:docMk/>
            <pc:sldMk cId="3676257937" sldId="785"/>
            <ac:grpSpMk id="4" creationId="{C4F0F11E-D72F-B00F-592A-93B03F45A13F}"/>
          </ac:grpSpMkLst>
        </pc:grpChg>
        <pc:grpChg chg="mod">
          <ac:chgData name="Mag Selwa" userId="5dc855b3-2456-4cd0-96ca-6ce2d9ee3cae" providerId="ADAL" clId="{6CFB481D-7559-45E4-B510-B8253F0B286F}" dt="2023-10-23T08:50:24.324" v="11" actId="164"/>
          <ac:grpSpMkLst>
            <pc:docMk/>
            <pc:sldMk cId="3676257937" sldId="785"/>
            <ac:grpSpMk id="17" creationId="{00000000-0000-0000-0000-000000000000}"/>
          </ac:grpSpMkLst>
        </pc:grpChg>
        <pc:grpChg chg="mod">
          <ac:chgData name="Mag Selwa" userId="5dc855b3-2456-4cd0-96ca-6ce2d9ee3cae" providerId="ADAL" clId="{6CFB481D-7559-45E4-B510-B8253F0B286F}" dt="2023-10-23T08:50:24.324" v="11" actId="164"/>
          <ac:grpSpMkLst>
            <pc:docMk/>
            <pc:sldMk cId="3676257937" sldId="785"/>
            <ac:grpSpMk id="21" creationId="{00000000-0000-0000-0000-000000000000}"/>
          </ac:grpSpMkLst>
        </pc:grpChg>
      </pc:sldChg>
      <pc:sldChg chg="modSp">
        <pc:chgData name="Mag Selwa" userId="5dc855b3-2456-4cd0-96ca-6ce2d9ee3cae" providerId="ADAL" clId="{6CFB481D-7559-45E4-B510-B8253F0B286F}" dt="2023-10-23T09:14:52.168" v="21" actId="1076"/>
        <pc:sldMkLst>
          <pc:docMk/>
          <pc:sldMk cId="2622286660" sldId="787"/>
        </pc:sldMkLst>
        <pc:picChg chg="mod">
          <ac:chgData name="Mag Selwa" userId="5dc855b3-2456-4cd0-96ca-6ce2d9ee3cae" providerId="ADAL" clId="{6CFB481D-7559-45E4-B510-B8253F0B286F}" dt="2023-10-23T09:14:52.168" v="21" actId="1076"/>
          <ac:picMkLst>
            <pc:docMk/>
            <pc:sldMk cId="2622286660" sldId="787"/>
            <ac:picMk id="8194" creationId="{00000000-0000-0000-0000-000000000000}"/>
          </ac:picMkLst>
        </pc:picChg>
      </pc:sldChg>
      <pc:sldChg chg="modSp">
        <pc:chgData name="Mag Selwa" userId="5dc855b3-2456-4cd0-96ca-6ce2d9ee3cae" providerId="ADAL" clId="{6CFB481D-7559-45E4-B510-B8253F0B286F}" dt="2023-10-23T08:51:33.202" v="13" actId="207"/>
        <pc:sldMkLst>
          <pc:docMk/>
          <pc:sldMk cId="1626743935" sldId="788"/>
        </pc:sldMkLst>
        <pc:spChg chg="mod">
          <ac:chgData name="Mag Selwa" userId="5dc855b3-2456-4cd0-96ca-6ce2d9ee3cae" providerId="ADAL" clId="{6CFB481D-7559-45E4-B510-B8253F0B286F}" dt="2023-10-23T08:51:33.202" v="13" actId="207"/>
          <ac:spMkLst>
            <pc:docMk/>
            <pc:sldMk cId="1626743935" sldId="788"/>
            <ac:spMk id="12" creationId="{00000000-0000-0000-0000-000000000000}"/>
          </ac:spMkLst>
        </pc:spChg>
      </pc:sldChg>
      <pc:sldChg chg="modSp">
        <pc:chgData name="Mag Selwa" userId="5dc855b3-2456-4cd0-96ca-6ce2d9ee3cae" providerId="ADAL" clId="{6CFB481D-7559-45E4-B510-B8253F0B286F}" dt="2023-10-23T08:52:04.915" v="15" actId="255"/>
        <pc:sldMkLst>
          <pc:docMk/>
          <pc:sldMk cId="3227595310" sldId="789"/>
        </pc:sldMkLst>
        <pc:spChg chg="mod">
          <ac:chgData name="Mag Selwa" userId="5dc855b3-2456-4cd0-96ca-6ce2d9ee3cae" providerId="ADAL" clId="{6CFB481D-7559-45E4-B510-B8253F0B286F}" dt="2023-10-23T08:52:04.915" v="15" actId="255"/>
          <ac:spMkLst>
            <pc:docMk/>
            <pc:sldMk cId="3227595310" sldId="789"/>
            <ac:spMk id="12" creationId="{00000000-0000-0000-0000-000000000000}"/>
          </ac:spMkLst>
        </pc:spChg>
      </pc:sldChg>
      <pc:sldChg chg="modSp">
        <pc:chgData name="Mag Selwa" userId="5dc855b3-2456-4cd0-96ca-6ce2d9ee3cae" providerId="ADAL" clId="{6CFB481D-7559-45E4-B510-B8253F0B286F}" dt="2023-10-23T09:07:06.043" v="16" actId="1076"/>
        <pc:sldMkLst>
          <pc:docMk/>
          <pc:sldMk cId="1265769434" sldId="816"/>
        </pc:sldMkLst>
        <pc:picChg chg="mod">
          <ac:chgData name="Mag Selwa" userId="5dc855b3-2456-4cd0-96ca-6ce2d9ee3cae" providerId="ADAL" clId="{6CFB481D-7559-45E4-B510-B8253F0B286F}" dt="2023-10-23T09:07:06.043" v="16" actId="1076"/>
          <ac:picMkLst>
            <pc:docMk/>
            <pc:sldMk cId="1265769434" sldId="816"/>
            <ac:picMk id="8194" creationId="{00000000-0000-0000-0000-000000000000}"/>
          </ac:picMkLst>
        </pc:picChg>
      </pc:sldChg>
      <pc:sldChg chg="modSp">
        <pc:chgData name="Mag Selwa" userId="5dc855b3-2456-4cd0-96ca-6ce2d9ee3cae" providerId="ADAL" clId="{6CFB481D-7559-45E4-B510-B8253F0B286F}" dt="2023-10-23T09:07:18.980" v="17" actId="1076"/>
        <pc:sldMkLst>
          <pc:docMk/>
          <pc:sldMk cId="3120418221" sldId="817"/>
        </pc:sldMkLst>
        <pc:picChg chg="mod">
          <ac:chgData name="Mag Selwa" userId="5dc855b3-2456-4cd0-96ca-6ce2d9ee3cae" providerId="ADAL" clId="{6CFB481D-7559-45E4-B510-B8253F0B286F}" dt="2023-10-23T09:07:18.980" v="17" actId="1076"/>
          <ac:picMkLst>
            <pc:docMk/>
            <pc:sldMk cId="3120418221" sldId="817"/>
            <ac:picMk id="8194" creationId="{00000000-0000-0000-0000-000000000000}"/>
          </ac:picMkLst>
        </pc:picChg>
      </pc:sldChg>
      <pc:sldChg chg="modSp">
        <pc:chgData name="Mag Selwa" userId="5dc855b3-2456-4cd0-96ca-6ce2d9ee3cae" providerId="ADAL" clId="{6CFB481D-7559-45E4-B510-B8253F0B286F}" dt="2023-10-23T09:07:39.250" v="18" actId="1076"/>
        <pc:sldMkLst>
          <pc:docMk/>
          <pc:sldMk cId="1101292466" sldId="818"/>
        </pc:sldMkLst>
        <pc:picChg chg="mod">
          <ac:chgData name="Mag Selwa" userId="5dc855b3-2456-4cd0-96ca-6ce2d9ee3cae" providerId="ADAL" clId="{6CFB481D-7559-45E4-B510-B8253F0B286F}" dt="2023-10-23T09:07:39.250" v="18" actId="1076"/>
          <ac:picMkLst>
            <pc:docMk/>
            <pc:sldMk cId="1101292466" sldId="818"/>
            <ac:picMk id="8194" creationId="{00000000-0000-0000-0000-000000000000}"/>
          </ac:picMkLst>
        </pc:picChg>
      </pc:sldChg>
      <pc:sldChg chg="addSp modSp">
        <pc:chgData name="Mag Selwa" userId="5dc855b3-2456-4cd0-96ca-6ce2d9ee3cae" providerId="ADAL" clId="{6CFB481D-7559-45E4-B510-B8253F0B286F}" dt="2023-10-23T09:08:01.573" v="19"/>
        <pc:sldMkLst>
          <pc:docMk/>
          <pc:sldMk cId="803789593" sldId="819"/>
        </pc:sldMkLst>
        <pc:spChg chg="add mod">
          <ac:chgData name="Mag Selwa" userId="5dc855b3-2456-4cd0-96ca-6ce2d9ee3cae" providerId="ADAL" clId="{6CFB481D-7559-45E4-B510-B8253F0B286F}" dt="2023-10-23T09:08:01.573" v="19"/>
          <ac:spMkLst>
            <pc:docMk/>
            <pc:sldMk cId="803789593" sldId="819"/>
            <ac:spMk id="3" creationId="{D0225BE7-BD32-D32F-05FA-58FB8D7BDD58}"/>
          </ac:spMkLst>
        </pc:spChg>
      </pc:sldChg>
      <pc:sldChg chg="addSp modSp">
        <pc:chgData name="Mag Selwa" userId="5dc855b3-2456-4cd0-96ca-6ce2d9ee3cae" providerId="ADAL" clId="{6CFB481D-7559-45E4-B510-B8253F0B286F}" dt="2023-10-23T09:08:57.202" v="20"/>
        <pc:sldMkLst>
          <pc:docMk/>
          <pc:sldMk cId="2454837655" sldId="820"/>
        </pc:sldMkLst>
        <pc:spChg chg="add mod">
          <ac:chgData name="Mag Selwa" userId="5dc855b3-2456-4cd0-96ca-6ce2d9ee3cae" providerId="ADAL" clId="{6CFB481D-7559-45E4-B510-B8253F0B286F}" dt="2023-10-23T09:08:57.202" v="20"/>
          <ac:spMkLst>
            <pc:docMk/>
            <pc:sldMk cId="2454837655" sldId="820"/>
            <ac:spMk id="5" creationId="{D215A9C4-8701-C12F-B09A-DE531FF595F1}"/>
          </ac:spMkLst>
        </pc:spChg>
      </pc:sldChg>
      <pc:sldChg chg="modSp">
        <pc:chgData name="Mag Selwa" userId="5dc855b3-2456-4cd0-96ca-6ce2d9ee3cae" providerId="ADAL" clId="{6CFB481D-7559-45E4-B510-B8253F0B286F}" dt="2023-10-23T09:50:57.346" v="22" actId="1076"/>
        <pc:sldMkLst>
          <pc:docMk/>
          <pc:sldMk cId="518651615" sldId="831"/>
        </pc:sldMkLst>
        <pc:picChg chg="mod">
          <ac:chgData name="Mag Selwa" userId="5dc855b3-2456-4cd0-96ca-6ce2d9ee3cae" providerId="ADAL" clId="{6CFB481D-7559-45E4-B510-B8253F0B286F}" dt="2023-10-23T09:50:57.346" v="22" actId="1076"/>
          <ac:picMkLst>
            <pc:docMk/>
            <pc:sldMk cId="518651615" sldId="831"/>
            <ac:picMk id="8194" creationId="{00000000-0000-0000-0000-000000000000}"/>
          </ac:picMkLst>
        </pc:picChg>
      </pc:sldChg>
      <pc:sldChg chg="modSp">
        <pc:chgData name="Mag Selwa" userId="5dc855b3-2456-4cd0-96ca-6ce2d9ee3cae" providerId="ADAL" clId="{6CFB481D-7559-45E4-B510-B8253F0B286F}" dt="2023-10-23T09:51:13.835" v="23" actId="1076"/>
        <pc:sldMkLst>
          <pc:docMk/>
          <pc:sldMk cId="1347462736" sldId="832"/>
        </pc:sldMkLst>
        <pc:picChg chg="mod">
          <ac:chgData name="Mag Selwa" userId="5dc855b3-2456-4cd0-96ca-6ce2d9ee3cae" providerId="ADAL" clId="{6CFB481D-7559-45E4-B510-B8253F0B286F}" dt="2023-10-23T09:51:13.835" v="23" actId="1076"/>
          <ac:picMkLst>
            <pc:docMk/>
            <pc:sldMk cId="1347462736" sldId="832"/>
            <ac:picMk id="8194" creationId="{00000000-0000-0000-0000-000000000000}"/>
          </ac:picMkLst>
        </pc:picChg>
      </pc:sldChg>
      <pc:sldChg chg="modSp">
        <pc:chgData name="Mag Selwa" userId="5dc855b3-2456-4cd0-96ca-6ce2d9ee3cae" providerId="ADAL" clId="{6CFB481D-7559-45E4-B510-B8253F0B286F}" dt="2023-10-23T09:51:57.747" v="25" actId="1076"/>
        <pc:sldMkLst>
          <pc:docMk/>
          <pc:sldMk cId="469618220" sldId="833"/>
        </pc:sldMkLst>
        <pc:picChg chg="mod">
          <ac:chgData name="Mag Selwa" userId="5dc855b3-2456-4cd0-96ca-6ce2d9ee3cae" providerId="ADAL" clId="{6CFB481D-7559-45E4-B510-B8253F0B286F}" dt="2023-10-23T09:51:57.747" v="25" actId="1076"/>
          <ac:picMkLst>
            <pc:docMk/>
            <pc:sldMk cId="469618220" sldId="833"/>
            <ac:picMk id="8194" creationId="{00000000-0000-0000-0000-000000000000}"/>
          </ac:picMkLst>
        </pc:picChg>
      </pc:sldChg>
      <pc:sldChg chg="modSp">
        <pc:chgData name="Mag Selwa" userId="5dc855b3-2456-4cd0-96ca-6ce2d9ee3cae" providerId="ADAL" clId="{6CFB481D-7559-45E4-B510-B8253F0B286F}" dt="2023-10-23T09:51:40.291" v="24" actId="1076"/>
        <pc:sldMkLst>
          <pc:docMk/>
          <pc:sldMk cId="268536417" sldId="834"/>
        </pc:sldMkLst>
        <pc:picChg chg="mod">
          <ac:chgData name="Mag Selwa" userId="5dc855b3-2456-4cd0-96ca-6ce2d9ee3cae" providerId="ADAL" clId="{6CFB481D-7559-45E4-B510-B8253F0B286F}" dt="2023-10-23T09:51:40.291" v="24" actId="1076"/>
          <ac:picMkLst>
            <pc:docMk/>
            <pc:sldMk cId="268536417" sldId="834"/>
            <ac:picMk id="8194" creationId="{00000000-0000-0000-0000-000000000000}"/>
          </ac:picMkLst>
        </pc:picChg>
      </pc:sldChg>
      <pc:sldChg chg="modSp">
        <pc:chgData name="Mag Selwa" userId="5dc855b3-2456-4cd0-96ca-6ce2d9ee3cae" providerId="ADAL" clId="{6CFB481D-7559-45E4-B510-B8253F0B286F}" dt="2023-10-23T09:52:15.372" v="26" actId="1076"/>
        <pc:sldMkLst>
          <pc:docMk/>
          <pc:sldMk cId="481849596" sldId="835"/>
        </pc:sldMkLst>
        <pc:picChg chg="mod">
          <ac:chgData name="Mag Selwa" userId="5dc855b3-2456-4cd0-96ca-6ce2d9ee3cae" providerId="ADAL" clId="{6CFB481D-7559-45E4-B510-B8253F0B286F}" dt="2023-10-23T09:52:15.372" v="26" actId="1076"/>
          <ac:picMkLst>
            <pc:docMk/>
            <pc:sldMk cId="481849596" sldId="835"/>
            <ac:picMk id="8194" creationId="{00000000-0000-0000-0000-000000000000}"/>
          </ac:picMkLst>
        </pc:picChg>
      </pc:sldChg>
      <pc:sldChg chg="modSp">
        <pc:chgData name="Mag Selwa" userId="5dc855b3-2456-4cd0-96ca-6ce2d9ee3cae" providerId="ADAL" clId="{6CFB481D-7559-45E4-B510-B8253F0B286F}" dt="2023-10-23T09:52:35.389" v="28" actId="14100"/>
        <pc:sldMkLst>
          <pc:docMk/>
          <pc:sldMk cId="1780811797" sldId="836"/>
        </pc:sldMkLst>
        <pc:spChg chg="mod">
          <ac:chgData name="Mag Selwa" userId="5dc855b3-2456-4cd0-96ca-6ce2d9ee3cae" providerId="ADAL" clId="{6CFB481D-7559-45E4-B510-B8253F0B286F}" dt="2023-10-23T09:52:35.389" v="28" actId="14100"/>
          <ac:spMkLst>
            <pc:docMk/>
            <pc:sldMk cId="1780811797" sldId="836"/>
            <ac:spMk id="3" creationId="{00000000-0000-0000-0000-000000000000}"/>
          </ac:spMkLst>
        </pc:spChg>
      </pc:sldChg>
      <pc:sldChg chg="addSp modSp">
        <pc:chgData name="Mag Selwa" userId="5dc855b3-2456-4cd0-96ca-6ce2d9ee3cae" providerId="ADAL" clId="{6CFB481D-7559-45E4-B510-B8253F0B286F}" dt="2023-10-23T09:53:18.616" v="30"/>
        <pc:sldMkLst>
          <pc:docMk/>
          <pc:sldMk cId="840300138" sldId="838"/>
        </pc:sldMkLst>
        <pc:spChg chg="add mod">
          <ac:chgData name="Mag Selwa" userId="5dc855b3-2456-4cd0-96ca-6ce2d9ee3cae" providerId="ADAL" clId="{6CFB481D-7559-45E4-B510-B8253F0B286F}" dt="2023-10-23T09:53:18.616" v="30"/>
          <ac:spMkLst>
            <pc:docMk/>
            <pc:sldMk cId="840300138" sldId="838"/>
            <ac:spMk id="5" creationId="{5CFF4FD0-9C9F-51F2-F043-8F83D65073F4}"/>
          </ac:spMkLst>
        </pc:spChg>
        <pc:picChg chg="mod">
          <ac:chgData name="Mag Selwa" userId="5dc855b3-2456-4cd0-96ca-6ce2d9ee3cae" providerId="ADAL" clId="{6CFB481D-7559-45E4-B510-B8253F0B286F}" dt="2023-10-23T09:53:04.973" v="29" actId="1076"/>
          <ac:picMkLst>
            <pc:docMk/>
            <pc:sldMk cId="840300138" sldId="838"/>
            <ac:picMk id="8" creationId="{00000000-0000-0000-0000-000000000000}"/>
          </ac:picMkLst>
        </pc:picChg>
      </pc:sldChg>
      <pc:sldChg chg="addSp modSp">
        <pc:chgData name="Mag Selwa" userId="5dc855b3-2456-4cd0-96ca-6ce2d9ee3cae" providerId="ADAL" clId="{6CFB481D-7559-45E4-B510-B8253F0B286F}" dt="2023-10-23T09:53:59.062" v="32" actId="1076"/>
        <pc:sldMkLst>
          <pc:docMk/>
          <pc:sldMk cId="1770868175" sldId="839"/>
        </pc:sldMkLst>
        <pc:spChg chg="add mod">
          <ac:chgData name="Mag Selwa" userId="5dc855b3-2456-4cd0-96ca-6ce2d9ee3cae" providerId="ADAL" clId="{6CFB481D-7559-45E4-B510-B8253F0B286F}" dt="2023-10-23T09:53:38.123" v="31"/>
          <ac:spMkLst>
            <pc:docMk/>
            <pc:sldMk cId="1770868175" sldId="839"/>
            <ac:spMk id="7" creationId="{DCB35050-330C-8FEA-3CDF-63113A7FFE9D}"/>
          </ac:spMkLst>
        </pc:spChg>
        <pc:picChg chg="mod">
          <ac:chgData name="Mag Selwa" userId="5dc855b3-2456-4cd0-96ca-6ce2d9ee3cae" providerId="ADAL" clId="{6CFB481D-7559-45E4-B510-B8253F0B286F}" dt="2023-10-23T09:53:59.062" v="32" actId="1076"/>
          <ac:picMkLst>
            <pc:docMk/>
            <pc:sldMk cId="1770868175" sldId="839"/>
            <ac:picMk id="10" creationId="{00000000-0000-0000-0000-000000000000}"/>
          </ac:picMkLst>
        </pc:picChg>
      </pc:sldChg>
      <pc:sldChg chg="addSp modSp">
        <pc:chgData name="Mag Selwa" userId="5dc855b3-2456-4cd0-96ca-6ce2d9ee3cae" providerId="ADAL" clId="{6CFB481D-7559-45E4-B510-B8253F0B286F}" dt="2023-10-23T09:54:15.662" v="34"/>
        <pc:sldMkLst>
          <pc:docMk/>
          <pc:sldMk cId="3431809568" sldId="840"/>
        </pc:sldMkLst>
        <pc:spChg chg="add mod">
          <ac:chgData name="Mag Selwa" userId="5dc855b3-2456-4cd0-96ca-6ce2d9ee3cae" providerId="ADAL" clId="{6CFB481D-7559-45E4-B510-B8253F0B286F}" dt="2023-10-23T09:54:15.662" v="34"/>
          <ac:spMkLst>
            <pc:docMk/>
            <pc:sldMk cId="3431809568" sldId="840"/>
            <ac:spMk id="5" creationId="{431A4E35-5C97-2B35-D450-4B2999C82D07}"/>
          </ac:spMkLst>
        </pc:spChg>
        <pc:picChg chg="mod">
          <ac:chgData name="Mag Selwa" userId="5dc855b3-2456-4cd0-96ca-6ce2d9ee3cae" providerId="ADAL" clId="{6CFB481D-7559-45E4-B510-B8253F0B286F}" dt="2023-10-23T09:54:09.071" v="33" actId="1076"/>
          <ac:picMkLst>
            <pc:docMk/>
            <pc:sldMk cId="3431809568" sldId="840"/>
            <ac:picMk id="7" creationId="{00000000-0000-0000-0000-000000000000}"/>
          </ac:picMkLst>
        </pc:picChg>
      </pc:sldChg>
      <pc:sldChg chg="addSp modSp">
        <pc:chgData name="Mag Selwa" userId="5dc855b3-2456-4cd0-96ca-6ce2d9ee3cae" providerId="ADAL" clId="{6CFB481D-7559-45E4-B510-B8253F0B286F}" dt="2023-10-23T09:54:33.352" v="36"/>
        <pc:sldMkLst>
          <pc:docMk/>
          <pc:sldMk cId="3075914528" sldId="841"/>
        </pc:sldMkLst>
        <pc:spChg chg="add mod">
          <ac:chgData name="Mag Selwa" userId="5dc855b3-2456-4cd0-96ca-6ce2d9ee3cae" providerId="ADAL" clId="{6CFB481D-7559-45E4-B510-B8253F0B286F}" dt="2023-10-23T09:54:33.352" v="36"/>
          <ac:spMkLst>
            <pc:docMk/>
            <pc:sldMk cId="3075914528" sldId="841"/>
            <ac:spMk id="6" creationId="{CFC1D9FB-7F48-FEA8-34F7-9342840A6E99}"/>
          </ac:spMkLst>
        </pc:spChg>
        <pc:picChg chg="mod">
          <ac:chgData name="Mag Selwa" userId="5dc855b3-2456-4cd0-96ca-6ce2d9ee3cae" providerId="ADAL" clId="{6CFB481D-7559-45E4-B510-B8253F0B286F}" dt="2023-10-23T09:54:27.752" v="35" actId="1076"/>
          <ac:picMkLst>
            <pc:docMk/>
            <pc:sldMk cId="3075914528" sldId="841"/>
            <ac:picMk id="5" creationId="{00000000-0000-0000-0000-000000000000}"/>
          </ac:picMkLst>
        </pc:picChg>
      </pc:sldChg>
      <pc:sldChg chg="modSp">
        <pc:chgData name="Mag Selwa" userId="5dc855b3-2456-4cd0-96ca-6ce2d9ee3cae" providerId="ADAL" clId="{6CFB481D-7559-45E4-B510-B8253F0B286F}" dt="2023-10-23T09:55:12.151" v="38" actId="207"/>
        <pc:sldMkLst>
          <pc:docMk/>
          <pc:sldMk cId="1971247833" sldId="842"/>
        </pc:sldMkLst>
        <pc:spChg chg="mod">
          <ac:chgData name="Mag Selwa" userId="5dc855b3-2456-4cd0-96ca-6ce2d9ee3cae" providerId="ADAL" clId="{6CFB481D-7559-45E4-B510-B8253F0B286F}" dt="2023-10-23T09:55:12.151" v="38" actId="207"/>
          <ac:spMkLst>
            <pc:docMk/>
            <pc:sldMk cId="1971247833" sldId="842"/>
            <ac:spMk id="8" creationId="{00000000-0000-0000-0000-000000000000}"/>
          </ac:spMkLst>
        </pc:spChg>
      </pc:sldChg>
      <pc:sldChg chg="modSp">
        <pc:chgData name="Mag Selwa" userId="5dc855b3-2456-4cd0-96ca-6ce2d9ee3cae" providerId="ADAL" clId="{6CFB481D-7559-45E4-B510-B8253F0B286F}" dt="2023-10-23T09:55:43.364" v="40" actId="255"/>
        <pc:sldMkLst>
          <pc:docMk/>
          <pc:sldMk cId="1646139451" sldId="843"/>
        </pc:sldMkLst>
        <pc:spChg chg="mod">
          <ac:chgData name="Mag Selwa" userId="5dc855b3-2456-4cd0-96ca-6ce2d9ee3cae" providerId="ADAL" clId="{6CFB481D-7559-45E4-B510-B8253F0B286F}" dt="2023-10-23T09:55:43.364" v="40" actId="255"/>
          <ac:spMkLst>
            <pc:docMk/>
            <pc:sldMk cId="1646139451" sldId="843"/>
            <ac:spMk id="5" creationId="{00000000-0000-0000-0000-000000000000}"/>
          </ac:spMkLst>
        </pc:spChg>
      </pc:sldChg>
      <pc:sldChg chg="modSp">
        <pc:chgData name="Mag Selwa" userId="5dc855b3-2456-4cd0-96ca-6ce2d9ee3cae" providerId="ADAL" clId="{6CFB481D-7559-45E4-B510-B8253F0B286F}" dt="2023-10-23T09:57:47.901" v="44" actId="1076"/>
        <pc:sldMkLst>
          <pc:docMk/>
          <pc:sldMk cId="3630772737" sldId="844"/>
        </pc:sldMkLst>
        <pc:picChg chg="mod">
          <ac:chgData name="Mag Selwa" userId="5dc855b3-2456-4cd0-96ca-6ce2d9ee3cae" providerId="ADAL" clId="{6CFB481D-7559-45E4-B510-B8253F0B286F}" dt="2023-10-23T09:57:47.901" v="44" actId="1076"/>
          <ac:picMkLst>
            <pc:docMk/>
            <pc:sldMk cId="3630772737" sldId="844"/>
            <ac:picMk id="4100" creationId="{00000000-0000-0000-0000-000000000000}"/>
          </ac:picMkLst>
        </pc:picChg>
      </pc:sldChg>
      <pc:sldChg chg="modSp">
        <pc:chgData name="Mag Selwa" userId="5dc855b3-2456-4cd0-96ca-6ce2d9ee3cae" providerId="ADAL" clId="{6CFB481D-7559-45E4-B510-B8253F0B286F}" dt="2023-10-23T09:56:45.587" v="42" actId="1076"/>
        <pc:sldMkLst>
          <pc:docMk/>
          <pc:sldMk cId="438304922" sldId="845"/>
        </pc:sldMkLst>
        <pc:picChg chg="mod">
          <ac:chgData name="Mag Selwa" userId="5dc855b3-2456-4cd0-96ca-6ce2d9ee3cae" providerId="ADAL" clId="{6CFB481D-7559-45E4-B510-B8253F0B286F}" dt="2023-10-23T09:56:45.587" v="42" actId="1076"/>
          <ac:picMkLst>
            <pc:docMk/>
            <pc:sldMk cId="438304922" sldId="845"/>
            <ac:picMk id="4100" creationId="{00000000-0000-0000-0000-000000000000}"/>
          </ac:picMkLst>
        </pc:picChg>
      </pc:sldChg>
      <pc:sldChg chg="modSp">
        <pc:chgData name="Mag Selwa" userId="5dc855b3-2456-4cd0-96ca-6ce2d9ee3cae" providerId="ADAL" clId="{6CFB481D-7559-45E4-B510-B8253F0B286F}" dt="2023-10-23T09:57:34.605" v="43" actId="1076"/>
        <pc:sldMkLst>
          <pc:docMk/>
          <pc:sldMk cId="2897307880" sldId="846"/>
        </pc:sldMkLst>
        <pc:picChg chg="mod">
          <ac:chgData name="Mag Selwa" userId="5dc855b3-2456-4cd0-96ca-6ce2d9ee3cae" providerId="ADAL" clId="{6CFB481D-7559-45E4-B510-B8253F0B286F}" dt="2023-10-23T09:57:34.605" v="43" actId="1076"/>
          <ac:picMkLst>
            <pc:docMk/>
            <pc:sldMk cId="2897307880" sldId="846"/>
            <ac:picMk id="4100" creationId="{00000000-0000-0000-0000-000000000000}"/>
          </ac:picMkLst>
        </pc:picChg>
      </pc:sldChg>
      <pc:sldChg chg="modSp">
        <pc:chgData name="Mag Selwa" userId="5dc855b3-2456-4cd0-96ca-6ce2d9ee3cae" providerId="ADAL" clId="{6CFB481D-7559-45E4-B510-B8253F0B286F}" dt="2023-10-23T09:58:29.379" v="45" actId="1076"/>
        <pc:sldMkLst>
          <pc:docMk/>
          <pc:sldMk cId="1616268499" sldId="847"/>
        </pc:sldMkLst>
        <pc:picChg chg="mod">
          <ac:chgData name="Mag Selwa" userId="5dc855b3-2456-4cd0-96ca-6ce2d9ee3cae" providerId="ADAL" clId="{6CFB481D-7559-45E4-B510-B8253F0B286F}" dt="2023-10-23T09:58:29.379" v="45" actId="1076"/>
          <ac:picMkLst>
            <pc:docMk/>
            <pc:sldMk cId="1616268499" sldId="847"/>
            <ac:picMk id="4100" creationId="{00000000-0000-0000-0000-000000000000}"/>
          </ac:picMkLst>
        </pc:picChg>
      </pc:sldChg>
      <pc:sldChg chg="modSp">
        <pc:chgData name="Mag Selwa" userId="5dc855b3-2456-4cd0-96ca-6ce2d9ee3cae" providerId="ADAL" clId="{6CFB481D-7559-45E4-B510-B8253F0B286F}" dt="2023-10-23T09:58:49.531" v="46" actId="1076"/>
        <pc:sldMkLst>
          <pc:docMk/>
          <pc:sldMk cId="1901955839" sldId="850"/>
        </pc:sldMkLst>
        <pc:picChg chg="mod">
          <ac:chgData name="Mag Selwa" userId="5dc855b3-2456-4cd0-96ca-6ce2d9ee3cae" providerId="ADAL" clId="{6CFB481D-7559-45E4-B510-B8253F0B286F}" dt="2023-10-23T09:58:49.531" v="46" actId="1076"/>
          <ac:picMkLst>
            <pc:docMk/>
            <pc:sldMk cId="1901955839" sldId="850"/>
            <ac:picMk id="4100" creationId="{00000000-0000-0000-0000-000000000000}"/>
          </ac:picMkLst>
        </pc:picChg>
      </pc:sldChg>
      <pc:sldChg chg="modSp">
        <pc:chgData name="Mag Selwa" userId="5dc855b3-2456-4cd0-96ca-6ce2d9ee3cae" providerId="ADAL" clId="{6CFB481D-7559-45E4-B510-B8253F0B286F}" dt="2023-10-23T10:00:02.274" v="51" actId="1038"/>
        <pc:sldMkLst>
          <pc:docMk/>
          <pc:sldMk cId="2404226337" sldId="851"/>
        </pc:sldMkLst>
        <pc:picChg chg="mod">
          <ac:chgData name="Mag Selwa" userId="5dc855b3-2456-4cd0-96ca-6ce2d9ee3cae" providerId="ADAL" clId="{6CFB481D-7559-45E4-B510-B8253F0B286F}" dt="2023-10-23T10:00:02.274" v="51" actId="1038"/>
          <ac:picMkLst>
            <pc:docMk/>
            <pc:sldMk cId="2404226337" sldId="851"/>
            <ac:picMk id="4100" creationId="{00000000-0000-0000-0000-000000000000}"/>
          </ac:picMkLst>
        </pc:picChg>
      </pc:sldChg>
      <pc:sldChg chg="modSp">
        <pc:chgData name="Mag Selwa" userId="5dc855b3-2456-4cd0-96ca-6ce2d9ee3cae" providerId="ADAL" clId="{6CFB481D-7559-45E4-B510-B8253F0B286F}" dt="2023-10-23T10:00:17.880" v="52" actId="1076"/>
        <pc:sldMkLst>
          <pc:docMk/>
          <pc:sldMk cId="2879056359" sldId="852"/>
        </pc:sldMkLst>
        <pc:picChg chg="mod">
          <ac:chgData name="Mag Selwa" userId="5dc855b3-2456-4cd0-96ca-6ce2d9ee3cae" providerId="ADAL" clId="{6CFB481D-7559-45E4-B510-B8253F0B286F}" dt="2023-10-23T10:00:17.880" v="52" actId="1076"/>
          <ac:picMkLst>
            <pc:docMk/>
            <pc:sldMk cId="2879056359" sldId="852"/>
            <ac:picMk id="410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11/26/2024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124</a:t>
            </a:fld>
            <a:endParaRPr lang="nl-BE"/>
          </a:p>
        </p:txBody>
      </p:sp>
    </p:spTree>
    <p:extLst>
      <p:ext uri="{BB962C8B-B14F-4D97-AF65-F5344CB8AC3E}">
        <p14:creationId xmlns:p14="http://schemas.microsoft.com/office/powerpoint/2010/main" val="2334226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11/26/2024</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26/11/2024</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26/11/2024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pcleuven.github.io/Makefile-int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76300" y="3217863"/>
            <a:ext cx="9144000" cy="2387600"/>
          </a:xfrm>
        </p:spPr>
        <p:txBody>
          <a:bodyPr>
            <a:normAutofit fontScale="90000"/>
          </a:bodyPr>
          <a:lstStyle/>
          <a:p>
            <a:r>
              <a:rPr lang="nl-BE" sz="5400" dirty="0"/>
              <a:t>Make </a:t>
            </a:r>
            <a:r>
              <a:rPr lang="nl-BE" sz="5400" dirty="0" err="1"/>
              <a:t>introduction</a:t>
            </a:r>
            <a:br>
              <a:rPr lang="nl-BE" sz="4200" dirty="0"/>
            </a:br>
            <a:br>
              <a:rPr lang="nl-BE" sz="4200" dirty="0"/>
            </a:br>
            <a:r>
              <a:rPr lang="nl-BE" sz="3600" dirty="0"/>
              <a:t>Mag Selwa, Ehsan Moravveji </a:t>
            </a:r>
            <a:br>
              <a:rPr lang="nl-BE" sz="3600" dirty="0"/>
            </a:br>
            <a:r>
              <a:rPr lang="nl-BE" sz="3600" dirty="0"/>
              <a:t>Credit: Software Carpentry Foundation</a:t>
            </a:r>
            <a:br>
              <a:rPr lang="nl-BE" sz="3600" dirty="0"/>
            </a:br>
            <a:endParaRPr lang="nl-BE" sz="3600" dirty="0"/>
          </a:p>
        </p:txBody>
      </p:sp>
      <p:sp>
        <p:nvSpPr>
          <p:cNvPr id="9" name="Rectangle 8"/>
          <p:cNvSpPr/>
          <p:nvPr/>
        </p:nvSpPr>
        <p:spPr>
          <a:xfrm>
            <a:off x="120459" y="190927"/>
            <a:ext cx="6858000" cy="830997"/>
          </a:xfrm>
          <a:prstGeom prst="rect">
            <a:avLst/>
          </a:prstGeom>
        </p:spPr>
        <p:txBody>
          <a:bodyPr wrap="square">
            <a:spAutoFit/>
          </a:bodyPr>
          <a:lstStyle/>
          <a:p>
            <a:r>
              <a:rPr lang="nl-BE" sz="2400" b="1" dirty="0">
                <a:solidFill>
                  <a:srgbClr val="DB6D32"/>
                </a:solidFill>
                <a:hlinkClick r:id="rId2"/>
              </a:rPr>
              <a:t>https://hpcleuven.github.io/Makefile-intro/</a:t>
            </a:r>
            <a:endParaRPr lang="nl-BE" sz="2400" b="1" dirty="0">
              <a:solidFill>
                <a:srgbClr val="DB6D32"/>
              </a:solidFill>
            </a:endParaRPr>
          </a:p>
          <a:p>
            <a:endParaRPr lang="nl-BE" sz="2400" b="1" dirty="0">
              <a:solidFill>
                <a:srgbClr val="DB6D32"/>
              </a:solidFill>
            </a:endParaRPr>
          </a:p>
        </p:txBody>
      </p:sp>
      <p:pic>
        <p:nvPicPr>
          <p:cNvPr id="5" name="Picture 4" descr="A qr code with text&#10;&#10;Description automatically generated">
            <a:extLst>
              <a:ext uri="{FF2B5EF4-FFF2-40B4-BE49-F238E27FC236}">
                <a16:creationId xmlns:a16="http://schemas.microsoft.com/office/drawing/2014/main" id="{3A2D9BF9-5613-253F-291B-1B6C486014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554163"/>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199" y="1457338"/>
            <a:ext cx="10956721" cy="5256584"/>
          </a:xfrm>
        </p:spPr>
        <p:txBody>
          <a:bodyPr vert="horz" lIns="0" tIns="0" rIns="0" bIns="0" rtlCol="0">
            <a:noAutofit/>
          </a:bodyPr>
          <a:lstStyle/>
          <a:p>
            <a:endParaRPr lang="en-US" altLang="en-US" sz="2200" dirty="0">
              <a:latin typeface="+mj-lt"/>
            </a:endParaRPr>
          </a:p>
          <a:p>
            <a:r>
              <a:rPr lang="en-US" altLang="en-US" sz="2200" dirty="0">
                <a:latin typeface="+mj-lt"/>
              </a:rPr>
              <a:t>Let’s visualize the results. The script plotcounts.py reads in a data file and plots the 10 most frequently occurring words as a text-based bar plot: </a:t>
            </a:r>
          </a:p>
          <a:p>
            <a:pPr marL="359637" lvl="1" indent="0">
              <a:buNone/>
            </a:pPr>
            <a:r>
              <a:rPr lang="en-US" altLang="en-US" sz="2200" dirty="0">
                <a:latin typeface="Courier New" panose="02070309020205020404" pitchFamily="49" charset="0"/>
                <a:cs typeface="Courier New" panose="02070309020205020404" pitchFamily="49" charset="0"/>
              </a:rPr>
              <a:t>$ python plotcounts.py isles.dat ascii </a:t>
            </a:r>
          </a:p>
          <a:p>
            <a:r>
              <a:rPr lang="en-US" altLang="en-US" sz="2200" dirty="0">
                <a:latin typeface="+mj-lt"/>
                <a:cs typeface="Courier New" panose="02070309020205020404" pitchFamily="49" charset="0"/>
              </a:rPr>
              <a:t>plotcounts.py can also show the plot graphically or create the plot as an image file (e.g. PNG image): </a:t>
            </a:r>
          </a:p>
          <a:p>
            <a:pPr marL="360000" lvl="1" indent="0">
              <a:buNone/>
            </a:pPr>
            <a:r>
              <a:rPr lang="en-US" altLang="en-US" sz="2200" dirty="0">
                <a:latin typeface="Courier New" panose="02070309020205020404" pitchFamily="49" charset="0"/>
                <a:cs typeface="Courier New" panose="02070309020205020404" pitchFamily="49" charset="0"/>
              </a:rPr>
              <a:t>$ python plotcounts.py isles.dat show </a:t>
            </a:r>
          </a:p>
          <a:p>
            <a:pPr marL="360000" lvl="1" indent="0">
              <a:buNone/>
            </a:pPr>
            <a:r>
              <a:rPr lang="en-US" altLang="en-US" sz="2200" dirty="0">
                <a:latin typeface="Courier New" panose="02070309020205020404" pitchFamily="49" charset="0"/>
                <a:cs typeface="Courier New" panose="02070309020205020404" pitchFamily="49" charset="0"/>
              </a:rPr>
              <a:t>$ python plotcounts.py isles.dat isles.png </a:t>
            </a:r>
          </a:p>
          <a:p>
            <a:r>
              <a:rPr lang="en-US" sz="2200" dirty="0"/>
              <a:t>Finally, let’s test </a:t>
            </a:r>
            <a:r>
              <a:rPr lang="en-US" sz="2200" dirty="0" err="1"/>
              <a:t>Zipf’s</a:t>
            </a:r>
            <a:r>
              <a:rPr lang="en-US" sz="2200" dirty="0"/>
              <a:t> law for these books: </a:t>
            </a:r>
            <a:endParaRPr lang="en-US" altLang="en-US" sz="2200" dirty="0">
              <a:latin typeface="+mj-lt"/>
              <a:cs typeface="Courier New" panose="02070309020205020404" pitchFamily="49" charset="0"/>
            </a:endParaRPr>
          </a:p>
          <a:p>
            <a:pPr marL="360000" lvl="1" indent="0">
              <a:buNone/>
            </a:pPr>
            <a:r>
              <a:rPr lang="en-US" altLang="en-US" sz="2200" dirty="0">
                <a:latin typeface="Courier New" panose="02070309020205020404" pitchFamily="49" charset="0"/>
                <a:cs typeface="Courier New" panose="02070309020205020404" pitchFamily="49" charset="0"/>
              </a:rPr>
              <a:t>$ python testzip.py abyss.dat isles.dat </a:t>
            </a:r>
          </a:p>
          <a:p>
            <a:r>
              <a:rPr lang="en-US" altLang="en-US" sz="2200" dirty="0">
                <a:cs typeface="Courier New" panose="02070309020205020404" pitchFamily="49" charset="0"/>
              </a:rPr>
              <a:t>Conclusion: we are not too far from </a:t>
            </a:r>
            <a:r>
              <a:rPr lang="en-US" altLang="en-US" sz="2200" dirty="0" err="1">
                <a:cs typeface="Courier New" panose="02070309020205020404" pitchFamily="49" charset="0"/>
              </a:rPr>
              <a:t>Zipf’s</a:t>
            </a:r>
            <a:r>
              <a:rPr lang="en-US" altLang="en-US" sz="2200" dirty="0">
                <a:cs typeface="Courier New" panose="02070309020205020404" pitchFamily="49" charset="0"/>
              </a:rPr>
              <a:t> law.</a:t>
            </a:r>
          </a:p>
          <a:p>
            <a:endParaRPr lang="en-US" altLang="en-US" sz="2200" dirty="0">
              <a:latin typeface="Courier New" panose="02070309020205020404" pitchFamily="49" charset="0"/>
              <a:cs typeface="Courier New" panose="02070309020205020404" pitchFamily="49" charset="0"/>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276"/>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15008" y="1225022"/>
            <a:ext cx="11029580" cy="5256584"/>
          </a:xfrm>
        </p:spPr>
        <p:txBody>
          <a:bodyPr vert="horz" lIns="0" tIns="0" rIns="0" bIns="0" rtlCol="0">
            <a:noAutofit/>
          </a:bodyPr>
          <a:lstStyle/>
          <a:p>
            <a:pPr marL="0" indent="0">
              <a:buNone/>
            </a:pPr>
            <a:r>
              <a:rPr lang="en-US" sz="2200" b="1" dirty="0"/>
              <a:t>Creating PNGs</a:t>
            </a:r>
            <a:endParaRPr lang="en-US" sz="2200" dirty="0"/>
          </a:p>
          <a:p>
            <a:pPr>
              <a:buFont typeface="+mj-lt"/>
              <a:buAutoNum type="arabicPeriod"/>
            </a:pPr>
            <a:r>
              <a:rPr lang="en-US" sz="2200" dirty="0"/>
              <a:t>Add new rules, update existing rules, and add new variables to:</a:t>
            </a:r>
          </a:p>
          <a:p>
            <a:pPr lvl="1"/>
            <a:r>
              <a:rPr lang="en-US" sz="2200" dirty="0"/>
              <a:t>Create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from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using </a:t>
            </a:r>
            <a:r>
              <a:rPr lang="en-US" sz="2200" dirty="0">
                <a:latin typeface="Courier New" panose="02070309020205020404" pitchFamily="49" charset="0"/>
                <a:cs typeface="Courier New" panose="02070309020205020404" pitchFamily="49" charset="0"/>
              </a:rPr>
              <a:t>plotcounts.py</a:t>
            </a:r>
            <a:r>
              <a:rPr lang="en-US" sz="2200" dirty="0"/>
              <a:t>.</a:t>
            </a:r>
          </a:p>
          <a:p>
            <a:pPr lvl="1"/>
            <a:r>
              <a:rPr lang="en-US" sz="2200" dirty="0"/>
              <a:t>Remove all auto-generated files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results.txt</a:t>
            </a:r>
            <a:r>
              <a:rPr lang="en-US" sz="2200" dirty="0"/>
              <a:t>).</a:t>
            </a:r>
          </a:p>
          <a:p>
            <a:pPr>
              <a:buFont typeface="+mj-lt"/>
              <a:buAutoNum type="arabicPeriod" startAt="2"/>
            </a:pPr>
            <a:r>
              <a:rPr lang="en-US" sz="2200" dirty="0"/>
              <a:t>Finally, many </a:t>
            </a:r>
            <a:r>
              <a:rPr lang="en-US" sz="2200" dirty="0" err="1"/>
              <a:t>Makefiles</a:t>
            </a:r>
            <a:r>
              <a:rPr lang="en-US" sz="2200" dirty="0"/>
              <a:t> define a default phony target called </a:t>
            </a:r>
            <a:r>
              <a:rPr lang="en-US" sz="2200" dirty="0">
                <a:latin typeface="Courier New" panose="02070309020205020404" pitchFamily="49" charset="0"/>
                <a:cs typeface="Courier New" panose="02070309020205020404" pitchFamily="49" charset="0"/>
              </a:rPr>
              <a:t>all</a:t>
            </a:r>
            <a:r>
              <a:rPr lang="en-US" sz="2200" dirty="0"/>
              <a:t> as first target, that will build what the </a:t>
            </a:r>
            <a:r>
              <a:rPr lang="en-US" sz="2200" dirty="0" err="1"/>
              <a:t>Makefile</a:t>
            </a:r>
            <a:r>
              <a:rPr lang="en-US" sz="2200" dirty="0"/>
              <a:t> has been written to build (e.g. in our case,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and the </a:t>
            </a:r>
            <a:r>
              <a:rPr lang="en-US" sz="2200" dirty="0">
                <a:latin typeface="Courier New" panose="02070309020205020404" pitchFamily="49" charset="0"/>
                <a:cs typeface="Courier New" panose="02070309020205020404" pitchFamily="49" charset="0"/>
              </a:rPr>
              <a:t>results.txt</a:t>
            </a:r>
            <a:r>
              <a:rPr lang="en-US" sz="2200" dirty="0"/>
              <a:t> file). As others may assume your </a:t>
            </a:r>
            <a:r>
              <a:rPr lang="en-US" sz="2200" dirty="0" err="1"/>
              <a:t>Makefile</a:t>
            </a:r>
            <a:r>
              <a:rPr lang="en-US" sz="2200" dirty="0"/>
              <a:t> conforms to convention and supports an </a:t>
            </a:r>
            <a:r>
              <a:rPr lang="en-US" sz="2200" dirty="0">
                <a:latin typeface="Courier New" panose="02070309020205020404" pitchFamily="49" charset="0"/>
                <a:cs typeface="Courier New" panose="02070309020205020404" pitchFamily="49" charset="0"/>
              </a:rPr>
              <a:t>all</a:t>
            </a:r>
            <a:r>
              <a:rPr lang="en-US" sz="2200" dirty="0"/>
              <a:t> target, add an </a:t>
            </a:r>
            <a:r>
              <a:rPr lang="en-US" sz="2200" b="1" dirty="0">
                <a:latin typeface="Courier New" panose="02070309020205020404" pitchFamily="49" charset="0"/>
                <a:cs typeface="Courier New" panose="02070309020205020404" pitchFamily="49" charset="0"/>
              </a:rPr>
              <a:t>all</a:t>
            </a:r>
            <a:r>
              <a:rPr lang="en-US" sz="2200" dirty="0"/>
              <a:t> target to your </a:t>
            </a:r>
            <a:r>
              <a:rPr lang="en-US" sz="2200" dirty="0" err="1"/>
              <a:t>Makefile</a:t>
            </a:r>
            <a:r>
              <a:rPr lang="en-US" sz="2200" dirty="0"/>
              <a:t> (Hint: this rule has the </a:t>
            </a:r>
            <a:r>
              <a:rPr lang="en-US" sz="2200" dirty="0">
                <a:latin typeface="Courier New" panose="02070309020205020404" pitchFamily="49" charset="0"/>
                <a:cs typeface="Courier New" panose="02070309020205020404" pitchFamily="49" charset="0"/>
              </a:rPr>
              <a:t>results.txt </a:t>
            </a:r>
            <a:r>
              <a:rPr lang="en-US" sz="2200" dirty="0"/>
              <a:t>file and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png</a:t>
            </a:r>
            <a:r>
              <a:rPr lang="en-US" sz="2200" dirty="0">
                <a:latin typeface="Courier New" panose="02070309020205020404" pitchFamily="49" charset="0"/>
                <a:cs typeface="Courier New" panose="02070309020205020404" pitchFamily="49" charset="0"/>
              </a:rPr>
              <a:t> </a:t>
            </a:r>
            <a:r>
              <a:rPr lang="en-US" sz="2200" dirty="0"/>
              <a:t>files as dependencies, but no actions). With that in place, instead of running </a:t>
            </a:r>
            <a:r>
              <a:rPr lang="en-US" sz="2200" dirty="0">
                <a:latin typeface="Courier New" panose="02070309020205020404" pitchFamily="49" charset="0"/>
                <a:cs typeface="Courier New" panose="02070309020205020404" pitchFamily="49" charset="0"/>
              </a:rPr>
              <a:t>make results.txt</a:t>
            </a:r>
            <a:r>
              <a:rPr lang="en-US" sz="2200" dirty="0"/>
              <a:t>, you should now run </a:t>
            </a:r>
            <a:r>
              <a:rPr lang="en-US" sz="2200" dirty="0">
                <a:latin typeface="Courier New" panose="02070309020205020404" pitchFamily="49" charset="0"/>
                <a:cs typeface="Courier New" panose="02070309020205020404" pitchFamily="49" charset="0"/>
              </a:rPr>
              <a:t>make all</a:t>
            </a:r>
            <a:r>
              <a:rPr lang="en-US" sz="2200" dirty="0"/>
              <a:t>, or just simply </a:t>
            </a:r>
            <a:r>
              <a:rPr lang="en-US" sz="2200" dirty="0">
                <a:latin typeface="Courier New" panose="02070309020205020404" pitchFamily="49" charset="0"/>
                <a:cs typeface="Courier New" panose="02070309020205020404" pitchFamily="49" charset="0"/>
              </a:rPr>
              <a:t>make</a:t>
            </a:r>
            <a:r>
              <a:rPr lang="en-US" sz="2200" dirty="0"/>
              <a:t>. By default, make runs the first target it finds in the </a:t>
            </a:r>
            <a:r>
              <a:rPr lang="en-US" sz="2200" dirty="0" err="1"/>
              <a:t>Makefile</a:t>
            </a:r>
            <a:r>
              <a:rPr lang="en-US" sz="2200" dirty="0"/>
              <a:t>, in this case your new </a:t>
            </a:r>
            <a:r>
              <a:rPr lang="en-US" sz="2200" dirty="0">
                <a:latin typeface="Courier New" panose="02070309020205020404" pitchFamily="49" charset="0"/>
                <a:cs typeface="Courier New" panose="02070309020205020404" pitchFamily="49" charset="0"/>
              </a:rPr>
              <a:t>all</a:t>
            </a:r>
            <a:r>
              <a:rPr lang="en-US" sz="2200" dirty="0"/>
              <a:t> target.</a:t>
            </a:r>
          </a:p>
          <a:p>
            <a:endParaRPr lang="en-US" sz="2200" dirty="0"/>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Tree>
    <p:extLst>
      <p:ext uri="{BB962C8B-B14F-4D97-AF65-F5344CB8AC3E}">
        <p14:creationId xmlns:p14="http://schemas.microsoft.com/office/powerpoint/2010/main" val="5186516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27511" y="1079416"/>
            <a:ext cx="8568952"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 %.</a:t>
            </a:r>
            <a:r>
              <a:rPr lang="en-US" sz="1600" dirty="0" err="1">
                <a:latin typeface="Courier New" panose="02070309020205020404" pitchFamily="49" charset="0"/>
                <a:cs typeface="Courier New" panose="02070309020205020404" pitchFamily="49" charset="0"/>
              </a:rPr>
              <a:t>dat</a:t>
            </a:r>
            <a:r>
              <a:rPr lang="en-US" sz="16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600" dirty="0">
                <a:latin typeface="Courier New" panose="02070309020205020404" pitchFamily="49" charset="0"/>
                <a:cs typeface="Courier New" panose="02070309020205020404" pitchFamily="49" charset="0"/>
              </a:rPr>
              <a:t>clean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a:t>
            </a:r>
            <a:r>
              <a:rPr lang="en-US" sz="16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6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nl-NL" sz="1600" dirty="0">
                <a:latin typeface="Courier New" panose="02070309020205020404" pitchFamily="49" charset="0"/>
                <a:cs typeface="Courier New" panose="02070309020205020404" pitchFamily="49" charset="0"/>
              </a:rPr>
              <a:t>@echo DAT_FILES: $(DAT_FILES)</a:t>
            </a:r>
            <a:endParaRPr lang="en-US" sz="16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600" dirty="0">
              <a:latin typeface="+mj-lt"/>
              <a:cs typeface="Courier New" pitchFamily="49" charset="0"/>
            </a:endParaRPr>
          </a:p>
          <a:p>
            <a:endParaRPr lang="nl-BE" altLang="en-US" sz="16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
        <p:nvSpPr>
          <p:cNvPr id="3" name="Rectangle 2"/>
          <p:cNvSpPr/>
          <p:nvPr/>
        </p:nvSpPr>
        <p:spPr>
          <a:xfrm>
            <a:off x="7572533" y="2758783"/>
            <a:ext cx="4572000" cy="2308324"/>
          </a:xfrm>
          <a:prstGeom prst="rect">
            <a:avLst/>
          </a:prstGeom>
        </p:spPr>
        <p:txBody>
          <a:bodyPr>
            <a:spAutoFit/>
          </a:bodyPr>
          <a:lstStyle/>
          <a:p>
            <a:pPr lvl="0" eaLnBrk="0" fontAlgn="base" hangingPunct="0">
              <a:spcBef>
                <a:spcPct val="0"/>
              </a:spcBef>
              <a:spcAft>
                <a:spcPct val="0"/>
              </a:spcAft>
            </a:pPr>
            <a:r>
              <a:rPr lang="en-US" altLang="en-US" sz="1600" dirty="0">
                <a:latin typeface="+mj-lt"/>
                <a:cs typeface="Courier New" panose="02070309020205020404" pitchFamily="49" charset="0"/>
              </a:rPr>
              <a:t>config.mk:</a:t>
            </a:r>
          </a:p>
          <a:p>
            <a:pPr lvl="0" eaLnBrk="0" fontAlgn="base" hangingPunct="0">
              <a:spcBef>
                <a:spcPct val="0"/>
              </a:spcBef>
              <a:spcAft>
                <a:spcPct val="0"/>
              </a:spcAft>
            </a:pPr>
            <a:endParaRPr lang="en-US" altLang="en-US" sz="1600" dirty="0">
              <a:latin typeface="+mj-lt"/>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COUNT_SRC=countwords.py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6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 Test </a:t>
            </a:r>
            <a:r>
              <a:rPr lang="en-US" altLang="en-US" sz="1600" dirty="0" err="1">
                <a:latin typeface="Courier New" panose="02070309020205020404" pitchFamily="49" charset="0"/>
                <a:cs typeface="Courier New" panose="02070309020205020404" pitchFamily="49" charset="0"/>
              </a:rPr>
              <a:t>Zipf's</a:t>
            </a:r>
            <a:r>
              <a:rPr lang="en-US" altLang="en-US" sz="16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ZIPF_SRC=testzipf.py </a:t>
            </a:r>
          </a:p>
          <a:p>
            <a:pPr indent="-97200" eaLnBrk="0" fontAlgn="base" hangingPunct="0">
              <a:spcBef>
                <a:spcPct val="0"/>
              </a:spcBef>
              <a:spcAft>
                <a:spcPct val="0"/>
              </a:spcAft>
            </a:pPr>
            <a:r>
              <a:rPr lang="en-US" altLang="en-US" sz="16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634767" y="1350321"/>
            <a:ext cx="8568952" cy="5256584"/>
          </a:xfrm>
        </p:spPr>
        <p:txBody>
          <a:bodyPr vert="horz" lIns="0" tIns="0" rIns="0" bIns="0" rtlCol="0">
            <a:noAutofit/>
          </a:bodyPr>
          <a:lstStyle/>
          <a:p>
            <a:pPr marL="360000" lvl="1" indent="0">
              <a:spcBef>
                <a:spcPts val="0"/>
              </a:spcBef>
              <a:buNone/>
            </a:pPr>
            <a:r>
              <a:rPr lang="en-US" sz="1800" dirty="0">
                <a:latin typeface="+mj-lt"/>
                <a:cs typeface="Courier New" panose="02070309020205020404" pitchFamily="49" charset="0"/>
              </a:rPr>
              <a:t>config.mk:</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PLOT_SRC=plotcounts.py</a:t>
            </a:r>
          </a:p>
          <a:p>
            <a:pPr marL="360000" lvl="1" indent="0">
              <a:spcBef>
                <a:spcPts val="0"/>
              </a:spcBef>
              <a:buNone/>
            </a:pPr>
            <a:r>
              <a:rPr lang="en-US" sz="18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3333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580400" y="1241052"/>
            <a:ext cx="9108400" cy="5256584"/>
          </a:xfrm>
        </p:spPr>
        <p:txBody>
          <a:bodyPr vert="horz" lIns="0" tIns="0" rIns="0" bIns="0" rtlCol="0">
            <a:noAutofit/>
          </a:bodyPr>
          <a:lstStyle/>
          <a:p>
            <a:pPr marL="360000" lvl="1" indent="0">
              <a:spcBef>
                <a:spcPts val="0"/>
              </a:spcBef>
              <a:buNone/>
            </a:pPr>
            <a:r>
              <a:rPr lang="en-US" sz="16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600" dirty="0">
                <a:latin typeface="Courier New" panose="02070309020205020404" pitchFamily="49" charset="0"/>
                <a:cs typeface="Courier New" panose="02070309020205020404" pitchFamily="49" charset="0"/>
              </a:rPr>
              <a:t>DAT_FILES=$(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PNG_FILES=$(</a:t>
            </a:r>
            <a:r>
              <a:rPr lang="en-US" sz="1600" dirty="0" err="1">
                <a:latin typeface="Courier New" panose="02070309020205020404" pitchFamily="49" charset="0"/>
                <a:cs typeface="Courier New" panose="02070309020205020404" pitchFamily="49" charset="0"/>
              </a:rPr>
              <a:t>patsubst</a:t>
            </a:r>
            <a:r>
              <a:rPr lang="en-US" sz="16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all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6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600" dirty="0">
                <a:latin typeface="Courier New" panose="02070309020205020404" pitchFamily="49" charset="0"/>
                <a:cs typeface="Courier New" panose="02070309020205020404" pitchFamily="49" charset="0"/>
              </a:rPr>
              <a:t>results.txt : $(DAT_FILES) $(ZIPF_SRC)</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dats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p>
          <a:p>
            <a:pPr marL="360000" lvl="1" indent="0">
              <a:spcBef>
                <a:spcPts val="0"/>
              </a:spcBef>
              <a:buNone/>
            </a:pPr>
            <a:r>
              <a:rPr lang="en-US" sz="16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6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600" dirty="0">
                <a:latin typeface="Courier New" panose="02070309020205020404" pitchFamily="49" charset="0"/>
                <a:cs typeface="Courier New" panose="02070309020205020404" pitchFamily="49" charset="0"/>
              </a:rPr>
              <a:t>.PHONY : </a:t>
            </a:r>
            <a:r>
              <a:rPr lang="en-US" sz="1600" dirty="0" err="1">
                <a:latin typeface="Courier New" panose="02070309020205020404" pitchFamily="49" charset="0"/>
                <a:cs typeface="Courier New" panose="02070309020205020404" pitchFamily="49" charset="0"/>
              </a:rPr>
              <a:t>pngs</a:t>
            </a:r>
            <a:endParaRPr lang="en-US" sz="1600" dirty="0">
              <a:latin typeface="Courier New" panose="02070309020205020404" pitchFamily="49" charset="0"/>
              <a:cs typeface="Courier New" panose="02070309020205020404" pitchFamily="49" charset="0"/>
            </a:endParaRPr>
          </a:p>
          <a:p>
            <a:pPr marL="360000" lvl="1" indent="0">
              <a:spcBef>
                <a:spcPts val="0"/>
              </a:spcBef>
              <a:buNone/>
            </a:pPr>
            <a:r>
              <a:rPr lang="en-US" sz="1600" dirty="0" err="1">
                <a:latin typeface="Courier New" panose="02070309020205020404" pitchFamily="49" charset="0"/>
                <a:cs typeface="Courier New" panose="02070309020205020404" pitchFamily="49" charset="0"/>
              </a:rPr>
              <a:t>pngs</a:t>
            </a:r>
            <a:r>
              <a:rPr lang="en-US" sz="16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6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a:xfrm>
            <a:off x="820400" y="4589"/>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743824" y="1230308"/>
            <a:ext cx="8568952" cy="5256584"/>
          </a:xfrm>
        </p:spPr>
        <p:txBody>
          <a:bodyPr vert="horz" lIns="0" tIns="0" rIns="0" bIns="0" rtlCol="0">
            <a:noAutofit/>
          </a:bodyPr>
          <a:lstStyle/>
          <a:p>
            <a:pPr marL="360000" lvl="1" indent="0">
              <a:spcBef>
                <a:spcPts val="0"/>
              </a:spcBef>
              <a:buNone/>
            </a:pPr>
            <a:r>
              <a:rPr lang="nl-NL" sz="1800" dirty="0">
                <a:latin typeface="Courier New" panose="02070309020205020404" pitchFamily="49" charset="0"/>
                <a:cs typeface="Courier New" panose="02070309020205020404" pitchFamily="49" charset="0"/>
              </a:rPr>
              <a:t>%.png : %.dat $(PLOT_SRC)</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$(PLOT_EXE) $&lt;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8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nl-NL" sz="1800" dirty="0">
                <a:latin typeface="Courier New" panose="02070309020205020404" pitchFamily="49" charset="0"/>
                <a:cs typeface="Courier New" panose="02070309020205020404" pitchFamily="49" charset="0"/>
              </a:rPr>
              <a:t>@echo DAT_FILES: $(DAT_FILES)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nl-NL"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6</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
        <p:nvSpPr>
          <p:cNvPr id="3" name="Rectangle 1"/>
          <p:cNvSpPr>
            <a:spLocks noGrp="1" noChangeArrowheads="1"/>
          </p:cNvSpPr>
          <p:nvPr>
            <p:ph type="body" idx="1"/>
          </p:nvPr>
        </p:nvSpPr>
        <p:spPr bwMode="auto">
          <a:xfrm>
            <a:off x="1090877" y="1350604"/>
            <a:ext cx="106872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200" dirty="0">
                <a:latin typeface="+mj-lt"/>
              </a:rPr>
              <a:t>The dependencies involved in building the </a:t>
            </a:r>
            <a:r>
              <a:rPr lang="en-US" altLang="en-US" sz="2200" dirty="0">
                <a:latin typeface="Courier New" panose="02070309020205020404" pitchFamily="49" charset="0"/>
                <a:cs typeface="Courier New" panose="02070309020205020404" pitchFamily="49" charset="0"/>
              </a:rPr>
              <a:t>all</a:t>
            </a:r>
            <a:r>
              <a:rPr lang="en-US" altLang="en-US" sz="2200" dirty="0">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41" y="2079902"/>
            <a:ext cx="8886825" cy="3305175"/>
          </a:xfrm>
          <a:prstGeom prst="rect">
            <a:avLst/>
          </a:prstGeom>
        </p:spPr>
      </p:pic>
      <p:pic>
        <p:nvPicPr>
          <p:cNvPr id="6" name="Picture 5" descr="A diagram of a network&#10;&#10;Description automatically generated">
            <a:extLst>
              <a:ext uri="{FF2B5EF4-FFF2-40B4-BE49-F238E27FC236}">
                <a16:creationId xmlns:a16="http://schemas.microsoft.com/office/drawing/2014/main" id="{7DA98574-3A32-4C75-2D7A-EA8FB1E3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641" y="2079901"/>
            <a:ext cx="898207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0981"/>
            <a:ext cx="11174835" cy="5175345"/>
          </a:xfrm>
        </p:spPr>
        <p:txBody>
          <a:bodyPr/>
          <a:lstStyle/>
          <a:p>
            <a:r>
              <a:rPr lang="en-US" sz="2200" dirty="0"/>
              <a:t>Often it is useful to </a:t>
            </a:r>
            <a:r>
              <a:rPr lang="en-US" sz="2200" b="1" dirty="0"/>
              <a:t>create an archive file of your project </a:t>
            </a:r>
            <a:r>
              <a:rPr lang="en-US" sz="2200" dirty="0"/>
              <a:t>that includes all data, code and results. An archive file can package many files into a single file that can easily be downloaded and shared with collaborators. We can add steps to create the archive file inside the </a:t>
            </a:r>
            <a:r>
              <a:rPr lang="en-US" sz="2200" dirty="0" err="1"/>
              <a:t>Makefile</a:t>
            </a:r>
            <a:r>
              <a:rPr lang="en-US" sz="2200" dirty="0"/>
              <a:t> itself so it’s easy to update our archive file as the project changes.</a:t>
            </a:r>
          </a:p>
          <a:p>
            <a:r>
              <a:rPr lang="en-US" sz="2200" dirty="0"/>
              <a:t>Edit the </a:t>
            </a:r>
            <a:r>
              <a:rPr lang="en-US" sz="2200" dirty="0" err="1"/>
              <a:t>Makefile</a:t>
            </a:r>
            <a:r>
              <a:rPr lang="en-US" sz="2200" dirty="0"/>
              <a:t> to create an archive file of your project. Add new rules, update existing rules and add new variables to:</a:t>
            </a:r>
          </a:p>
          <a:p>
            <a:pPr lvl="1"/>
            <a:r>
              <a:rPr lang="en-US" sz="2200" dirty="0"/>
              <a:t>Create a new directory called </a:t>
            </a:r>
            <a:r>
              <a:rPr lang="en-US" sz="2200" dirty="0" err="1">
                <a:latin typeface="Courier New" panose="02070309020205020404" pitchFamily="49" charset="0"/>
                <a:cs typeface="Courier New" panose="02070309020205020404" pitchFamily="49" charset="0"/>
              </a:rPr>
              <a:t>zipf_analysis</a:t>
            </a:r>
            <a:r>
              <a:rPr lang="en-US" sz="2200" dirty="0"/>
              <a:t> in the project directory.</a:t>
            </a:r>
          </a:p>
          <a:p>
            <a:pPr lvl="1"/>
            <a:r>
              <a:rPr lang="en-US" sz="2200" dirty="0"/>
              <a:t>Copy all our code, data, plots and the </a:t>
            </a:r>
            <a:r>
              <a:rPr lang="en-US" sz="2200" dirty="0" err="1"/>
              <a:t>Zipf</a:t>
            </a:r>
            <a:r>
              <a:rPr lang="en-US" sz="2200" dirty="0"/>
              <a:t> summary table to this directory. The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a:t>
            </a:r>
            <a:r>
              <a:rPr lang="en-US" sz="2200" dirty="0"/>
              <a:t> command can be used to copy files and directories into the new </a:t>
            </a:r>
            <a:r>
              <a:rPr lang="en-US" sz="2200" dirty="0" err="1"/>
              <a:t>zipf_analysis</a:t>
            </a:r>
            <a:r>
              <a:rPr lang="en-US" sz="2200" dirty="0"/>
              <a:t> directory:</a:t>
            </a:r>
          </a:p>
          <a:p>
            <a:pPr marL="629637" lvl="2"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cp</a:t>
            </a:r>
            <a:r>
              <a:rPr lang="en-US" sz="2200" dirty="0">
                <a:latin typeface="Courier New" panose="02070309020205020404" pitchFamily="49" charset="0"/>
                <a:cs typeface="Courier New" panose="02070309020205020404" pitchFamily="49" charset="0"/>
              </a:rPr>
              <a:t> -r [files and directories to copy] </a:t>
            </a:r>
            <a:r>
              <a:rPr lang="en-US" sz="2200" dirty="0" err="1">
                <a:latin typeface="Courier New" panose="02070309020205020404" pitchFamily="49" charset="0"/>
                <a:cs typeface="Courier New" panose="02070309020205020404" pitchFamily="49" charset="0"/>
              </a:rPr>
              <a:t>zipf_analysis</a:t>
            </a:r>
            <a:r>
              <a:rPr lang="en-US" sz="2200" dirty="0">
                <a:latin typeface="Courier New" panose="02070309020205020404" pitchFamily="49" charset="0"/>
                <a:cs typeface="Courier New" panose="02070309020205020404" pitchFamily="49" charset="0"/>
              </a:rPr>
              <a:t>/ </a:t>
            </a:r>
          </a:p>
          <a:p>
            <a:pPr lvl="0"/>
            <a:r>
              <a:rPr lang="en-US" sz="2200" dirty="0"/>
              <a:t>Hint: create a new variable for the </a:t>
            </a:r>
            <a:r>
              <a:rPr lang="en-US" sz="2200" dirty="0">
                <a:latin typeface="Courier New" panose="02070309020205020404" pitchFamily="49" charset="0"/>
                <a:cs typeface="Courier New" panose="02070309020205020404" pitchFamily="49" charset="0"/>
              </a:rPr>
              <a:t>books</a:t>
            </a:r>
            <a:r>
              <a:rPr lang="en-US" sz="2200" dirty="0"/>
              <a:t> directory so that it can be copied to the new </a:t>
            </a:r>
            <a:r>
              <a:rPr lang="en-US" sz="2200" dirty="0" err="1">
                <a:latin typeface="Courier New" panose="02070309020205020404" pitchFamily="49" charset="0"/>
                <a:cs typeface="Courier New" panose="02070309020205020404" pitchFamily="49" charset="0"/>
              </a:rPr>
              <a:t>zipf_analysis</a:t>
            </a:r>
            <a:r>
              <a:rPr lang="en-US" sz="22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199" y="1325563"/>
            <a:ext cx="11174835" cy="5175345"/>
          </a:xfrm>
        </p:spPr>
        <p:txBody>
          <a:bodyPr/>
          <a:lstStyle/>
          <a:p>
            <a:pPr lvl="0"/>
            <a:endParaRPr lang="en-US" sz="2200" dirty="0"/>
          </a:p>
          <a:p>
            <a:pPr lvl="0"/>
            <a:r>
              <a:rPr lang="en-US" sz="2200" dirty="0"/>
              <a:t>Create an archive, </a:t>
            </a:r>
            <a:r>
              <a:rPr lang="en-US" sz="2200" dirty="0">
                <a:latin typeface="Courier New" panose="02070309020205020404" pitchFamily="49" charset="0"/>
                <a:cs typeface="Courier New" panose="02070309020205020404" pitchFamily="49" charset="0"/>
              </a:rPr>
              <a:t>zipf_analysis.tar.gz</a:t>
            </a:r>
            <a:r>
              <a:rPr lang="en-US" sz="2200" dirty="0"/>
              <a:t>, of this directory. The bash command </a:t>
            </a:r>
            <a:r>
              <a:rPr lang="en-US" sz="2200" dirty="0">
                <a:latin typeface="Courier New" panose="02070309020205020404" pitchFamily="49" charset="0"/>
                <a:cs typeface="Courier New" panose="02070309020205020404" pitchFamily="49" charset="0"/>
              </a:rPr>
              <a:t>tar</a:t>
            </a:r>
            <a:r>
              <a:rPr lang="en-US" sz="2200" dirty="0"/>
              <a:t> can be used, as follows:</a:t>
            </a:r>
          </a:p>
          <a:p>
            <a:pPr marL="359637" lvl="1" indent="0">
              <a:buNone/>
            </a:pP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tar</a:t>
            </a:r>
            <a:r>
              <a:rPr lang="nl-NL" sz="2200" dirty="0">
                <a:latin typeface="Courier New" panose="02070309020205020404" pitchFamily="49" charset="0"/>
                <a:cs typeface="Courier New" panose="02070309020205020404" pitchFamily="49" charset="0"/>
              </a:rPr>
              <a:t> -</a:t>
            </a:r>
            <a:r>
              <a:rPr lang="nl-NL" sz="2200" dirty="0" err="1">
                <a:latin typeface="Courier New" panose="02070309020205020404" pitchFamily="49" charset="0"/>
                <a:cs typeface="Courier New" panose="02070309020205020404" pitchFamily="49" charset="0"/>
              </a:rPr>
              <a:t>czf</a:t>
            </a:r>
            <a:r>
              <a:rPr lang="nl-NL" sz="2200" dirty="0">
                <a:latin typeface="Courier New" panose="02070309020205020404" pitchFamily="49" charset="0"/>
                <a:cs typeface="Courier New" panose="02070309020205020404" pitchFamily="49" charset="0"/>
              </a:rPr>
              <a:t> zipf_analysis.tar.gz </a:t>
            </a:r>
            <a:r>
              <a:rPr lang="nl-NL" sz="2200" dirty="0" err="1">
                <a:latin typeface="Courier New" panose="02070309020205020404" pitchFamily="49" charset="0"/>
                <a:cs typeface="Courier New" panose="02070309020205020404" pitchFamily="49" charset="0"/>
              </a:rPr>
              <a:t>zipf_analysis</a:t>
            </a:r>
            <a:endParaRPr lang="en-US" sz="2200" dirty="0">
              <a:latin typeface="Courier New" panose="02070309020205020404" pitchFamily="49" charset="0"/>
              <a:cs typeface="Courier New" panose="02070309020205020404" pitchFamily="49" charset="0"/>
            </a:endParaRPr>
          </a:p>
          <a:p>
            <a:pPr lvl="0"/>
            <a:r>
              <a:rPr lang="en-US" sz="2200" dirty="0"/>
              <a:t>Update all to create zipf_analysis.tar.gz.</a:t>
            </a:r>
          </a:p>
          <a:p>
            <a:pPr lvl="0"/>
            <a:r>
              <a:rPr lang="en-US" sz="2200" dirty="0"/>
              <a:t>Remove zipf_analysis.tar.gz when make clean is called.</a:t>
            </a:r>
          </a:p>
          <a:p>
            <a:pPr lvl="0"/>
            <a:r>
              <a:rPr lang="en-US" sz="2200" dirty="0"/>
              <a:t>Print the values of any additional variables you have defined when make variables is called.</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5CFF4FD0-9C9F-51F2-F043-8F83D65073F4}"/>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8403001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06319" y="1325563"/>
            <a:ext cx="8334000" cy="5175345"/>
          </a:xfrm>
        </p:spPr>
        <p:txBody>
          <a:bodyPr/>
          <a:lstStyle/>
          <a:p>
            <a:pPr marL="0" indent="0">
              <a:spcBef>
                <a:spcPts val="0"/>
              </a:spcBef>
              <a:buNone/>
            </a:pPr>
            <a:r>
              <a:rPr lang="en-US" sz="1600" dirty="0"/>
              <a:t>include config.mk</a:t>
            </a:r>
          </a:p>
          <a:p>
            <a:pPr marL="0" indent="0">
              <a:spcBef>
                <a:spcPts val="0"/>
              </a:spcBef>
              <a:buNone/>
            </a:pPr>
            <a:r>
              <a:rPr lang="en-US" sz="1600" dirty="0"/>
              <a:t> </a:t>
            </a:r>
          </a:p>
          <a:p>
            <a:pPr marL="0" indent="0">
              <a:spcBef>
                <a:spcPts val="0"/>
              </a:spcBef>
              <a:buNone/>
            </a:pPr>
            <a:r>
              <a:rPr lang="en-US" sz="1600" dirty="0"/>
              <a:t>TXT_DIR=books</a:t>
            </a:r>
          </a:p>
          <a:p>
            <a:pPr marL="0" indent="0">
              <a:spcBef>
                <a:spcPts val="0"/>
              </a:spcBef>
              <a:buNone/>
            </a:pPr>
            <a:r>
              <a:rPr lang="en-US" sz="1600" dirty="0"/>
              <a:t>TXT_FILES=$(wildcard $(TXT_DIR)/*.txt)</a:t>
            </a:r>
          </a:p>
          <a:p>
            <a:pPr marL="0" indent="0">
              <a:spcBef>
                <a:spcPts val="0"/>
              </a:spcBef>
              <a:buNone/>
            </a:pPr>
            <a:r>
              <a:rPr lang="en-US" sz="1600" dirty="0"/>
              <a:t>DAT_FILES=$(</a:t>
            </a:r>
            <a:r>
              <a:rPr lang="en-US" sz="1600" dirty="0" err="1"/>
              <a:t>patsubst</a:t>
            </a:r>
            <a:r>
              <a:rPr lang="en-US" sz="1600" dirty="0"/>
              <a:t> $(TXT_DIR)/%.txt, %.</a:t>
            </a:r>
            <a:r>
              <a:rPr lang="en-US" sz="1600" dirty="0" err="1"/>
              <a:t>dat</a:t>
            </a:r>
            <a:r>
              <a:rPr lang="en-US" sz="1600" dirty="0"/>
              <a:t>, $(TXT_FILES))</a:t>
            </a:r>
          </a:p>
          <a:p>
            <a:pPr marL="0" indent="0">
              <a:spcBef>
                <a:spcPts val="0"/>
              </a:spcBef>
              <a:buNone/>
            </a:pPr>
            <a:r>
              <a:rPr lang="en-US" sz="1600" dirty="0"/>
              <a:t>PNG_FILES=$(</a:t>
            </a:r>
            <a:r>
              <a:rPr lang="en-US" sz="1600" dirty="0" err="1"/>
              <a:t>patsubst</a:t>
            </a:r>
            <a:r>
              <a:rPr lang="en-US" sz="1600" dirty="0"/>
              <a:t> $(TXT_DIR)/%.txt, %.</a:t>
            </a:r>
            <a:r>
              <a:rPr lang="en-US" sz="1600" dirty="0" err="1"/>
              <a:t>png</a:t>
            </a:r>
            <a:r>
              <a:rPr lang="en-US" sz="1600" dirty="0"/>
              <a:t>, $(TXT_FILES))</a:t>
            </a:r>
          </a:p>
          <a:p>
            <a:pPr marL="0" indent="0">
              <a:spcBef>
                <a:spcPts val="0"/>
              </a:spcBef>
              <a:buNone/>
            </a:pPr>
            <a:r>
              <a:rPr lang="en-US" sz="1600" dirty="0"/>
              <a:t>RESULTS_FILE=results.txt</a:t>
            </a:r>
          </a:p>
          <a:p>
            <a:pPr marL="0" indent="0">
              <a:spcBef>
                <a:spcPts val="0"/>
              </a:spcBef>
              <a:buNone/>
            </a:pPr>
            <a:r>
              <a:rPr lang="en-US" sz="1600" dirty="0"/>
              <a:t>ZIPF_DIR=</a:t>
            </a:r>
            <a:r>
              <a:rPr lang="en-US" sz="1600" dirty="0" err="1"/>
              <a:t>zipf_analysis</a:t>
            </a:r>
            <a:endParaRPr lang="en-US" sz="1600" dirty="0"/>
          </a:p>
          <a:p>
            <a:pPr marL="0" indent="0">
              <a:spcBef>
                <a:spcPts val="0"/>
              </a:spcBef>
              <a:buNone/>
            </a:pPr>
            <a:r>
              <a:rPr lang="en-US" sz="1600" dirty="0"/>
              <a:t>ZIPF_ARCHIVE=$(ZIPF_DIR).tar.gz</a:t>
            </a:r>
          </a:p>
          <a:p>
            <a:pPr marL="0" indent="0">
              <a:spcBef>
                <a:spcPts val="0"/>
              </a:spcBef>
              <a:buNone/>
            </a:pPr>
            <a:r>
              <a:rPr lang="en-US" sz="1600" dirty="0"/>
              <a:t> </a:t>
            </a:r>
          </a:p>
          <a:p>
            <a:pPr marL="0" indent="0">
              <a:spcBef>
                <a:spcPts val="0"/>
              </a:spcBef>
              <a:buNone/>
            </a:pPr>
            <a:r>
              <a:rPr lang="en-US" sz="1600" dirty="0"/>
              <a:t>## all         : Generate archive of code, data, plots and </a:t>
            </a:r>
            <a:r>
              <a:rPr lang="en-US" sz="1600" dirty="0" err="1"/>
              <a:t>Zipf</a:t>
            </a:r>
            <a:r>
              <a:rPr lang="en-US" sz="1600" dirty="0"/>
              <a:t> summary table.</a:t>
            </a:r>
          </a:p>
          <a:p>
            <a:pPr marL="0" indent="0">
              <a:spcBef>
                <a:spcPts val="0"/>
              </a:spcBef>
              <a:buNone/>
            </a:pPr>
            <a:r>
              <a:rPr lang="en-US" sz="1600" dirty="0"/>
              <a:t>.PHONY : all</a:t>
            </a:r>
          </a:p>
          <a:p>
            <a:pPr marL="0" indent="0">
              <a:spcBef>
                <a:spcPts val="0"/>
              </a:spcBef>
              <a:buNone/>
            </a:pPr>
            <a:r>
              <a:rPr lang="en-US" sz="1600" dirty="0"/>
              <a:t>all : $(ZIPF_ARCHIVE)</a:t>
            </a:r>
          </a:p>
          <a:p>
            <a:pPr marL="0" indent="0">
              <a:spcBef>
                <a:spcPts val="0"/>
              </a:spcBef>
              <a:buNone/>
            </a:pPr>
            <a:r>
              <a:rPr lang="en-US" sz="1600" dirty="0"/>
              <a:t> </a:t>
            </a:r>
          </a:p>
          <a:p>
            <a:pPr marL="0" indent="0">
              <a:spcBef>
                <a:spcPts val="0"/>
              </a:spcBef>
              <a:buNone/>
            </a:pPr>
            <a:r>
              <a:rPr lang="en-US" sz="1600" dirty="0"/>
              <a:t>$(ZIPF_ARCHIVE) : $(ZIPF_DIR)</a:t>
            </a:r>
          </a:p>
          <a:p>
            <a:pPr marL="0" indent="0">
              <a:spcBef>
                <a:spcPts val="0"/>
              </a:spcBef>
              <a:buNone/>
            </a:pPr>
            <a:r>
              <a:rPr lang="en-US" sz="1600" dirty="0"/>
              <a:t>	tar -</a:t>
            </a:r>
            <a:r>
              <a:rPr lang="en-US" sz="1600" dirty="0" err="1"/>
              <a:t>czf</a:t>
            </a:r>
            <a:r>
              <a:rPr lang="en-US" sz="1600" dirty="0"/>
              <a:t> $@ $&lt;</a:t>
            </a:r>
          </a:p>
          <a:p>
            <a:pPr marL="0" indent="0">
              <a:spcBef>
                <a:spcPts val="0"/>
              </a:spcBef>
              <a:buNone/>
            </a:pPr>
            <a:r>
              <a:rPr lang="en-US" sz="1600" dirty="0"/>
              <a:t> </a:t>
            </a:r>
          </a:p>
          <a:p>
            <a:pPr marL="0" indent="0">
              <a:spcBef>
                <a:spcPts val="0"/>
              </a:spcBef>
              <a:buNone/>
            </a:pPr>
            <a:r>
              <a:rPr lang="en-US" sz="1600" dirty="0"/>
              <a:t>$(ZIPF_DIR): </a:t>
            </a:r>
            <a:r>
              <a:rPr lang="en-US" sz="1600" dirty="0" err="1"/>
              <a:t>Makefile</a:t>
            </a:r>
            <a:r>
              <a:rPr lang="en-US" sz="1600" dirty="0"/>
              <a:t> config.mk $(RESULTS_FILE) \</a:t>
            </a:r>
          </a:p>
          <a:p>
            <a:pPr marL="0" indent="0">
              <a:spcBef>
                <a:spcPts val="0"/>
              </a:spcBef>
              <a:buNone/>
            </a:pPr>
            <a:r>
              <a:rPr lang="en-US" sz="1600" dirty="0"/>
              <a:t>             $(DAT_FILES) $(PNG_FILES) $(TXT_DIR) \</a:t>
            </a:r>
          </a:p>
          <a:p>
            <a:pPr marL="0" indent="0">
              <a:spcBef>
                <a:spcPts val="0"/>
              </a:spcBef>
              <a:buNone/>
            </a:pPr>
            <a:r>
              <a:rPr lang="en-US" sz="1600" dirty="0"/>
              <a:t>             $(COUNT_SRC) $(PLOT_SRC) $(ZIPF_SRC)</a:t>
            </a:r>
          </a:p>
          <a:p>
            <a:pPr marL="0" indent="0">
              <a:spcBef>
                <a:spcPts val="0"/>
              </a:spcBef>
              <a:buNone/>
            </a:pPr>
            <a:r>
              <a:rPr lang="en-US" sz="1600" dirty="0"/>
              <a:t>	</a:t>
            </a:r>
            <a:r>
              <a:rPr lang="en-US" sz="1600" dirty="0" err="1"/>
              <a:t>mkdir</a:t>
            </a:r>
            <a:r>
              <a:rPr lang="en-US" sz="1600" dirty="0"/>
              <a:t> -p $@</a:t>
            </a:r>
          </a:p>
          <a:p>
            <a:pPr marL="0" indent="0">
              <a:spcBef>
                <a:spcPts val="0"/>
              </a:spcBef>
              <a:buNone/>
            </a:pPr>
            <a:r>
              <a:rPr lang="en-US" sz="1600" dirty="0"/>
              <a:t>	</a:t>
            </a:r>
            <a:r>
              <a:rPr lang="en-US" sz="1600" dirty="0" err="1"/>
              <a:t>cp</a:t>
            </a:r>
            <a:r>
              <a:rPr lang="en-US" sz="1600" dirty="0"/>
              <a:t> -r $^ $@</a:t>
            </a:r>
          </a:p>
          <a:p>
            <a:pPr marL="0" indent="0">
              <a:spcBef>
                <a:spcPts val="0"/>
              </a:spcBef>
              <a:buNone/>
            </a:pPr>
            <a:r>
              <a:rPr lang="en-US" sz="1600" dirty="0"/>
              <a:t>	touch $@</a:t>
            </a:r>
          </a:p>
          <a:p>
            <a:pPr marL="0" indent="0">
              <a:spcBef>
                <a:spcPts val="0"/>
              </a:spcBef>
              <a:buNone/>
            </a:pPr>
            <a:r>
              <a:rPr lang="en-US" sz="16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cxnSp>
        <p:nvCxnSpPr>
          <p:cNvPr id="4" name="Straight Arrow Connector 3"/>
          <p:cNvCxnSpPr/>
          <p:nvPr/>
        </p:nvCxnSpPr>
        <p:spPr>
          <a:xfrm flipH="1">
            <a:off x="2388948" y="1312767"/>
            <a:ext cx="1740598" cy="108012"/>
          </a:xfrm>
          <a:prstGeom prst="straightConnector1">
            <a:avLst/>
          </a:prstGeom>
          <a:ln w="12700">
            <a:solidFill>
              <a:srgbClr val="DB6C3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29546" y="1184470"/>
            <a:ext cx="1080120" cy="307777"/>
          </a:xfrm>
          <a:prstGeom prst="rect">
            <a:avLst/>
          </a:prstGeom>
          <a:noFill/>
          <a:ln w="12700">
            <a:solidFill>
              <a:srgbClr val="DB6C3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DCB35050-330C-8FEA-3CDF-63113A7FFE9D}"/>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a:solidFill>
                  <a:schemeClr val="tx1"/>
                </a:solidFill>
              </a:rPr>
              <a:t>Hands-on7</a:t>
            </a:r>
            <a:endParaRPr lang="nl-BE" altLang="en-US" dirty="0">
              <a:solidFill>
                <a:schemeClr val="tx1"/>
              </a:solidFill>
            </a:endParaRPr>
          </a:p>
        </p:txBody>
      </p:sp>
    </p:spTree>
    <p:extLst>
      <p:ext uri="{BB962C8B-B14F-4D97-AF65-F5344CB8AC3E}">
        <p14:creationId xmlns:p14="http://schemas.microsoft.com/office/powerpoint/2010/main" val="17708681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232553"/>
            <a:ext cx="8334000" cy="5175345"/>
          </a:xfrm>
        </p:spPr>
        <p:txBody>
          <a:bodyPr/>
          <a:lstStyle/>
          <a:p>
            <a:pPr marL="0" indent="0">
              <a:spcBef>
                <a:spcPts val="0"/>
              </a:spcBef>
              <a:buNone/>
            </a:pPr>
            <a:r>
              <a:rPr lang="en-US" sz="2200" dirty="0"/>
              <a:t> ## results.txt : Generate </a:t>
            </a:r>
            <a:r>
              <a:rPr lang="en-US" sz="2200" dirty="0" err="1"/>
              <a:t>Zipf</a:t>
            </a:r>
            <a:r>
              <a:rPr lang="en-US" sz="2200" dirty="0"/>
              <a:t> summary table.</a:t>
            </a:r>
          </a:p>
          <a:p>
            <a:pPr marL="0" indent="0">
              <a:spcBef>
                <a:spcPts val="0"/>
              </a:spcBef>
              <a:buNone/>
            </a:pPr>
            <a:r>
              <a:rPr lang="en-US" sz="2200" dirty="0"/>
              <a:t>$(RESULTS_FILE) : $(DAT_FILES) $(ZIPF_SRC)</a:t>
            </a:r>
          </a:p>
          <a:p>
            <a:pPr marL="0" indent="0">
              <a:spcBef>
                <a:spcPts val="0"/>
              </a:spcBef>
              <a:buNone/>
            </a:pPr>
            <a:r>
              <a:rPr lang="en-US" sz="2200" dirty="0"/>
              <a:t>	$(ZIPF_EXE) $(DAT_FILES) &gt; $@</a:t>
            </a:r>
          </a:p>
          <a:p>
            <a:pPr marL="0" indent="0">
              <a:spcBef>
                <a:spcPts val="0"/>
              </a:spcBef>
              <a:buNone/>
            </a:pPr>
            <a:r>
              <a:rPr lang="en-US" sz="2200" dirty="0"/>
              <a:t> </a:t>
            </a:r>
          </a:p>
          <a:p>
            <a:pPr marL="0" indent="0">
              <a:spcBef>
                <a:spcPts val="0"/>
              </a:spcBef>
              <a:buNone/>
            </a:pPr>
            <a:r>
              <a:rPr lang="en-US" sz="2200" dirty="0"/>
              <a:t>## </a:t>
            </a:r>
            <a:r>
              <a:rPr lang="en-US" sz="2200" dirty="0" err="1"/>
              <a:t>dats</a:t>
            </a:r>
            <a:r>
              <a:rPr lang="en-US" sz="2200" dirty="0"/>
              <a:t>        : Count words in text files.</a:t>
            </a:r>
          </a:p>
          <a:p>
            <a:pPr marL="0" indent="0">
              <a:spcBef>
                <a:spcPts val="0"/>
              </a:spcBef>
              <a:buNone/>
            </a:pPr>
            <a:r>
              <a:rPr lang="en-US" sz="2200" dirty="0"/>
              <a:t>.PHONY : </a:t>
            </a:r>
            <a:r>
              <a:rPr lang="en-US" sz="2200" dirty="0" err="1"/>
              <a:t>dats</a:t>
            </a:r>
            <a:endParaRPr lang="en-US" sz="2200" dirty="0"/>
          </a:p>
          <a:p>
            <a:pPr marL="0" indent="0">
              <a:spcBef>
                <a:spcPts val="0"/>
              </a:spcBef>
              <a:buNone/>
            </a:pPr>
            <a:r>
              <a:rPr lang="en-US" sz="2200" dirty="0" err="1"/>
              <a:t>dats</a:t>
            </a:r>
            <a:r>
              <a:rPr lang="en-US" sz="2200" dirty="0"/>
              <a:t> : $(DAT_FILES)</a:t>
            </a:r>
          </a:p>
          <a:p>
            <a:pPr marL="0" indent="0">
              <a:spcBef>
                <a:spcPts val="0"/>
              </a:spcBef>
              <a:buNone/>
            </a:pPr>
            <a:r>
              <a:rPr lang="en-US" sz="2200" dirty="0"/>
              <a:t> </a:t>
            </a:r>
          </a:p>
          <a:p>
            <a:pPr marL="0" indent="0">
              <a:spcBef>
                <a:spcPts val="0"/>
              </a:spcBef>
              <a:buNone/>
            </a:pPr>
            <a:r>
              <a:rPr lang="en-US" sz="2200" dirty="0"/>
              <a:t>%.dat : $(TXT_DIR)/%.txt $(COUNT_SRC)</a:t>
            </a:r>
          </a:p>
          <a:p>
            <a:pPr marL="0" indent="0">
              <a:spcBef>
                <a:spcPts val="0"/>
              </a:spcBef>
              <a:buNone/>
            </a:pPr>
            <a:r>
              <a:rPr lang="en-US" sz="2200" dirty="0"/>
              <a:t>	$(COUNT_EXE) $&lt; $@</a:t>
            </a:r>
          </a:p>
          <a:p>
            <a:pPr marL="0" indent="0">
              <a:spcBef>
                <a:spcPts val="0"/>
              </a:spcBef>
              <a:buNone/>
            </a:pPr>
            <a:r>
              <a:rPr lang="en-US" sz="2200" dirty="0"/>
              <a:t> </a:t>
            </a:r>
          </a:p>
          <a:p>
            <a:pPr marL="0" indent="0">
              <a:spcBef>
                <a:spcPts val="0"/>
              </a:spcBef>
              <a:buNone/>
            </a:pPr>
            <a:r>
              <a:rPr lang="en-US" sz="2200" dirty="0"/>
              <a:t>## </a:t>
            </a:r>
            <a:r>
              <a:rPr lang="en-US" sz="2200" dirty="0" err="1"/>
              <a:t>pngs</a:t>
            </a:r>
            <a:r>
              <a:rPr lang="en-US" sz="2200" dirty="0"/>
              <a:t>        : Plot word counts.</a:t>
            </a:r>
          </a:p>
          <a:p>
            <a:pPr marL="0" indent="0">
              <a:spcBef>
                <a:spcPts val="0"/>
              </a:spcBef>
              <a:buNone/>
            </a:pPr>
            <a:r>
              <a:rPr lang="en-US" sz="2200" dirty="0"/>
              <a:t>.PHONY : </a:t>
            </a:r>
            <a:r>
              <a:rPr lang="en-US" sz="2200" dirty="0" err="1"/>
              <a:t>pngs</a:t>
            </a:r>
            <a:endParaRPr lang="en-US" sz="2200" dirty="0"/>
          </a:p>
          <a:p>
            <a:pPr marL="0" indent="0">
              <a:spcBef>
                <a:spcPts val="0"/>
              </a:spcBef>
              <a:buNone/>
            </a:pPr>
            <a:r>
              <a:rPr lang="en-US" sz="2200" dirty="0" err="1"/>
              <a:t>pngs</a:t>
            </a:r>
            <a:r>
              <a:rPr lang="en-US" sz="2200" dirty="0"/>
              <a:t> : $(PNG_FILES)</a:t>
            </a:r>
          </a:p>
          <a:p>
            <a:pPr marL="0" indent="0">
              <a:spcBef>
                <a:spcPts val="0"/>
              </a:spcBef>
              <a:buNone/>
            </a:pPr>
            <a:r>
              <a:rPr lang="en-US" sz="2200" dirty="0"/>
              <a:t> </a:t>
            </a:r>
          </a:p>
          <a:p>
            <a:pPr marL="0" indent="0">
              <a:spcBef>
                <a:spcPts val="0"/>
              </a:spcBef>
              <a:buNone/>
            </a:pPr>
            <a:r>
              <a:rPr lang="nl-NL" sz="2200" dirty="0"/>
              <a:t>%.png : %.dat $(PLOT_SRC)</a:t>
            </a:r>
            <a:endParaRPr lang="en-US" sz="2200" dirty="0"/>
          </a:p>
          <a:p>
            <a:pPr marL="0" indent="0">
              <a:spcBef>
                <a:spcPts val="0"/>
              </a:spcBef>
              <a:buNone/>
            </a:pPr>
            <a:r>
              <a:rPr lang="nl-NL" sz="2200" dirty="0"/>
              <a:t>	$(PLOT_EXE) $&lt; $@</a:t>
            </a:r>
            <a:endParaRPr lang="en-US" sz="2200" dirty="0"/>
          </a:p>
          <a:p>
            <a:pPr marL="0" indent="0">
              <a:spcBef>
                <a:spcPts val="0"/>
              </a:spcBef>
              <a:buNone/>
            </a:pPr>
            <a:r>
              <a:rPr lang="nl-NL" sz="2200" dirty="0"/>
              <a:t> </a:t>
            </a:r>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431A4E35-5C97-2B35-D450-4B2999C82D07}"/>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43180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259479" cy="4428000"/>
          </a:xfrm>
        </p:spPr>
        <p:txBody>
          <a:bodyPr/>
          <a:lstStyle/>
          <a:p>
            <a:r>
              <a:rPr lang="en-US" sz="2200" dirty="0">
                <a:latin typeface="+mj-lt"/>
              </a:rPr>
              <a:t>The generic workflow is the following:</a:t>
            </a:r>
          </a:p>
          <a:p>
            <a:pPr lvl="1"/>
            <a:r>
              <a:rPr lang="en-US" sz="2200" dirty="0">
                <a:latin typeface="+mj-lt"/>
              </a:rPr>
              <a:t>Read a data file.</a:t>
            </a:r>
          </a:p>
          <a:p>
            <a:pPr lvl="1"/>
            <a:r>
              <a:rPr lang="en-US" sz="2200" dirty="0">
                <a:latin typeface="+mj-lt"/>
              </a:rPr>
              <a:t>Perform an analysis on this data file.</a:t>
            </a:r>
          </a:p>
          <a:p>
            <a:pPr lvl="1"/>
            <a:r>
              <a:rPr lang="en-US" sz="2200" dirty="0">
                <a:latin typeface="+mj-lt"/>
              </a:rPr>
              <a:t>Write the analysis results to a new file.</a:t>
            </a:r>
          </a:p>
          <a:p>
            <a:pPr lvl="1"/>
            <a:r>
              <a:rPr lang="en-US" sz="2200" dirty="0">
                <a:latin typeface="+mj-lt"/>
              </a:rPr>
              <a:t>Plot a graph of the analysis results.</a:t>
            </a:r>
          </a:p>
          <a:p>
            <a:pPr lvl="1"/>
            <a:r>
              <a:rPr lang="en-US" sz="2200" dirty="0">
                <a:latin typeface="+mj-lt"/>
              </a:rPr>
              <a:t>Save the graph as an image, so we can put it in a paper.</a:t>
            </a:r>
          </a:p>
          <a:p>
            <a:pPr lvl="1"/>
            <a:r>
              <a:rPr lang="en-US" sz="2200" dirty="0">
                <a:latin typeface="+mj-lt"/>
              </a:rPr>
              <a:t>Make a summary table of the analyses.</a:t>
            </a:r>
          </a:p>
          <a:p>
            <a:pPr eaLnBrk="0" fontAlgn="base" hangingPunct="0">
              <a:spcBef>
                <a:spcPct val="0"/>
              </a:spcBef>
              <a:spcAft>
                <a:spcPct val="0"/>
              </a:spcAft>
              <a:buSzTx/>
            </a:pPr>
            <a:r>
              <a:rPr lang="en-US" altLang="en-US" sz="2200" dirty="0">
                <a:latin typeface="+mj-lt"/>
              </a:rPr>
              <a:t>Running </a:t>
            </a:r>
            <a:r>
              <a:rPr lang="en-US" altLang="en-US" sz="2400" dirty="0">
                <a:latin typeface="Courier New" panose="02070309020205020404" pitchFamily="49" charset="0"/>
                <a:cs typeface="Courier New" panose="02070309020205020404" pitchFamily="49" charset="0"/>
              </a:rPr>
              <a:t>countwords</a:t>
            </a:r>
            <a:r>
              <a:rPr lang="en-US" altLang="en-US" sz="2200" dirty="0">
                <a:latin typeface="Courier New" panose="02070309020205020404" pitchFamily="49" charset="0"/>
                <a:cs typeface="Courier New" panose="02070309020205020404" pitchFamily="49" charset="0"/>
              </a:rPr>
              <a:t>.py</a:t>
            </a:r>
            <a:r>
              <a:rPr lang="en-US" altLang="en-US" sz="2200" dirty="0">
                <a:latin typeface="+mj-lt"/>
              </a:rPr>
              <a:t> and </a:t>
            </a:r>
            <a:r>
              <a:rPr lang="en-US" altLang="en-US" sz="2200" dirty="0">
                <a:latin typeface="Courier New" panose="02070309020205020404" pitchFamily="49" charset="0"/>
                <a:cs typeface="Courier New" panose="02070309020205020404" pitchFamily="49" charset="0"/>
              </a:rPr>
              <a:t>plotcounts.py</a:t>
            </a:r>
            <a:r>
              <a:rPr lang="en-US" altLang="en-US" sz="2200" dirty="0">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2200" dirty="0">
                <a:latin typeface="+mj-lt"/>
              </a:rPr>
              <a:t>The most common solution to the tedium of data processing is to write a shell script that runs the whole pipeline from start to finish.</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76500" y="1334054"/>
            <a:ext cx="8334000" cy="5175345"/>
          </a:xfrm>
        </p:spPr>
        <p:txBody>
          <a:bodyPr/>
          <a:lstStyle/>
          <a:p>
            <a:pPr marL="0" indent="0">
              <a:spcBef>
                <a:spcPts val="0"/>
              </a:spcBef>
              <a:buNone/>
            </a:pPr>
            <a:r>
              <a:rPr lang="en-US" sz="1600" dirty="0"/>
              <a:t>## clean       : Remove auto-generated files.</a:t>
            </a:r>
          </a:p>
          <a:p>
            <a:pPr marL="0" indent="0">
              <a:spcBef>
                <a:spcPts val="0"/>
              </a:spcBef>
              <a:buNone/>
            </a:pPr>
            <a:r>
              <a:rPr lang="en-US" sz="1600" dirty="0"/>
              <a:t>.PHONY : clean</a:t>
            </a:r>
          </a:p>
          <a:p>
            <a:pPr marL="0" indent="0">
              <a:spcBef>
                <a:spcPts val="0"/>
              </a:spcBef>
              <a:buNone/>
            </a:pPr>
            <a:r>
              <a:rPr lang="en-US" sz="1600" dirty="0"/>
              <a:t>clean :</a:t>
            </a:r>
          </a:p>
          <a:p>
            <a:pPr marL="0" indent="0">
              <a:spcBef>
                <a:spcPts val="0"/>
              </a:spcBef>
              <a:buNone/>
            </a:pPr>
            <a:r>
              <a:rPr lang="en-US" sz="1600" dirty="0"/>
              <a:t>	</a:t>
            </a:r>
            <a:r>
              <a:rPr lang="en-US" sz="1600" dirty="0" err="1"/>
              <a:t>rm</a:t>
            </a:r>
            <a:r>
              <a:rPr lang="en-US" sz="1600" dirty="0"/>
              <a:t> -f $(DAT_FILES)</a:t>
            </a:r>
          </a:p>
          <a:p>
            <a:pPr marL="0" indent="0">
              <a:spcBef>
                <a:spcPts val="0"/>
              </a:spcBef>
              <a:buNone/>
            </a:pPr>
            <a:r>
              <a:rPr lang="en-US" sz="1600" dirty="0"/>
              <a:t>	</a:t>
            </a:r>
            <a:r>
              <a:rPr lang="en-US" sz="1600" dirty="0" err="1"/>
              <a:t>rm</a:t>
            </a:r>
            <a:r>
              <a:rPr lang="en-US" sz="1600" dirty="0"/>
              <a:t> -f $(PNG_FILES)</a:t>
            </a:r>
          </a:p>
          <a:p>
            <a:pPr marL="0" indent="0">
              <a:spcBef>
                <a:spcPts val="0"/>
              </a:spcBef>
              <a:buNone/>
            </a:pPr>
            <a:r>
              <a:rPr lang="en-US" sz="1600" dirty="0"/>
              <a:t>	</a:t>
            </a:r>
            <a:r>
              <a:rPr lang="en-US" sz="1600" dirty="0" err="1"/>
              <a:t>rm</a:t>
            </a:r>
            <a:r>
              <a:rPr lang="en-US" sz="1600" dirty="0"/>
              <a:t> -f $(RESULTS_FILE)</a:t>
            </a:r>
          </a:p>
          <a:p>
            <a:pPr marL="0" indent="0">
              <a:spcBef>
                <a:spcPts val="0"/>
              </a:spcBef>
              <a:buNone/>
            </a:pPr>
            <a:r>
              <a:rPr lang="en-US" sz="1600" dirty="0"/>
              <a:t>	</a:t>
            </a:r>
            <a:r>
              <a:rPr lang="en-US" sz="1600" dirty="0" err="1"/>
              <a:t>rm</a:t>
            </a:r>
            <a:r>
              <a:rPr lang="en-US" sz="1600" dirty="0"/>
              <a:t> -</a:t>
            </a:r>
            <a:r>
              <a:rPr lang="en-US" sz="1600" dirty="0" err="1"/>
              <a:t>rf</a:t>
            </a:r>
            <a:r>
              <a:rPr lang="en-US" sz="1600" dirty="0"/>
              <a:t> $(ZIPF_DIR)</a:t>
            </a:r>
          </a:p>
          <a:p>
            <a:pPr marL="0" indent="0">
              <a:spcBef>
                <a:spcPts val="0"/>
              </a:spcBef>
              <a:buNone/>
            </a:pPr>
            <a:r>
              <a:rPr lang="en-US" sz="1600" dirty="0"/>
              <a:t>	</a:t>
            </a:r>
            <a:r>
              <a:rPr lang="en-US" sz="1600" dirty="0" err="1"/>
              <a:t>rm</a:t>
            </a:r>
            <a:r>
              <a:rPr lang="en-US" sz="1600" dirty="0"/>
              <a:t> -f $(ZIPF_ARCHIVE)</a:t>
            </a:r>
          </a:p>
          <a:p>
            <a:pPr marL="0" indent="0">
              <a:spcBef>
                <a:spcPts val="0"/>
              </a:spcBef>
              <a:buNone/>
            </a:pPr>
            <a:r>
              <a:rPr lang="en-US" sz="1600" dirty="0"/>
              <a:t> </a:t>
            </a:r>
          </a:p>
          <a:p>
            <a:pPr marL="0" indent="0">
              <a:spcBef>
                <a:spcPts val="0"/>
              </a:spcBef>
              <a:buNone/>
            </a:pPr>
            <a:r>
              <a:rPr lang="en-US" sz="1600" dirty="0"/>
              <a:t>## variables   : Print variables.</a:t>
            </a:r>
          </a:p>
          <a:p>
            <a:pPr marL="0" indent="0">
              <a:spcBef>
                <a:spcPts val="0"/>
              </a:spcBef>
              <a:buNone/>
            </a:pPr>
            <a:r>
              <a:rPr lang="en-US" sz="1600" dirty="0"/>
              <a:t>.PHONY : variables</a:t>
            </a:r>
          </a:p>
          <a:p>
            <a:pPr marL="0" indent="0">
              <a:spcBef>
                <a:spcPts val="0"/>
              </a:spcBef>
              <a:buNone/>
            </a:pPr>
            <a:r>
              <a:rPr lang="en-US" sz="1600" dirty="0"/>
              <a:t>variables:</a:t>
            </a:r>
          </a:p>
          <a:p>
            <a:pPr marL="0" indent="0">
              <a:spcBef>
                <a:spcPts val="0"/>
              </a:spcBef>
              <a:buNone/>
            </a:pPr>
            <a:r>
              <a:rPr lang="en-US" sz="1600" dirty="0"/>
              <a:t>	@echo TXT_DIR: $(TXT_DIR)</a:t>
            </a:r>
          </a:p>
          <a:p>
            <a:pPr marL="0" indent="0">
              <a:spcBef>
                <a:spcPts val="0"/>
              </a:spcBef>
              <a:buNone/>
            </a:pPr>
            <a:r>
              <a:rPr lang="en-US" sz="1600" dirty="0"/>
              <a:t>	@echo TXT_FILES: $(TXT_FILES)</a:t>
            </a:r>
          </a:p>
          <a:p>
            <a:pPr marL="0" indent="0">
              <a:spcBef>
                <a:spcPts val="0"/>
              </a:spcBef>
              <a:buNone/>
            </a:pPr>
            <a:r>
              <a:rPr lang="en-US" sz="1600" dirty="0"/>
              <a:t>	</a:t>
            </a:r>
            <a:r>
              <a:rPr lang="nl-NL" sz="1600" dirty="0"/>
              <a:t>@echo DAT_FILES: $(DAT_FILES)</a:t>
            </a:r>
            <a:endParaRPr lang="en-US" sz="1600" dirty="0"/>
          </a:p>
          <a:p>
            <a:pPr marL="0" indent="0">
              <a:spcBef>
                <a:spcPts val="0"/>
              </a:spcBef>
              <a:buNone/>
            </a:pPr>
            <a:r>
              <a:rPr lang="nl-NL" sz="1600" dirty="0"/>
              <a:t>	</a:t>
            </a:r>
            <a:r>
              <a:rPr lang="en-US" sz="1600" dirty="0"/>
              <a:t>@echo PNG_FILES: $(PNG_FILES)</a:t>
            </a:r>
          </a:p>
          <a:p>
            <a:pPr marL="0" indent="0">
              <a:spcBef>
                <a:spcPts val="0"/>
              </a:spcBef>
              <a:buNone/>
            </a:pPr>
            <a:r>
              <a:rPr lang="en-US" sz="1600" dirty="0"/>
              <a:t>	</a:t>
            </a:r>
            <a:r>
              <a:rPr lang="nl-NL" sz="1600" dirty="0"/>
              <a:t>@echo ZIPF_DIR: $(ZIPF_DIR)</a:t>
            </a:r>
            <a:endParaRPr lang="en-US" sz="1600" dirty="0"/>
          </a:p>
          <a:p>
            <a:pPr marL="0" indent="0">
              <a:spcBef>
                <a:spcPts val="0"/>
              </a:spcBef>
              <a:buNone/>
            </a:pPr>
            <a:r>
              <a:rPr lang="nl-NL" sz="1600" dirty="0"/>
              <a:t>	</a:t>
            </a:r>
            <a:r>
              <a:rPr lang="en-US" sz="1600" dirty="0"/>
              <a:t>@echo ZIPF_ARCHIVE: $(ZIPF_ARCHIVE)</a:t>
            </a:r>
          </a:p>
          <a:p>
            <a:pPr marL="0" indent="0">
              <a:spcBef>
                <a:spcPts val="0"/>
              </a:spcBef>
              <a:buNone/>
            </a:pPr>
            <a:r>
              <a:rPr lang="en-US" sz="1600" dirty="0"/>
              <a:t> </a:t>
            </a:r>
          </a:p>
          <a:p>
            <a:pPr marL="0" indent="0">
              <a:spcBef>
                <a:spcPts val="0"/>
              </a:spcBef>
              <a:buNone/>
            </a:pPr>
            <a:r>
              <a:rPr lang="en-US" sz="1600" dirty="0"/>
              <a:t>.PHONY : help</a:t>
            </a:r>
          </a:p>
          <a:p>
            <a:pPr marL="0" indent="0">
              <a:spcBef>
                <a:spcPts val="0"/>
              </a:spcBef>
              <a:buNone/>
            </a:pPr>
            <a:r>
              <a:rPr lang="en-US" sz="1600" dirty="0"/>
              <a:t>help : </a:t>
            </a:r>
            <a:r>
              <a:rPr lang="en-US" sz="1600" dirty="0" err="1"/>
              <a:t>Makefile</a:t>
            </a:r>
            <a:endParaRPr lang="en-US" sz="1600" dirty="0"/>
          </a:p>
          <a:p>
            <a:pPr marL="0" indent="0">
              <a:spcBef>
                <a:spcPts val="0"/>
              </a:spcBef>
              <a:buNone/>
            </a:pPr>
            <a:r>
              <a:rPr lang="en-US" sz="1600" dirty="0"/>
              <a:t>	@sed -n 's/^##//p' $&lt;</a:t>
            </a:r>
          </a:p>
          <a:p>
            <a:pPr marL="0" indent="0">
              <a:spcBef>
                <a:spcPts val="0"/>
              </a:spcBef>
              <a:buNone/>
            </a:pPr>
            <a:endParaRPr lang="en-US" sz="16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CFC1D9FB-7F48-FEA8-34F7-9342840A6E99}"/>
              </a:ext>
            </a:extLst>
          </p:cNvPr>
          <p:cNvSpPr>
            <a:spLocks noGrp="1"/>
          </p:cNvSpPr>
          <p:nvPr>
            <p:ph type="title"/>
          </p:nvPr>
        </p:nvSpPr>
        <p:spPr>
          <a:xfrm>
            <a:off x="838200" y="0"/>
            <a:ext cx="10515600" cy="1325563"/>
          </a:xfrm>
        </p:spPr>
        <p:txBody>
          <a:bodyPr/>
          <a:lstStyle/>
          <a:p>
            <a:r>
              <a:rPr lang="nl-BE" altLang="en-US" dirty="0">
                <a:solidFill>
                  <a:schemeClr val="tx1"/>
                </a:solidFill>
              </a:rPr>
              <a:t>Hands-on7</a:t>
            </a:r>
          </a:p>
        </p:txBody>
      </p:sp>
    </p:spTree>
    <p:extLst>
      <p:ext uri="{BB962C8B-B14F-4D97-AF65-F5344CB8AC3E}">
        <p14:creationId xmlns:p14="http://schemas.microsoft.com/office/powerpoint/2010/main" val="30759145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838199" y="1349998"/>
            <a:ext cx="11174835" cy="1070890"/>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rPr>
              <a:t>Archiving the </a:t>
            </a:r>
            <a:r>
              <a:rPr lang="en-US" altLang="en-US" sz="2200" b="1" dirty="0" err="1">
                <a:latin typeface="+mj-lt"/>
                <a:ea typeface="Times New Roman" panose="02020603050405020304" pitchFamily="18" charset="0"/>
              </a:rPr>
              <a:t>Makefile</a:t>
            </a:r>
            <a:endParaRPr lang="en-US" altLang="en-US" sz="2200" b="1" dirty="0">
              <a:latin typeface="+mj-lt"/>
              <a:ea typeface="Times New Roman" panose="02020603050405020304" pitchFamily="18" charset="0"/>
            </a:endParaRP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add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to our archive of code, data, plots and </a:t>
            </a:r>
            <a:r>
              <a:rPr lang="en-US" altLang="en-US" sz="2200" dirty="0" err="1">
                <a:latin typeface="+mj-lt"/>
                <a:ea typeface="Times New Roman" panose="02020603050405020304" pitchFamily="18" charset="0"/>
              </a:rPr>
              <a:t>Zipf</a:t>
            </a:r>
            <a:r>
              <a:rPr lang="en-US" altLang="en-US" sz="2200" dirty="0">
                <a:latin typeface="+mj-lt"/>
                <a:ea typeface="Times New Roman" panose="02020603050405020304" pitchFamily="18" charset="0"/>
              </a:rPr>
              <a:t> summary table?</a:t>
            </a:r>
            <a:endParaRPr lang="en-US" altLang="en-US" sz="2200" b="1" dirty="0">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8" name="Rectangle 3"/>
          <p:cNvSpPr txBox="1">
            <a:spLocks noChangeArrowheads="1"/>
          </p:cNvSpPr>
          <p:nvPr/>
        </p:nvSpPr>
        <p:spPr>
          <a:xfrm>
            <a:off x="838200" y="2890674"/>
            <a:ext cx="11174834"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D32"/>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code 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countwords.py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plotcounts.py</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testzipf.py</a:t>
            </a:r>
            <a:r>
              <a:rPr lang="en-US" altLang="en-US" sz="2200" dirty="0">
                <a:solidFill>
                  <a:schemeClr val="tx1"/>
                </a:solidFill>
                <a:latin typeface="+mj-lt"/>
                <a:ea typeface="Times New Roman" panose="02020603050405020304" pitchFamily="18" charset="0"/>
              </a:rPr>
              <a:t>) implement the individual parts of our workflow. They allow us to create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2200" dirty="0">
                <a:solidFill>
                  <a:schemeClr val="tx1"/>
                </a:solidFill>
                <a:latin typeface="+mj-lt"/>
                <a:ea typeface="Times New Roman" panose="02020603050405020304" pitchFamily="18" charset="0"/>
              </a:rPr>
              <a:t>files,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200" dirty="0">
                <a:solidFill>
                  <a:schemeClr val="tx1"/>
                </a:solidFill>
                <a:latin typeface="+mj-lt"/>
                <a:ea typeface="Times New Roman" panose="02020603050405020304" pitchFamily="18" charset="0"/>
              </a:rPr>
              <a:t>files from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2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2200" dirty="0" err="1">
                <a:solidFill>
                  <a:schemeClr val="tx1"/>
                </a:solidFill>
                <a:latin typeface="+mj-lt"/>
                <a:ea typeface="Times New Roman" panose="02020603050405020304" pitchFamily="18" charset="0"/>
                <a:cs typeface="Courier New" panose="02070309020205020404" pitchFamily="49" charset="0"/>
              </a:rPr>
              <a:t>t</a:t>
            </a:r>
            <a:r>
              <a:rPr lang="en-US" altLang="en-US" sz="2200" dirty="0">
                <a:solidFill>
                  <a:schemeClr val="tx1"/>
                </a:solidFill>
                <a:latin typeface="+mj-lt"/>
                <a:ea typeface="Times New Roman" panose="02020603050405020304" pitchFamily="18" charset="0"/>
              </a:rPr>
              <a:t> files and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22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2200" dirty="0">
                <a:solidFill>
                  <a:schemeClr val="tx1"/>
                </a:solidFill>
                <a:latin typeface="+mj-lt"/>
                <a:ea typeface="Times New Roman" panose="02020603050405020304" pitchFamily="18" charset="0"/>
              </a:rPr>
              <a:t> contains configuration information for our </a:t>
            </a:r>
            <a:r>
              <a:rPr lang="en-US" altLang="en-US" sz="2200" dirty="0" err="1">
                <a:solidFill>
                  <a:schemeClr val="tx1"/>
                </a:solidFill>
                <a:latin typeface="+mj-lt"/>
                <a:ea typeface="Times New Roman" panose="02020603050405020304" pitchFamily="18" charset="0"/>
              </a:rPr>
              <a:t>Makefile</a:t>
            </a:r>
            <a:r>
              <a:rPr lang="en-US" altLang="en-US" sz="2200" dirty="0">
                <a:solidFill>
                  <a:schemeClr val="tx1"/>
                </a:solidFill>
                <a:latin typeface="+mj-lt"/>
                <a:ea typeface="Times New Roman" panose="02020603050405020304" pitchFamily="18" charset="0"/>
              </a:rPr>
              <a:t>, so it must be archived too.</a:t>
            </a:r>
            <a:endParaRPr lang="en-US" altLang="en-US" sz="22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a:t>
            </a:r>
            <a:r>
              <a:rPr lang="nl-BE" dirty="0" err="1">
                <a:solidFill>
                  <a:schemeClr val="tx1"/>
                </a:solidFill>
              </a:rPr>
              <a:t>Creating</a:t>
            </a:r>
            <a:r>
              <a:rPr lang="nl-BE" dirty="0">
                <a:solidFill>
                  <a:schemeClr val="tx1"/>
                </a:solidFill>
              </a:rPr>
              <a:t> </a:t>
            </a:r>
            <a:r>
              <a:rPr lang="nl-BE" dirty="0" err="1">
                <a:solidFill>
                  <a:schemeClr val="tx1"/>
                </a:solidFill>
              </a:rPr>
              <a:t>an</a:t>
            </a:r>
            <a:r>
              <a:rPr lang="nl-BE" dirty="0">
                <a:solidFill>
                  <a:schemeClr val="tx1"/>
                </a:solidFill>
              </a:rPr>
              <a:t> </a:t>
            </a:r>
            <a:r>
              <a:rPr lang="nl-BE" dirty="0" err="1">
                <a:solidFill>
                  <a:schemeClr val="tx1"/>
                </a:solidFill>
              </a:rPr>
              <a:t>Archive</a:t>
            </a:r>
            <a:endParaRPr lang="nl-BE" dirty="0">
              <a:solidFill>
                <a:schemeClr val="tx1"/>
              </a:solidFill>
            </a:endParaRPr>
          </a:p>
        </p:txBody>
      </p:sp>
      <p:sp>
        <p:nvSpPr>
          <p:cNvPr id="13315" name="Rectangle 3"/>
          <p:cNvSpPr>
            <a:spLocks noGrp="1" noChangeArrowheads="1"/>
          </p:cNvSpPr>
          <p:nvPr>
            <p:ph type="body" idx="1"/>
          </p:nvPr>
        </p:nvSpPr>
        <p:spPr>
          <a:xfrm>
            <a:off x="923098" y="1349370"/>
            <a:ext cx="11064770" cy="1142898"/>
          </a:xfrm>
        </p:spPr>
        <p:txBody>
          <a:bodyPr/>
          <a:lstStyle/>
          <a:p>
            <a:pPr marL="0" indent="0" eaLnBrk="0" fontAlgn="base" hangingPunct="0">
              <a:spcBef>
                <a:spcPct val="0"/>
              </a:spcBef>
              <a:spcAft>
                <a:spcPct val="0"/>
              </a:spcAft>
              <a:buNone/>
            </a:pPr>
            <a:r>
              <a:rPr lang="en-US" altLang="en-US" sz="2200" b="1" dirty="0">
                <a:latin typeface="+mj-lt"/>
                <a:ea typeface="Times New Roman" panose="02020603050405020304" pitchFamily="18" charset="0"/>
                <a:cs typeface="Courier New" panose="02070309020205020404" pitchFamily="49" charset="0"/>
              </a:rPr>
              <a:t>touch</a:t>
            </a:r>
            <a:r>
              <a:rPr lang="en-US" altLang="en-US" sz="2200" b="1" dirty="0">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2200" dirty="0">
                <a:latin typeface="+mj-lt"/>
                <a:ea typeface="Times New Roman" panose="02020603050405020304" pitchFamily="18" charset="0"/>
              </a:rPr>
              <a:t>Why does the </a:t>
            </a:r>
            <a:r>
              <a:rPr lang="en-US" altLang="en-US" sz="2200" dirty="0" err="1">
                <a:latin typeface="+mj-lt"/>
                <a:ea typeface="Times New Roman" panose="02020603050405020304" pitchFamily="18" charset="0"/>
              </a:rPr>
              <a:t>Makefile</a:t>
            </a:r>
            <a:r>
              <a:rPr lang="en-US" altLang="en-US" sz="2200" dirty="0">
                <a:latin typeface="+mj-lt"/>
                <a:ea typeface="Times New Roman" panose="02020603050405020304" pitchFamily="18" charset="0"/>
              </a:rPr>
              <a:t> rule for the archive directory </a:t>
            </a:r>
            <a:r>
              <a:rPr lang="en-US" altLang="en-US" sz="2200" dirty="0">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latin typeface="+mj-lt"/>
                <a:ea typeface="Times New Roman" panose="02020603050405020304" pitchFamily="18" charset="0"/>
              </a:rPr>
              <a:t> the archive directory after moving our code, data, plots and summary table into it?</a:t>
            </a:r>
            <a:endParaRPr lang="en-US" altLang="en-US" sz="2200" b="1" dirty="0">
              <a:latin typeface="+mj-lt"/>
              <a:ea typeface="Times New Roman" panose="02020603050405020304" pitchFamily="18" charset="0"/>
            </a:endParaRPr>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
        <p:nvSpPr>
          <p:cNvPr id="5" name="Rectangle 3"/>
          <p:cNvSpPr txBox="1">
            <a:spLocks noChangeArrowheads="1"/>
          </p:cNvSpPr>
          <p:nvPr/>
        </p:nvSpPr>
        <p:spPr>
          <a:xfrm>
            <a:off x="923097" y="2674933"/>
            <a:ext cx="11064769"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2200" b="1" dirty="0">
                <a:solidFill>
                  <a:srgbClr val="DB6C30"/>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so that the rule that makes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22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2200" dirty="0">
                <a:solidFill>
                  <a:schemeClr val="tx1"/>
                </a:solidFill>
                <a:latin typeface="+mj-lt"/>
                <a:ea typeface="Times New Roman" panose="02020603050405020304" pitchFamily="18" charset="0"/>
              </a:rPr>
              <a:t>without this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2200" dirty="0">
                <a:solidFill>
                  <a:schemeClr val="tx1"/>
                </a:solidFill>
                <a:latin typeface="+mj-lt"/>
                <a:ea typeface="Times New Roman" panose="02020603050405020304" pitchFamily="18" charset="0"/>
              </a:rPr>
              <a:t>, </a:t>
            </a:r>
            <a:r>
              <a:rPr lang="en-US" altLang="en-US" sz="22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22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None/>
            </a:pPr>
            <a:endParaRPr lang="en-US" altLang="en-US" sz="22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737532" y="1349999"/>
            <a:ext cx="11183224"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err="1"/>
              <a:t>Makefiles</a:t>
            </a:r>
            <a:r>
              <a:rPr lang="en-US" sz="2200" dirty="0"/>
              <a:t> save time by automating repetitive work, and save thinking by documenting how to reproduce results.</a:t>
            </a: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45187"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904"/>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114</a:t>
            </a:fld>
            <a:endParaRPr lang="nl-BE" dirty="0"/>
          </a:p>
        </p:txBody>
      </p:sp>
      <p:sp>
        <p:nvSpPr>
          <p:cNvPr id="6" name="Rectangle 3"/>
          <p:cNvSpPr txBox="1">
            <a:spLocks noChangeArrowheads="1"/>
          </p:cNvSpPr>
          <p:nvPr/>
        </p:nvSpPr>
        <p:spPr>
          <a:xfrm>
            <a:off x="1024694" y="1439672"/>
            <a:ext cx="1097995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chemeClr val="tx1"/>
                </a:solidFill>
              </a:rPr>
              <a:t>Compiling LAPACK as a shared library in </a:t>
            </a:r>
            <a:r>
              <a:rPr lang="en-US" sz="2200" dirty="0" err="1">
                <a:solidFill>
                  <a:schemeClr val="tx1"/>
                </a:solidFill>
              </a:rPr>
              <a:t>linux</a:t>
            </a:r>
            <a:r>
              <a:rPr lang="en-US" sz="2200" dirty="0">
                <a:solidFill>
                  <a:schemeClr val="tx1"/>
                </a:solidFill>
              </a:rPr>
              <a:t> </a:t>
            </a:r>
          </a:p>
          <a:p>
            <a:endParaRPr lang="en-US" sz="2200" dirty="0">
              <a:solidFill>
                <a:schemeClr val="tx1"/>
              </a:solidFill>
            </a:endParaRPr>
          </a:p>
          <a:p>
            <a:r>
              <a:rPr lang="en-US" sz="2200" dirty="0">
                <a:solidFill>
                  <a:schemeClr val="tx1"/>
                </a:solidFill>
              </a:rPr>
              <a:t>Download LAPACK (e.g. version 3.3.0) from </a:t>
            </a:r>
            <a:r>
              <a:rPr lang="en-US" sz="2200" dirty="0">
                <a:hlinkClick r:id="rId3"/>
              </a:rPr>
              <a:t>http://www.netlib.org/lapack/</a:t>
            </a:r>
            <a:endParaRPr lang="en-US" sz="2200" dirty="0"/>
          </a:p>
          <a:p>
            <a:endParaRPr lang="en-US" sz="2200" dirty="0"/>
          </a:p>
          <a:p>
            <a:r>
              <a:rPr lang="en-US" sz="2200" dirty="0">
                <a:solidFill>
                  <a:schemeClr val="tx1"/>
                </a:solidFill>
              </a:rPr>
              <a:t>Modify the files </a:t>
            </a:r>
          </a:p>
          <a:p>
            <a:pPr marL="360000" lvl="1" indent="0">
              <a:buNone/>
            </a:pPr>
            <a:r>
              <a:rPr lang="en-US" sz="2200" dirty="0">
                <a:solidFill>
                  <a:schemeClr val="tx1"/>
                </a:solidFill>
                <a:latin typeface="Courier New" panose="02070309020205020404" pitchFamily="49" charset="0"/>
                <a:cs typeface="Courier New" panose="02070309020205020404" pitchFamily="49" charset="0"/>
              </a:rPr>
              <a:t>(1) {path}/make.inc</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(2) {path}/SRC/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(3) {path}/BLAS/SRC/</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(4) {path}/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latin typeface="Courier New" panose="02070309020205020404" pitchFamily="49" charset="0"/>
                <a:cs typeface="Courier New" panose="02070309020205020404" pitchFamily="49" charset="0"/>
              </a:rPr>
            </a:b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07089"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1005644" y="1349370"/>
            <a:ext cx="10965445"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(1) For </a:t>
            </a:r>
            <a:r>
              <a:rPr lang="en-US" sz="2200" dirty="0">
                <a:solidFill>
                  <a:schemeClr val="tx1"/>
                </a:solidFill>
                <a:latin typeface="Courier New" panose="02070309020205020404" pitchFamily="49" charset="0"/>
                <a:cs typeface="Courier New" panose="02070309020205020404" pitchFamily="49" charset="0"/>
              </a:rPr>
              <a:t>{path}/make.inc</a:t>
            </a:r>
            <a:r>
              <a:rPr lang="en-US" sz="2200" dirty="0">
                <a:solidFill>
                  <a:schemeClr val="tx1"/>
                </a:solidFill>
              </a:rPr>
              <a:t>:</a:t>
            </a:r>
            <a:br>
              <a:rPr lang="en-US" sz="2200" dirty="0">
                <a:solidFill>
                  <a:schemeClr val="tx1"/>
                </a:solidFill>
              </a:rPr>
            </a:br>
            <a:r>
              <a:rPr lang="en-US" sz="2200" dirty="0">
                <a:solidFill>
                  <a:schemeClr val="tx1"/>
                </a:solidFill>
              </a:rPr>
              <a:t>add </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fPIC</a:t>
            </a:r>
            <a:r>
              <a:rPr lang="en-US" sz="2200" dirty="0">
                <a:solidFill>
                  <a:schemeClr val="tx1"/>
                </a:solidFill>
              </a:rPr>
              <a:t>" to the configuration variables </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FORTRAN </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OPTS</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I also appended "-02" for optimization and speedier compilation on to </a:t>
            </a:r>
            <a:r>
              <a:rPr lang="en-US" sz="2200" dirty="0">
                <a:solidFill>
                  <a:schemeClr val="tx1"/>
                </a:solidFill>
                <a:latin typeface="Courier New" panose="02070309020205020404" pitchFamily="49" charset="0"/>
                <a:cs typeface="Courier New" panose="02070309020205020404" pitchFamily="49" charset="0"/>
              </a:rPr>
              <a:t>FORTRAN</a:t>
            </a:r>
            <a:r>
              <a:rPr lang="en-US" sz="2200" dirty="0">
                <a:solidFill>
                  <a:schemeClr val="tx1"/>
                </a:solidFill>
              </a:rPr>
              <a:t> and </a:t>
            </a:r>
            <a:r>
              <a:rPr lang="en-US" sz="2200" dirty="0">
                <a:solidFill>
                  <a:schemeClr val="tx1"/>
                </a:solidFill>
                <a:latin typeface="Courier New" panose="02070309020205020404" pitchFamily="49" charset="0"/>
                <a:cs typeface="Courier New" panose="02070309020205020404" pitchFamily="49" charset="0"/>
              </a:rPr>
              <a:t>LOADER</a:t>
            </a:r>
            <a:br>
              <a:rPr lang="en-US" sz="2200" dirty="0">
                <a:solidFill>
                  <a:schemeClr val="tx1"/>
                </a:solidFill>
              </a:rPr>
            </a:br>
            <a:br>
              <a:rPr lang="en-US" sz="2200" dirty="0">
                <a:solidFill>
                  <a:schemeClr val="tx1"/>
                </a:solidFill>
              </a:rPr>
            </a:br>
            <a:r>
              <a:rPr lang="en-US" sz="2200" dirty="0">
                <a:solidFill>
                  <a:schemeClr val="tx1"/>
                </a:solidFill>
              </a:rPr>
              <a:t>For ease of installation, add a new variable,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which designates the installation path:</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#INSTALLATION PATH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PREFIX=/data/</a:t>
            </a:r>
            <a:r>
              <a:rPr lang="en-US" sz="2200" dirty="0" err="1">
                <a:solidFill>
                  <a:schemeClr val="tx1"/>
                </a:solidFill>
                <a:latin typeface="Courier New" panose="02070309020205020404" pitchFamily="49" charset="0"/>
                <a:cs typeface="Courier New" panose="02070309020205020404" pitchFamily="49" charset="0"/>
              </a:rPr>
              <a:t>leuven</a:t>
            </a:r>
            <a:r>
              <a:rPr lang="en-US" sz="2200" dirty="0">
                <a:solidFill>
                  <a:schemeClr val="tx1"/>
                </a:solidFill>
                <a:latin typeface="Courier New" panose="02070309020205020404" pitchFamily="49" charset="0"/>
                <a:cs typeface="Courier New" panose="02070309020205020404" pitchFamily="49" charset="0"/>
              </a:rPr>
              <a:t>/304/vsc30468/</a:t>
            </a:r>
            <a:r>
              <a:rPr lang="en-US" sz="2200" dirty="0" err="1">
                <a:solidFill>
                  <a:schemeClr val="tx1"/>
                </a:solidFill>
                <a:latin typeface="Courier New" panose="02070309020205020404" pitchFamily="49" charset="0"/>
                <a:cs typeface="Courier New" panose="02070309020205020404" pitchFamily="49" charset="0"/>
              </a:rPr>
              <a:t>shared_libraries</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lapack</a:t>
            </a:r>
            <a:r>
              <a:rPr lang="en-US" sz="2200" dirty="0">
                <a:solidFill>
                  <a:schemeClr val="tx1"/>
                </a:solidFill>
                <a:latin typeface="Courier New" panose="02070309020205020404" pitchFamily="49" charset="0"/>
                <a:cs typeface="Courier New" panose="02070309020205020404" pitchFamily="49" charset="0"/>
              </a:rPr>
              <a:t>/3.3.0/</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4383049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953"/>
            <a:ext cx="10515600" cy="1325563"/>
          </a:xfrm>
        </p:spPr>
        <p:txBody>
          <a:bodyPr/>
          <a:lstStyle/>
          <a:p>
            <a:r>
              <a:rPr lang="nl-BE" altLang="en-US" dirty="0">
                <a:solidFill>
                  <a:schemeClr val="tx1"/>
                </a:solidFill>
              </a:rPr>
              <a:t>Hands-on</a:t>
            </a:r>
            <a:r>
              <a:rPr lang="pl-PL" altLang="en-US" dirty="0"/>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838199" y="1345553"/>
            <a:ext cx="11225169"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(2) For </a:t>
            </a:r>
            <a:r>
              <a:rPr lang="en-US" sz="2200" dirty="0">
                <a:solidFill>
                  <a:schemeClr val="tx1"/>
                </a:solidFill>
                <a:latin typeface="Courier New" panose="02070309020205020404" pitchFamily="49" charset="0"/>
                <a:cs typeface="Courier New" panose="02070309020205020404" pitchFamily="49" charset="0"/>
              </a:rPr>
              <a:t>{path}/SRC/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1800" dirty="0">
                <a:solidFill>
                  <a:schemeClr val="tx1"/>
                </a:solidFill>
              </a:rPr>
            </a:br>
            <a:r>
              <a:rPr lang="en-US" sz="2200" dirty="0">
                <a:solidFill>
                  <a:schemeClr val="tx1"/>
                </a:solidFill>
              </a:rPr>
              <a:t>Update the main target:</a:t>
            </a:r>
            <a:br>
              <a:rPr lang="en-US" sz="18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all: ../$(LAPACKLIB) liblapack.so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rPr>
              <a:t>Add the following build target and rule</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liblapack.so: $(ALLOBJ)</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gfortran</a:t>
            </a:r>
            <a:r>
              <a:rPr lang="en-US" sz="1800" dirty="0">
                <a:solidFill>
                  <a:schemeClr val="tx1"/>
                </a:solidFill>
                <a:latin typeface="Courier New" panose="02070309020205020404" pitchFamily="49" charset="0"/>
                <a:cs typeface="Courier New" panose="02070309020205020404" pitchFamily="49" charset="0"/>
              </a:rPr>
              <a:t> -shared -</a:t>
            </a:r>
            <a:r>
              <a:rPr lang="en-US" sz="1800" dirty="0" err="1">
                <a:solidFill>
                  <a:schemeClr val="tx1"/>
                </a:solidFill>
                <a:latin typeface="Courier New" panose="02070309020205020404" pitchFamily="49" charset="0"/>
                <a:cs typeface="Courier New" panose="02070309020205020404" pitchFamily="49" charset="0"/>
              </a:rPr>
              <a:t>Wl</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soname</a:t>
            </a:r>
            <a:r>
              <a:rPr lang="en-US" sz="1800" dirty="0">
                <a:solidFill>
                  <a:schemeClr val="tx1"/>
                </a:solidFill>
                <a:latin typeface="Courier New" panose="02070309020205020404" pitchFamily="49" charset="0"/>
                <a:cs typeface="Courier New" panose="02070309020205020404" pitchFamily="49" charset="0"/>
              </a:rPr>
              <a:t>,$@ -o $@ $(ALLOBJ)</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r>
              <a:rPr lang="en-US" sz="2200" dirty="0">
                <a:solidFill>
                  <a:schemeClr val="tx1"/>
                </a:solidFill>
              </a:rPr>
              <a:t>Remove some redundancy from the object files list:</a:t>
            </a:r>
            <a:br>
              <a:rPr lang="en-US" sz="2200" dirty="0">
                <a:solidFill>
                  <a:schemeClr val="tx1"/>
                </a:solidFill>
              </a:rPr>
            </a:br>
            <a:br>
              <a:rPr lang="en-US" sz="1800" dirty="0">
                <a:solidFill>
                  <a:schemeClr val="tx1"/>
                </a:solidFill>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DSLASRC = </a:t>
            </a:r>
            <a:r>
              <a:rPr lang="en-US" sz="1800" dirty="0" err="1">
                <a:solidFill>
                  <a:schemeClr val="tx1"/>
                </a:solidFill>
                <a:latin typeface="Courier New" panose="02070309020205020404" pitchFamily="49" charset="0"/>
                <a:cs typeface="Courier New" panose="02070309020205020404" pitchFamily="49" charset="0"/>
              </a:rPr>
              <a:t>spotrs.o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sgetrf.o</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 </a:t>
            </a:r>
            <a:r>
              <a:rPr lang="en-US" sz="1800" dirty="0" err="1">
                <a:solidFill>
                  <a:schemeClr val="tx1"/>
                </a:solidFill>
                <a:latin typeface="Courier New" panose="02070309020205020404" pitchFamily="49" charset="0"/>
                <a:cs typeface="Courier New" panose="02070309020205020404" pitchFamily="49" charset="0"/>
              </a:rPr>
              <a:t>cpotrs.o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cgetrs.o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cpotrf.o</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cgetrf.o</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ZCLASRC =</a:t>
            </a:r>
            <a:br>
              <a:rPr lang="en-US" sz="1800" dirty="0">
                <a:solidFill>
                  <a:schemeClr val="tx1"/>
                </a:solidFill>
                <a:latin typeface="Courier New" panose="02070309020205020404" pitchFamily="49" charset="0"/>
                <a:cs typeface="Courier New" panose="02070309020205020404" pitchFamily="49" charset="0"/>
              </a:rPr>
            </a:b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897307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906319" y="1412776"/>
            <a:ext cx="11238213"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chemeClr val="tx1"/>
                </a:solidFill>
              </a:rPr>
              <a:t>(3) For </a:t>
            </a:r>
            <a:r>
              <a:rPr lang="en-US" sz="2200" dirty="0">
                <a:solidFill>
                  <a:schemeClr val="tx1"/>
                </a:solidFill>
                <a:latin typeface="Courier New" panose="02070309020205020404" pitchFamily="49" charset="0"/>
                <a:cs typeface="Courier New" panose="02070309020205020404" pitchFamily="49" charset="0"/>
              </a:rPr>
              <a:t>{path}/BLAS/SRC/</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a:t>
            </a:r>
            <a:br>
              <a:rPr lang="en-US" sz="2200" dirty="0">
                <a:solidFill>
                  <a:schemeClr val="tx1"/>
                </a:solidFill>
              </a:rPr>
            </a:br>
            <a:r>
              <a:rPr lang="en-US" sz="2200" dirty="0">
                <a:solidFill>
                  <a:schemeClr val="tx1"/>
                </a:solidFill>
              </a:rPr>
              <a:t>Update the main target to read as follows</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all: $(BLASLIB) libblas.so</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r>
              <a:rPr lang="en-US" sz="2200" dirty="0">
                <a:solidFill>
                  <a:schemeClr val="tx1"/>
                </a:solidFill>
              </a:rPr>
              <a:t>You can create an alias in the </a:t>
            </a:r>
            <a:r>
              <a:rPr lang="en-US" sz="2200" dirty="0">
                <a:solidFill>
                  <a:schemeClr val="tx1"/>
                </a:solidFill>
                <a:latin typeface="Courier New" panose="02070309020205020404" pitchFamily="49" charset="0"/>
                <a:cs typeface="Courier New" panose="02070309020205020404" pitchFamily="49" charset="0"/>
              </a:rPr>
              <a:t>{path}/make.inc </a:t>
            </a:r>
            <a:r>
              <a:rPr lang="en-US" sz="2200" dirty="0">
                <a:solidFill>
                  <a:schemeClr val="tx1"/>
                </a:solidFill>
              </a:rPr>
              <a:t>for </a:t>
            </a:r>
            <a:r>
              <a:rPr lang="en-US" sz="2200" dirty="0">
                <a:solidFill>
                  <a:schemeClr val="tx1"/>
                </a:solidFill>
                <a:latin typeface="Courier New" panose="02070309020205020404" pitchFamily="49" charset="0"/>
                <a:cs typeface="Courier New" panose="02070309020205020404" pitchFamily="49" charset="0"/>
              </a:rPr>
              <a:t>BLASLIBSO = libblas.so</a:t>
            </a:r>
            <a:br>
              <a:rPr lang="en-US" sz="2200" dirty="0">
                <a:solidFill>
                  <a:schemeClr val="tx1"/>
                </a:solidFill>
              </a:rPr>
            </a:br>
            <a:br>
              <a:rPr lang="en-US" sz="2200" dirty="0">
                <a:solidFill>
                  <a:schemeClr val="tx1"/>
                </a:solidFill>
              </a:rPr>
            </a:br>
            <a:r>
              <a:rPr lang="en-US" sz="2200" dirty="0">
                <a:solidFill>
                  <a:schemeClr val="tx1"/>
                </a:solidFill>
              </a:rPr>
              <a:t>Add the new target: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libblas.so: $(ALLOBJ)</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gfortran</a:t>
            </a:r>
            <a:r>
              <a:rPr lang="en-US" sz="2200" dirty="0">
                <a:solidFill>
                  <a:schemeClr val="tx1"/>
                </a:solidFill>
                <a:latin typeface="Courier New" panose="02070309020205020404" pitchFamily="49" charset="0"/>
                <a:cs typeface="Courier New" panose="02070309020205020404" pitchFamily="49" charset="0"/>
              </a:rPr>
              <a:t> -shared -</a:t>
            </a:r>
            <a:r>
              <a:rPr lang="en-US" sz="2200" dirty="0" err="1">
                <a:solidFill>
                  <a:schemeClr val="tx1"/>
                </a:solidFill>
                <a:latin typeface="Courier New" panose="02070309020205020404" pitchFamily="49" charset="0"/>
                <a:cs typeface="Courier New" panose="02070309020205020404" pitchFamily="49" charset="0"/>
              </a:rPr>
              <a:t>Wl</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soname</a:t>
            </a:r>
            <a:r>
              <a:rPr lang="en-US" sz="2200" dirty="0">
                <a:solidFill>
                  <a:schemeClr val="tx1"/>
                </a:solidFill>
                <a:latin typeface="Courier New" panose="02070309020205020404" pitchFamily="49" charset="0"/>
                <a:cs typeface="Courier New" panose="02070309020205020404" pitchFamily="49" charset="0"/>
              </a:rPr>
              <a:t>,$@ -o $@ $(ALLOBJ)</a:t>
            </a:r>
            <a:br>
              <a:rPr lang="en-US" sz="2200" dirty="0">
                <a:solidFill>
                  <a:schemeClr val="tx1"/>
                </a:solidFill>
                <a:latin typeface="Courier New" panose="02070309020205020404" pitchFamily="49" charset="0"/>
                <a:cs typeface="Courier New" panose="02070309020205020404" pitchFamily="49" charset="0"/>
              </a:rPr>
            </a:b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6307727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8</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838200" y="1357759"/>
            <a:ext cx="11200002"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chemeClr val="tx1"/>
              </a:solidFill>
            </a:endParaRPr>
          </a:p>
          <a:p>
            <a:r>
              <a:rPr lang="en-US" sz="2200" dirty="0">
                <a:solidFill>
                  <a:schemeClr val="tx1"/>
                </a:solidFill>
              </a:rPr>
              <a:t>(4) For </a:t>
            </a:r>
            <a:r>
              <a:rPr lang="en-US" sz="2200" dirty="0">
                <a:solidFill>
                  <a:schemeClr val="tx1"/>
                </a:solidFill>
                <a:latin typeface="Courier New" panose="02070309020205020404" pitchFamily="49" charset="0"/>
                <a:cs typeface="Courier New" panose="02070309020205020404" pitchFamily="49" charset="0"/>
              </a:rPr>
              <a:t>{path}/</a:t>
            </a:r>
            <a:r>
              <a:rPr lang="en-US" sz="2200" dirty="0" err="1">
                <a:solidFill>
                  <a:schemeClr val="tx1"/>
                </a:solidFill>
                <a:latin typeface="Courier New" panose="02070309020205020404" pitchFamily="49" charset="0"/>
                <a:cs typeface="Courier New" panose="02070309020205020404" pitchFamily="49" charset="0"/>
              </a:rPr>
              <a:t>Makefile</a:t>
            </a:r>
            <a:br>
              <a:rPr lang="en-US" sz="2200" dirty="0">
                <a:solidFill>
                  <a:schemeClr val="tx1"/>
                </a:solidFill>
              </a:rPr>
            </a:br>
            <a:r>
              <a:rPr lang="en-US" sz="2200" dirty="0">
                <a:solidFill>
                  <a:schemeClr val="tx1"/>
                </a:solidFill>
              </a:rPr>
              <a:t>Added an install rule which depends on the </a:t>
            </a:r>
            <a:r>
              <a:rPr lang="en-US" sz="2200" dirty="0">
                <a:solidFill>
                  <a:schemeClr val="tx1"/>
                </a:solidFill>
                <a:latin typeface="Courier New" panose="02070309020205020404" pitchFamily="49" charset="0"/>
                <a:cs typeface="Courier New" panose="02070309020205020404" pitchFamily="49" charset="0"/>
              </a:rPr>
              <a:t>PREFIX</a:t>
            </a:r>
            <a:r>
              <a:rPr lang="en-US" sz="2200" dirty="0">
                <a:solidFill>
                  <a:schemeClr val="tx1"/>
                </a:solidFill>
              </a:rPr>
              <a:t> setting from </a:t>
            </a:r>
            <a:r>
              <a:rPr lang="en-US" sz="2200" dirty="0">
                <a:solidFill>
                  <a:schemeClr val="tx1"/>
                </a:solidFill>
                <a:latin typeface="Courier New" panose="02070309020205020404" pitchFamily="49" charset="0"/>
                <a:cs typeface="Courier New" panose="02070309020205020404" pitchFamily="49" charset="0"/>
              </a:rPr>
              <a:t>make.inc</a:t>
            </a:r>
            <a:r>
              <a:rPr lang="en-US" sz="2200" dirty="0">
                <a:solidFill>
                  <a:schemeClr val="tx1"/>
                </a:solidFill>
              </a:rPr>
              <a:t>:</a:t>
            </a:r>
            <a:br>
              <a:rPr lang="en-US" sz="2200" dirty="0">
                <a:solidFill>
                  <a:schemeClr val="tx1"/>
                </a:solidFill>
              </a:rPr>
            </a:b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install: all</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BLAS/SRC/libblas.so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SRC/liblapack.so $(PREFIX)/lib</a:t>
            </a:r>
            <a:br>
              <a:rPr lang="en-US" sz="2200" dirty="0">
                <a:solidFill>
                  <a:schemeClr val="tx1"/>
                </a:solidFill>
                <a:latin typeface="Courier New" panose="02070309020205020404" pitchFamily="49" charset="0"/>
                <a:cs typeface="Courier New" panose="02070309020205020404" pitchFamily="49" charset="0"/>
              </a:rPr>
            </a:br>
            <a:r>
              <a:rPr lang="en-US" sz="2200" dirty="0" err="1">
                <a:solidFill>
                  <a:schemeClr val="tx1"/>
                </a:solidFill>
                <a:latin typeface="Courier New" panose="02070309020205020404" pitchFamily="49" charset="0"/>
                <a:cs typeface="Courier New" panose="02070309020205020404" pitchFamily="49" charset="0"/>
              </a:rPr>
              <a:t>cp</a:t>
            </a:r>
            <a:r>
              <a:rPr lang="en-US" sz="2200" dirty="0">
                <a:solidFill>
                  <a:schemeClr val="tx1"/>
                </a:solidFill>
                <a:latin typeface="Courier New" panose="02070309020205020404" pitchFamily="49" charset="0"/>
                <a:cs typeface="Courier New" panose="02070309020205020404" pitchFamily="49" charset="0"/>
              </a:rPr>
              <a:t> *.a $(PREFIX)/lib</a:t>
            </a:r>
            <a:br>
              <a:rPr lang="en-US" sz="2200" dirty="0">
                <a:solidFill>
                  <a:schemeClr val="tx1"/>
                </a:solidFill>
                <a:latin typeface="Courier New" panose="02070309020205020404" pitchFamily="49" charset="0"/>
                <a:cs typeface="Courier New" panose="02070309020205020404" pitchFamily="49" charset="0"/>
              </a:rPr>
            </a:br>
            <a:endParaRPr lang="en-US" sz="2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497720"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838200" y="1325563"/>
            <a:ext cx="11162378"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a:solidFill>
                  <a:schemeClr val="tx1"/>
                </a:solidFill>
              </a:rPr>
              <a:t>Compiling a simple C code</a:t>
            </a:r>
          </a:p>
          <a:p>
            <a:r>
              <a:rPr lang="en-US" sz="2200" dirty="0">
                <a:solidFill>
                  <a:schemeClr val="tx1"/>
                </a:solidFill>
              </a:rPr>
              <a:t>In the git repository, execute the bash script: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compilation_example.sh</a:t>
            </a:r>
          </a:p>
          <a:p>
            <a:r>
              <a:rPr lang="en-US" sz="2200" dirty="0">
                <a:solidFill>
                  <a:schemeClr val="tx1"/>
                </a:solidFill>
              </a:rPr>
              <a:t>Now, a new directory is created called </a:t>
            </a:r>
            <a:r>
              <a:rPr lang="en-US" sz="2200" dirty="0" err="1">
                <a:solidFill>
                  <a:schemeClr val="tx1"/>
                </a:solidFill>
                <a:latin typeface="Courier New" panose="02070309020205020404" pitchFamily="49" charset="0"/>
                <a:cs typeface="Courier New" panose="02070309020205020404" pitchFamily="49" charset="0"/>
              </a:rPr>
              <a:t>compilation_example</a:t>
            </a:r>
            <a:r>
              <a:rPr lang="en-US" sz="2200" dirty="0">
                <a:solidFill>
                  <a:schemeClr val="tx1"/>
                </a:solidFill>
                <a:latin typeface="Courier New" panose="02070309020205020404" pitchFamily="49" charset="0"/>
                <a:cs typeface="Courier New" panose="02070309020205020404" pitchFamily="49" charset="0"/>
              </a:rPr>
              <a:t>/</a:t>
            </a:r>
          </a:p>
          <a:p>
            <a:r>
              <a:rPr lang="en-US" sz="2200" dirty="0">
                <a:solidFill>
                  <a:schemeClr val="tx1"/>
                </a:solidFill>
              </a:rPr>
              <a:t>Go there, and take a look at these files:</a:t>
            </a:r>
            <a:br>
              <a:rPr lang="en-US" sz="2200" dirty="0">
                <a:solidFill>
                  <a:schemeClr val="tx1"/>
                </a:solidFill>
              </a:rPr>
            </a:br>
            <a:r>
              <a:rPr lang="en-US" sz="1800" dirty="0" err="1">
                <a:solidFill>
                  <a:schemeClr val="tx1"/>
                </a:solidFill>
                <a:latin typeface="Courier New" panose="02070309020205020404" pitchFamily="49" charset="0"/>
                <a:cs typeface="Courier New" panose="02070309020205020404" pitchFamily="49" charset="0"/>
              </a:rPr>
              <a:t>hello.c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lib.c</a:t>
            </a:r>
            <a:br>
              <a:rPr lang="en-US" sz="1800" dirty="0">
                <a:solidFill>
                  <a:schemeClr val="tx1"/>
                </a:solidFill>
                <a:latin typeface="Courier New" panose="02070309020205020404" pitchFamily="49" charset="0"/>
                <a:cs typeface="Courier New" panose="02070309020205020404" pitchFamily="49" charset="0"/>
              </a:rPr>
            </a:br>
            <a:r>
              <a:rPr lang="en-US" sz="1800" dirty="0" err="1">
                <a:solidFill>
                  <a:schemeClr val="tx1"/>
                </a:solidFill>
                <a:latin typeface="Courier New" panose="02070309020205020404" pitchFamily="49" charset="0"/>
                <a:cs typeface="Courier New" panose="02070309020205020404" pitchFamily="49" charset="0"/>
              </a:rPr>
              <a:t>lib.h</a:t>
            </a:r>
            <a:br>
              <a:rPr lang="en-US" sz="1800" dirty="0">
                <a:solidFill>
                  <a:schemeClr val="tx1"/>
                </a:solidFill>
                <a:latin typeface="Courier New" panose="02070309020205020404" pitchFamily="49" charset="0"/>
                <a:cs typeface="Courier New" panose="02070309020205020404" pitchFamily="49" charset="0"/>
              </a:rPr>
            </a:br>
            <a:r>
              <a:rPr lang="en-US" sz="1800" dirty="0">
                <a:solidFill>
                  <a:schemeClr val="tx1"/>
                </a:solidFill>
                <a:latin typeface="Courier New" panose="02070309020205020404" pitchFamily="49" charset="0"/>
                <a:cs typeface="Courier New" panose="02070309020205020404" pitchFamily="49" charset="0"/>
              </a:rPr>
              <a:t>compile.sh</a:t>
            </a:r>
          </a:p>
          <a:p>
            <a:r>
              <a:rPr lang="en-US" sz="2200" dirty="0">
                <a:solidFill>
                  <a:schemeClr val="tx1"/>
                </a:solidFill>
              </a:rPr>
              <a:t>execute the </a:t>
            </a:r>
            <a:r>
              <a:rPr lang="en-US" sz="2200" dirty="0">
                <a:solidFill>
                  <a:schemeClr val="tx1"/>
                </a:solidFill>
                <a:latin typeface="Courier New" panose="02070309020205020404" pitchFamily="49" charset="0"/>
                <a:cs typeface="Courier New" panose="02070309020205020404" pitchFamily="49" charset="0"/>
              </a:rPr>
              <a:t>compile.sh </a:t>
            </a:r>
            <a:r>
              <a:rPr lang="en-US" sz="2200" dirty="0">
                <a:solidFill>
                  <a:schemeClr val="tx1"/>
                </a:solidFill>
              </a:rPr>
              <a:t>file, and see the output:</a:t>
            </a:r>
            <a:br>
              <a:rPr lang="en-US" sz="2200" dirty="0">
                <a:solidFill>
                  <a:schemeClr val="tx1"/>
                </a:solidFill>
              </a:rPr>
            </a:br>
            <a:r>
              <a:rPr lang="en-US" sz="2200" dirty="0">
                <a:solidFill>
                  <a:schemeClr val="tx1"/>
                </a:solidFill>
                <a:latin typeface="Courier New" panose="02070309020205020404" pitchFamily="49" charset="0"/>
                <a:cs typeface="Courier New" panose="02070309020205020404" pitchFamily="49" charset="0"/>
              </a:rPr>
              <a:t>$ bash compile.sh</a:t>
            </a:r>
            <a:br>
              <a:rPr lang="en-US" sz="2200" dirty="0">
                <a:solidFill>
                  <a:schemeClr val="tx1"/>
                </a:solidFill>
                <a:latin typeface="Courier New" panose="02070309020205020404" pitchFamily="49" charset="0"/>
                <a:cs typeface="Courier New" panose="02070309020205020404" pitchFamily="49" charset="0"/>
              </a:rPr>
            </a:br>
            <a:r>
              <a:rPr lang="en-US" sz="2200" dirty="0">
                <a:solidFill>
                  <a:srgbClr val="DB6D32"/>
                </a:solidFill>
                <a:latin typeface="Courier New" panose="02070309020205020404" pitchFamily="49" charset="0"/>
                <a:cs typeface="Courier New" panose="02070309020205020404" pitchFamily="49" charset="0"/>
              </a:rPr>
              <a:t>Everything is in place!</a:t>
            </a:r>
          </a:p>
          <a:p>
            <a:r>
              <a:rPr lang="en-US" sz="2200" dirty="0">
                <a:solidFill>
                  <a:schemeClr val="tx1"/>
                </a:solidFill>
              </a:rPr>
              <a:t>Create an empty </a:t>
            </a:r>
            <a:r>
              <a:rPr lang="en-US" sz="2200" dirty="0" err="1">
                <a:solidFill>
                  <a:schemeClr val="tx1"/>
                </a:solidFill>
                <a:latin typeface="Courier New" panose="02070309020205020404" pitchFamily="49" charset="0"/>
                <a:cs typeface="Courier New" panose="02070309020205020404" pitchFamily="49" charset="0"/>
              </a:rPr>
              <a:t>Makefile</a:t>
            </a:r>
            <a:r>
              <a:rPr lang="en-US" sz="2200" dirty="0">
                <a:solidFill>
                  <a:schemeClr val="tx1"/>
                </a:solidFill>
              </a:rPr>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1174835" cy="5175345"/>
          </a:xfrm>
        </p:spPr>
        <p:txBody>
          <a:bodyPr/>
          <a:lstStyle/>
          <a:p>
            <a:r>
              <a:rPr lang="en-US" sz="2200" dirty="0">
                <a:latin typeface="+mj-lt"/>
              </a:rPr>
              <a:t>Using your text editor of choice (e.g. </a:t>
            </a:r>
            <a:r>
              <a:rPr lang="en-US" sz="2200" dirty="0" err="1">
                <a:latin typeface="+mj-lt"/>
              </a:rPr>
              <a:t>nano</a:t>
            </a:r>
            <a:r>
              <a:rPr lang="en-US" sz="2200" dirty="0">
                <a:latin typeface="+mj-lt"/>
              </a:rPr>
              <a:t>), add the following to a new file named </a:t>
            </a:r>
            <a:r>
              <a:rPr lang="en-US" sz="2200" dirty="0">
                <a:latin typeface="Courier New" panose="02070309020205020404" pitchFamily="49" charset="0"/>
                <a:cs typeface="Courier New" panose="02070309020205020404" pitchFamily="49" charset="0"/>
              </a:rPr>
              <a:t>pipeline.sh</a:t>
            </a:r>
            <a:r>
              <a:rPr lang="en-US" sz="2200" dirty="0">
                <a:latin typeface="+mj-lt"/>
              </a:rPr>
              <a:t>.</a:t>
            </a:r>
          </a:p>
          <a:p>
            <a:pPr marL="360000" lvl="1" indent="0">
              <a:buNone/>
            </a:pPr>
            <a:r>
              <a:rPr lang="en-US" sz="2200" dirty="0">
                <a:latin typeface="Courier New" panose="02070309020205020404" pitchFamily="49" charset="0"/>
                <a:cs typeface="Courier New" panose="02070309020205020404" pitchFamily="49" charset="0"/>
              </a:rPr>
              <a:t># USAGE: bash pipeline.sh </a:t>
            </a:r>
          </a:p>
          <a:p>
            <a:pPr marL="360000" lvl="1" indent="0">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buNone/>
            </a:pPr>
            <a:r>
              <a:rPr lang="en-US" sz="2200" dirty="0">
                <a:latin typeface="Courier New" panose="02070309020205020404" pitchFamily="49" charset="0"/>
                <a:cs typeface="Courier New" panose="02070309020205020404" pitchFamily="49" charset="0"/>
              </a:rPr>
              <a:t>python countwords.py books/isles.txt isles.dat </a:t>
            </a:r>
          </a:p>
          <a:p>
            <a:pPr marL="360000" lvl="1" indent="0">
              <a:buNone/>
            </a:pPr>
            <a:r>
              <a:rPr lang="en-US" sz="2200" dirty="0">
                <a:latin typeface="Courier New" panose="02070309020205020404" pitchFamily="49" charset="0"/>
                <a:cs typeface="Courier New" panose="02070309020205020404" pitchFamily="49" charset="0"/>
              </a:rPr>
              <a:t>python countwords.py books/abyss.txt abyss.dat </a:t>
            </a:r>
          </a:p>
          <a:p>
            <a:pPr marL="360000" lvl="1" indent="0">
              <a:buNone/>
            </a:pPr>
            <a:r>
              <a:rPr lang="en-US" sz="2200" dirty="0">
                <a:latin typeface="Courier New" panose="02070309020205020404" pitchFamily="49" charset="0"/>
                <a:cs typeface="Courier New" panose="02070309020205020404" pitchFamily="49" charset="0"/>
              </a:rPr>
              <a:t>python plotcounts.py isles.dat isles.png </a:t>
            </a:r>
          </a:p>
          <a:p>
            <a:pPr marL="360000" lvl="1" indent="0">
              <a:buNone/>
            </a:pPr>
            <a:r>
              <a:rPr lang="en-US" sz="2200" dirty="0">
                <a:latin typeface="Courier New" panose="02070309020205020404" pitchFamily="49" charset="0"/>
                <a:cs typeface="Courier New" panose="02070309020205020404" pitchFamily="49" charset="0"/>
              </a:rPr>
              <a:t>python plotcounts.py abyss.dat abyss.png </a:t>
            </a:r>
          </a:p>
          <a:p>
            <a:pPr marL="360000" lvl="1" indent="0">
              <a:buNone/>
            </a:pPr>
            <a:r>
              <a:rPr lang="en-US" sz="2200" dirty="0">
                <a:latin typeface="Courier New" panose="02070309020205020404" pitchFamily="49" charset="0"/>
                <a:cs typeface="Courier New" panose="02070309020205020404" pitchFamily="49" charset="0"/>
              </a:rPr>
              <a:t># Generate summary table </a:t>
            </a:r>
          </a:p>
          <a:p>
            <a:pPr marL="360000" lvl="1" indent="0">
              <a:buNone/>
            </a:pPr>
            <a:r>
              <a:rPr lang="en-US" sz="2200" dirty="0">
                <a:latin typeface="Courier New" panose="02070309020205020404" pitchFamily="49" charset="0"/>
                <a:cs typeface="Courier New" panose="02070309020205020404" pitchFamily="49" charset="0"/>
              </a:rPr>
              <a:t>python testzipf.py abyss.dat isles.dat &gt; results.txt </a:t>
            </a:r>
          </a:p>
          <a:p>
            <a:pPr eaLnBrk="0" fontAlgn="base" hangingPunct="0">
              <a:spcBef>
                <a:spcPct val="0"/>
              </a:spcBef>
              <a:spcAft>
                <a:spcPct val="0"/>
              </a:spcAft>
              <a:buSzTx/>
            </a:pPr>
            <a:r>
              <a:rPr lang="en-US" altLang="en-US" sz="2200" dirty="0"/>
              <a:t>Run the script and check that the output is the same as before: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cat results.txt </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31276"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956653" y="1206592"/>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SRC_C := $(wildcard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SRC_H := $(wildcard *.h)</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SRC_O := $(</a:t>
            </a:r>
            <a:r>
              <a:rPr lang="en-US" sz="1600" dirty="0" err="1">
                <a:solidFill>
                  <a:schemeClr val="accent6">
                    <a:lumMod val="50000"/>
                  </a:schemeClr>
                </a:solidFill>
                <a:latin typeface="Courier New" panose="02070309020205020404" pitchFamily="49" charset="0"/>
                <a:cs typeface="Courier New" panose="02070309020205020404" pitchFamily="49" charset="0"/>
              </a:rPr>
              <a:t>patsubst</a:t>
            </a:r>
            <a:r>
              <a:rPr lang="en-US" sz="1600" dirty="0">
                <a:solidFill>
                  <a:schemeClr val="accent6">
                    <a:lumMod val="50000"/>
                  </a:schemeClr>
                </a:solidFill>
                <a:latin typeface="Courier New" panose="02070309020205020404" pitchFamily="49" charset="0"/>
                <a:cs typeface="Courier New" panose="02070309020205020404" pitchFamily="49" charset="0"/>
              </a:rPr>
              <a:t> %.c, %.o, $(SRC_C))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TARGET := hello.exe</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CC := </a:t>
            </a:r>
            <a:r>
              <a:rPr lang="en-US" sz="1600" dirty="0" err="1">
                <a:solidFill>
                  <a:schemeClr val="accent6">
                    <a:lumMod val="50000"/>
                  </a:schemeClr>
                </a:solidFill>
                <a:latin typeface="Courier New" panose="02070309020205020404" pitchFamily="49" charset="0"/>
                <a:cs typeface="Courier New" panose="02070309020205020404" pitchFamily="49" charset="0"/>
              </a:rPr>
              <a:t>gcc</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CFLAGS := -Wall -</a:t>
            </a:r>
            <a:r>
              <a:rPr lang="en-US" sz="1600" dirty="0" err="1">
                <a:solidFill>
                  <a:schemeClr val="accent6">
                    <a:lumMod val="50000"/>
                  </a:schemeClr>
                </a:solidFill>
                <a:latin typeface="Courier New" panose="02070309020205020404" pitchFamily="49" charset="0"/>
                <a:cs typeface="Courier New" panose="02070309020205020404" pitchFamily="49" charset="0"/>
              </a:rPr>
              <a:t>Wextra</a:t>
            </a:r>
            <a:r>
              <a:rPr lang="en-US" sz="1600" dirty="0">
                <a:solidFill>
                  <a:schemeClr val="accent6">
                    <a:lumMod val="50000"/>
                  </a:schemeClr>
                </a:solidFill>
                <a:latin typeface="Courier New" panose="02070309020205020404" pitchFamily="49" charset="0"/>
                <a:cs typeface="Courier New" panose="02070309020205020404" pitchFamily="49" charset="0"/>
              </a:rPr>
              <a:t> -std=c99</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INCDIR := -I.</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all     : compile the source codes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all :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%.o : %.c</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-c $&lt; -o $*.o # $(INCDIR)</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$(TARGET) : $(SRC_O)</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7142593" y="3059668"/>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9552494" y="-7194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24436"/>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9</a:t>
            </a:r>
            <a:endParaRPr lang="nl-BE" altLang="en-US" dirty="0">
              <a:solidFill>
                <a:schemeClr val="tx1"/>
              </a:solidFill>
            </a:endParaRPr>
          </a:p>
        </p:txBody>
      </p:sp>
      <p:sp>
        <p:nvSpPr>
          <p:cNvPr id="48131" name="Tijdelijke aanduiding voor inhoud 2"/>
          <p:cNvSpPr>
            <a:spLocks noGrp="1"/>
          </p:cNvSpPr>
          <p:nvPr>
            <p:ph idx="1"/>
          </p:nvPr>
        </p:nvSpPr>
        <p:spPr>
          <a:xfrm>
            <a:off x="1631504" y="1412776"/>
            <a:ext cx="9108000" cy="4428000"/>
          </a:xfrm>
        </p:spPr>
        <p:txBody>
          <a:bodyPr vert="horz" lIns="0" tIns="0" rIns="0" bIns="0" rtlCol="0">
            <a:noAutofit/>
          </a:bodyPr>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1028347" y="1349370"/>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run     : execute the target</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run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run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@echo Executing $(TARGET)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@./$(TARGET)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help    : create a help message</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help</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help : </a:t>
            </a:r>
            <a:r>
              <a:rPr lang="en-US" sz="1600" dirty="0" err="1">
                <a:solidFill>
                  <a:schemeClr val="accent6">
                    <a:lumMod val="50000"/>
                  </a:schemeClr>
                </a:solidFill>
                <a:latin typeface="Courier New" panose="02070309020205020404" pitchFamily="49" charset="0"/>
                <a:cs typeface="Courier New" panose="02070309020205020404" pitchFamily="49" charset="0"/>
              </a:rPr>
              <a:t>Makefile</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@sed -n 's/^##//p' $&lt;</a:t>
            </a:r>
          </a:p>
          <a:p>
            <a:pPr marL="0" indent="0">
              <a:buNone/>
            </a:pPr>
            <a:br>
              <a:rPr lang="en-US" sz="1600" dirty="0">
                <a:solidFill>
                  <a:schemeClr val="accent6">
                    <a:lumMod val="50000"/>
                  </a:schemeClr>
                </a:solidFill>
                <a:latin typeface="Courier New" panose="02070309020205020404" pitchFamily="49" charset="0"/>
                <a:cs typeface="Courier New" panose="02070309020205020404" pitchFamily="49" charset="0"/>
              </a:rPr>
            </a:br>
            <a:r>
              <a:rPr lang="en-US" sz="1600" dirty="0">
                <a:solidFill>
                  <a:schemeClr val="accent6">
                    <a:lumMod val="50000"/>
                  </a:schemeClr>
                </a:solidFill>
                <a:latin typeface="Courier New" panose="02070309020205020404" pitchFamily="49" charset="0"/>
                <a:cs typeface="Courier New" panose="02070309020205020404" pitchFamily="49" charset="0"/>
              </a:rPr>
              <a:t>## clean   : remove build artefacts</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.PHONY : clean</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clean :</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8040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122</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124</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40981"/>
            <a:ext cx="11225169" cy="5175345"/>
          </a:xfrm>
        </p:spPr>
        <p:txBody>
          <a:bodyPr/>
          <a:lstStyle/>
          <a:p>
            <a:r>
              <a:rPr lang="en-US" sz="2200" dirty="0">
                <a:latin typeface="+mj-lt"/>
              </a:rPr>
              <a:t>This </a:t>
            </a:r>
            <a:r>
              <a:rPr lang="en-US" sz="2200" b="1" dirty="0">
                <a:latin typeface="+mj-lt"/>
              </a:rPr>
              <a:t>shell script </a:t>
            </a:r>
            <a:r>
              <a:rPr lang="en-US" sz="2200" dirty="0">
                <a:latin typeface="+mj-lt"/>
              </a:rPr>
              <a:t>solves several problems in computational reproducibility:</a:t>
            </a:r>
          </a:p>
          <a:p>
            <a:pPr lvl="1"/>
            <a:r>
              <a:rPr lang="en-US" sz="2200" dirty="0">
                <a:latin typeface="+mj-lt"/>
              </a:rPr>
              <a:t>It explicitly documents our pipeline, making communication with colleagues (and our future selves) more efficient. </a:t>
            </a:r>
          </a:p>
          <a:p>
            <a:pPr lvl="1"/>
            <a:r>
              <a:rPr lang="en-US" sz="2200" dirty="0">
                <a:latin typeface="+mj-lt"/>
              </a:rPr>
              <a:t>It allows us to type a single command, bash pipeline.sh, to reproduce the full analysis. </a:t>
            </a:r>
          </a:p>
          <a:p>
            <a:pPr lvl="1"/>
            <a:r>
              <a:rPr lang="en-US" sz="2200" dirty="0">
                <a:latin typeface="+mj-lt"/>
              </a:rPr>
              <a:t>It prevents us from repeating typos or mistakes. You might not get it right the first time, but once you fix something it’ll stay fixed. </a:t>
            </a:r>
          </a:p>
          <a:p>
            <a:r>
              <a:rPr lang="en-US" sz="2200" dirty="0">
                <a:latin typeface="+mj-lt"/>
              </a:rPr>
              <a:t>Despite these benefits it has a few </a:t>
            </a:r>
            <a:r>
              <a:rPr lang="en-US" sz="2200" b="1" dirty="0">
                <a:latin typeface="+mj-lt"/>
              </a:rPr>
              <a:t>shortcomings</a:t>
            </a:r>
            <a:r>
              <a:rPr lang="en-US" sz="2200" dirty="0">
                <a:latin typeface="+mj-lt"/>
              </a:rPr>
              <a:t>.</a:t>
            </a:r>
          </a:p>
          <a:p>
            <a:r>
              <a:rPr lang="en-US" sz="2200" dirty="0">
                <a:latin typeface="+mj-lt"/>
              </a:rPr>
              <a:t>Let’s adjust the width of the bars in our plot produced by plotcounts.py. Edit plotcounts.py so that the bars are 0.8 units wide instead of 1 unit. (Hint: replace </a:t>
            </a:r>
            <a:r>
              <a:rPr lang="en-US" sz="2200" dirty="0">
                <a:latin typeface="Courier New" panose="02070309020205020404" pitchFamily="49" charset="0"/>
                <a:cs typeface="Courier New" panose="02070309020205020404" pitchFamily="49" charset="0"/>
              </a:rPr>
              <a:t>width = 1.0 </a:t>
            </a:r>
            <a:r>
              <a:rPr lang="en-US" sz="2200" dirty="0">
                <a:latin typeface="+mj-lt"/>
              </a:rPr>
              <a:t>with </a:t>
            </a:r>
            <a:r>
              <a:rPr lang="en-US" sz="2200" dirty="0">
                <a:latin typeface="Courier New" panose="02070309020205020404" pitchFamily="49" charset="0"/>
                <a:cs typeface="Courier New" panose="02070309020205020404" pitchFamily="49" charset="0"/>
              </a:rPr>
              <a:t>width = 0.8 </a:t>
            </a:r>
            <a:r>
              <a:rPr lang="en-US" sz="2200" dirty="0">
                <a:latin typeface="+mj-lt"/>
              </a:rPr>
              <a:t>in the function </a:t>
            </a:r>
            <a:r>
              <a:rPr lang="en-US" sz="2200" dirty="0" err="1">
                <a:latin typeface="Courier New" panose="02070309020205020404" pitchFamily="49" charset="0"/>
                <a:cs typeface="Courier New" panose="02070309020205020404" pitchFamily="49" charset="0"/>
              </a:rPr>
              <a:t>plot_word_counts</a:t>
            </a:r>
            <a:r>
              <a:rPr lang="en-US" sz="2200" dirty="0">
                <a:latin typeface="+mj-lt"/>
              </a:rPr>
              <a:t>).</a:t>
            </a:r>
          </a:p>
          <a:p>
            <a:r>
              <a:rPr lang="en-US" sz="2200" dirty="0">
                <a:latin typeface="+mj-lt"/>
              </a:rPr>
              <a:t>Now we want to recreate our figures. We could just </a:t>
            </a:r>
            <a:r>
              <a:rPr lang="en-US" sz="2200" dirty="0">
                <a:latin typeface="Courier New" panose="02070309020205020404" pitchFamily="49" charset="0"/>
                <a:cs typeface="Courier New" panose="02070309020205020404" pitchFamily="49" charset="0"/>
              </a:rPr>
              <a:t>bash pipeline.sh </a:t>
            </a:r>
            <a:r>
              <a:rPr lang="en-US" sz="22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107723" cy="5175345"/>
          </a:xfrm>
        </p:spPr>
        <p:txBody>
          <a:bodyPr/>
          <a:lstStyle/>
          <a:p>
            <a:r>
              <a:rPr lang="en-US" sz="2200" dirty="0">
                <a:latin typeface="+mj-lt"/>
              </a:rPr>
              <a:t>Alternatively, we could manually</a:t>
            </a:r>
            <a:r>
              <a:rPr lang="pl-PL" sz="2200" dirty="0">
                <a:latin typeface="+mj-lt"/>
              </a:rPr>
              <a:t> </a:t>
            </a:r>
            <a:r>
              <a:rPr lang="en-US" sz="2200" dirty="0">
                <a:latin typeface="+mj-lt"/>
              </a:rPr>
              <a:t>rerun the plotting for each word-count file. (Experienced shell scripters can make this easier on themselves using a for-loop.)</a:t>
            </a:r>
          </a:p>
          <a:p>
            <a:pPr marL="360000" lvl="1" indent="0">
              <a:buNone/>
            </a:pPr>
            <a:r>
              <a:rPr lang="en-US" altLang="en-US" sz="2200" dirty="0">
                <a:latin typeface="Courier New" panose="02070309020205020404" pitchFamily="49" charset="0"/>
                <a:cs typeface="Courier New" panose="02070309020205020404" pitchFamily="49" charset="0"/>
              </a:rPr>
              <a:t>for book in abyss isles; do </a:t>
            </a:r>
          </a:p>
          <a:p>
            <a:pPr marL="629637" lvl="2" indent="0">
              <a:buNone/>
            </a:pPr>
            <a:r>
              <a:rPr lang="en-US" altLang="en-US" sz="2200" dirty="0">
                <a:latin typeface="Courier New" panose="02070309020205020404" pitchFamily="49" charset="0"/>
                <a:cs typeface="Courier New" panose="02070309020205020404" pitchFamily="49" charset="0"/>
              </a:rPr>
              <a:t>python plotcounts.py $book.dat $book.png </a:t>
            </a:r>
          </a:p>
          <a:p>
            <a:pPr marL="360000" lvl="1" indent="0">
              <a:buNone/>
            </a:pPr>
            <a:r>
              <a:rPr lang="en-US" altLang="en-US" sz="2200" dirty="0">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2200" dirty="0">
                <a:latin typeface="+mj-lt"/>
              </a:rPr>
              <a:t>With this approach, however, we don’t get many of the benefits of having a shell script in the first place.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107723" cy="5175345"/>
          </a:xfrm>
        </p:spPr>
        <p:txBody>
          <a:bodyPr/>
          <a:lstStyle/>
          <a:p>
            <a:pPr eaLnBrk="0" fontAlgn="base" hangingPunct="0">
              <a:spcBef>
                <a:spcPct val="0"/>
              </a:spcBef>
              <a:spcAft>
                <a:spcPct val="0"/>
              </a:spcAft>
              <a:buSzTx/>
            </a:pPr>
            <a:r>
              <a:rPr lang="en-US" altLang="en-US" sz="2200" dirty="0">
                <a:latin typeface="+mj-lt"/>
              </a:rPr>
              <a:t>Another popular option is to comment out a subset of the lines in pipeline.sh:</a:t>
            </a:r>
          </a:p>
          <a:p>
            <a:pPr marL="360000" lvl="1" indent="0">
              <a:spcBef>
                <a:spcPts val="0"/>
              </a:spcBef>
              <a:buNone/>
            </a:pPr>
            <a:r>
              <a:rPr lang="en-US" sz="22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22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2200" dirty="0">
                <a:latin typeface="Courier New" panose="02070309020205020404" pitchFamily="49" charset="0"/>
                <a:cs typeface="Courier New" panose="02070309020205020404" pitchFamily="49" charset="0"/>
              </a:rPr>
              <a:t># and the summary table for the </a:t>
            </a:r>
            <a:r>
              <a:rPr lang="en-US" sz="2200" dirty="0" err="1">
                <a:latin typeface="Courier New" panose="02070309020205020404" pitchFamily="49" charset="0"/>
                <a:cs typeface="Courier New" panose="02070309020205020404" pitchFamily="49" charset="0"/>
              </a:rPr>
              <a:t>Zipf's</a:t>
            </a:r>
            <a:r>
              <a:rPr lang="en-US" sz="22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countwords.py books/isles.txt isles.dat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countwords.py books/abyss.txt abyss.dat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plotcounts.py isles.dat isles.png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plotcounts.py abyss.dat abyss.png </a:t>
            </a:r>
          </a:p>
          <a:p>
            <a:pPr marL="360000" lvl="1" indent="0">
              <a:spcBef>
                <a:spcPts val="0"/>
              </a:spcBef>
              <a:buNone/>
            </a:pPr>
            <a:r>
              <a:rPr lang="en-US" sz="22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2200" dirty="0">
                <a:latin typeface="Courier New" panose="02070309020205020404" pitchFamily="49" charset="0"/>
                <a:cs typeface="Courier New" panose="02070309020205020404" pitchFamily="49" charset="0"/>
              </a:rPr>
              <a:t>python testzipf.py abyss.dat isles.dat &gt; results.txt </a:t>
            </a:r>
          </a:p>
          <a:p>
            <a:r>
              <a:rPr lang="en-US" altLang="en-US" sz="2200" dirty="0"/>
              <a:t>Then, we would run our modified shell script using </a:t>
            </a:r>
            <a:r>
              <a:rPr lang="en-US" altLang="en-US" sz="2200" dirty="0">
                <a:latin typeface="Courier New" panose="02070309020205020404" pitchFamily="49" charset="0"/>
                <a:cs typeface="Courier New" panose="02070309020205020404" pitchFamily="49" charset="0"/>
              </a:rPr>
              <a:t>bash pipeline.sh</a:t>
            </a:r>
            <a:r>
              <a:rPr lang="en-US" altLang="en-US" sz="2200" dirty="0"/>
              <a:t>. .</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15</a:t>
            </a:fld>
            <a:endParaRPr lang="nl-BE" dirty="0">
              <a:solidFill>
                <a:schemeClr val="tx1"/>
              </a:solidFill>
            </a:endParaRPr>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shell script?</a:t>
            </a:r>
            <a:endParaRPr lang="en-US" altLang="en-US" dirty="0">
              <a:solidFill>
                <a:schemeClr val="tx1"/>
              </a:solidFill>
            </a:endParaRPr>
          </a:p>
        </p:txBody>
      </p:sp>
      <p:sp>
        <p:nvSpPr>
          <p:cNvPr id="13315" name="Rectangle 3"/>
          <p:cNvSpPr>
            <a:spLocks noGrp="1" noChangeArrowheads="1"/>
          </p:cNvSpPr>
          <p:nvPr>
            <p:ph type="body" idx="1"/>
          </p:nvPr>
        </p:nvSpPr>
        <p:spPr>
          <a:xfrm>
            <a:off x="838199" y="1282887"/>
            <a:ext cx="11241947" cy="5175345"/>
          </a:xfrm>
        </p:spPr>
        <p:txBody>
          <a:bodyPr/>
          <a:lstStyle/>
          <a:p>
            <a:r>
              <a:rPr lang="en-US" sz="2200" dirty="0"/>
              <a:t>But commenting out these lines, and subsequently uncommenting them, can be a hassle and source of errors in complicated pipelines.</a:t>
            </a:r>
          </a:p>
          <a:p>
            <a:r>
              <a:rPr lang="en-US" sz="2200" dirty="0"/>
              <a:t>What we really want is an </a:t>
            </a:r>
            <a:r>
              <a:rPr lang="en-US" sz="2200" b="1" dirty="0"/>
              <a:t>executable description </a:t>
            </a:r>
            <a:r>
              <a:rPr lang="en-US" sz="2200" dirty="0"/>
              <a:t>of our pipeline that allows software to do the tricky part for us: </a:t>
            </a:r>
            <a:r>
              <a:rPr lang="en-US" sz="2200" dirty="0">
                <a:solidFill>
                  <a:srgbClr val="DB6C30"/>
                </a:solidFill>
              </a:rPr>
              <a:t>figuring out what steps need to be rerun</a:t>
            </a:r>
            <a:r>
              <a:rPr lang="en-US" sz="2200" dirty="0"/>
              <a:t>.</a:t>
            </a:r>
          </a:p>
          <a:p>
            <a:r>
              <a:rPr lang="en-US" sz="22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r>
              <a:rPr lang="en-US" sz="2200" dirty="0"/>
              <a:t>Make can be used for any commands that follow the general pattern of processing files to create new files, for example:</a:t>
            </a:r>
          </a:p>
          <a:p>
            <a:pPr lvl="1"/>
            <a:r>
              <a:rPr lang="en-US" sz="2200" dirty="0"/>
              <a:t>Run analysis scripts on raw data files to get data files that summarize the raw data (e.g. creating files with word counts from book text).</a:t>
            </a:r>
          </a:p>
          <a:p>
            <a:pPr lvl="1"/>
            <a:r>
              <a:rPr lang="en-US" sz="2200" dirty="0"/>
              <a:t>Run visualization scripts on data files to produce plots (e.g. creating images of word counts).</a:t>
            </a:r>
          </a:p>
          <a:p>
            <a:pPr lvl="1"/>
            <a:r>
              <a:rPr lang="en-US" sz="2200" dirty="0"/>
              <a:t>Parse and combine text files and plots to create papers.</a:t>
            </a:r>
          </a:p>
          <a:p>
            <a:pPr lvl="1"/>
            <a:r>
              <a:rPr lang="en-US" sz="2200" dirty="0"/>
              <a:t>Compile source code into executable programs or libraries.</a:t>
            </a:r>
          </a:p>
          <a:p>
            <a:r>
              <a:rPr lang="en-US" sz="2200" dirty="0"/>
              <a:t>There are now many build tools available, for example Apache ANT, doit, and nmake for Windows. There are also build tools that build scripts for use with these build tools and others e.g. GNU Autoconf and CMake. Which is </a:t>
            </a:r>
            <a:r>
              <a:rPr lang="en-US" sz="2200" dirty="0">
                <a:solidFill>
                  <a:srgbClr val="DB6D32"/>
                </a:solidFill>
              </a:rPr>
              <a:t>best for you </a:t>
            </a:r>
            <a:r>
              <a:rPr lang="en-US" sz="2200" dirty="0"/>
              <a:t>depends on your requirements, intended usage, and operating system. However, they all share the same fundamental concepts as Make.</a:t>
            </a: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nl-BE" dirty="0">
                <a:solidFill>
                  <a:schemeClr val="tx1"/>
                </a:solidFill>
              </a:rPr>
              <a:t>We start</a:t>
            </a:r>
            <a:endParaRPr lang="en-US" altLang="en-US" dirty="0">
              <a:solidFill>
                <a:schemeClr val="tx1"/>
              </a:solidFill>
            </a:endParaRPr>
          </a:p>
        </p:txBody>
      </p:sp>
      <p:sp>
        <p:nvSpPr>
          <p:cNvPr id="13315" name="Rectangle 3"/>
          <p:cNvSpPr>
            <a:spLocks noGrp="1" noChangeArrowheads="1"/>
          </p:cNvSpPr>
          <p:nvPr>
            <p:ph type="body" idx="1"/>
          </p:nvPr>
        </p:nvSpPr>
        <p:spPr>
          <a:xfrm>
            <a:off x="838199" y="1321928"/>
            <a:ext cx="11306333" cy="5175345"/>
          </a:xfrm>
        </p:spPr>
        <p:txBody>
          <a:bodyPr/>
          <a:lstStyle/>
          <a:p>
            <a:pPr marL="0" indent="0">
              <a:buNone/>
            </a:pPr>
            <a:r>
              <a:rPr lang="en-US" sz="2200" b="1" dirty="0">
                <a:solidFill>
                  <a:srgbClr val="DB6C30"/>
                </a:solidFill>
              </a:rPr>
              <a:t>Why Use Make if it is Almost 40 Years Old?</a:t>
            </a:r>
          </a:p>
          <a:p>
            <a:r>
              <a:rPr lang="en-US" sz="2200" dirty="0"/>
              <a:t>Today, researchers working with legacy codes in C or FORTRAN, which are very common in high-performance computing, will, very likely encounter Make.</a:t>
            </a:r>
          </a:p>
          <a:p>
            <a:r>
              <a:rPr lang="en-US" sz="2200" dirty="0"/>
              <a:t>Researchers are also finding Make of use in implementing reproducible research workflows, automating data analysis and visualization (using Python or R) and combining tables and plots with text to produce reports and papers for publication.</a:t>
            </a:r>
          </a:p>
          <a:p>
            <a:r>
              <a:rPr lang="en-US" sz="2200" dirty="0"/>
              <a:t>Make’s fundamental concepts are common across build tools.</a:t>
            </a:r>
          </a:p>
          <a:p>
            <a:r>
              <a:rPr lang="en-US" sz="2200" dirty="0"/>
              <a:t>GNU Make is a free, fast, well-documented, and very popular Make implementation. From now on, we will focus on it, and when we say Make, we mean GNU Make.</a:t>
            </a:r>
          </a:p>
          <a:p>
            <a:r>
              <a:rPr lang="en-US" sz="2200" dirty="0"/>
              <a:t>Make is the most-widely know build system (which helps solving issues by asking around or Googling).</a:t>
            </a:r>
          </a:p>
          <a:p>
            <a:r>
              <a:rPr lang="en-US" sz="2200" b="1" dirty="0">
                <a:solidFill>
                  <a:srgbClr val="DB6C30"/>
                </a:solidFill>
                <a:latin typeface="+mj-lt"/>
              </a:rPr>
              <a:t>Key Points</a:t>
            </a:r>
            <a:r>
              <a:rPr lang="en-US" sz="2200" dirty="0">
                <a:latin typeface="+mj-lt"/>
              </a:rPr>
              <a:t>: Make allows us to specify what depends on what and how to update things that are out of date.</a:t>
            </a:r>
          </a:p>
          <a:p>
            <a:endParaRPr lang="en-US" sz="2200" dirty="0">
              <a:latin typeface="+mj-lt"/>
            </a:endParaRPr>
          </a:p>
          <a:p>
            <a:endParaRPr 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r>
              <a:rPr lang="en-US" sz="2200" b="1" dirty="0"/>
              <a:t>Questions</a:t>
            </a:r>
            <a:endParaRPr lang="pl-PL" sz="2200" b="1" dirty="0"/>
          </a:p>
          <a:p>
            <a:pPr lvl="1"/>
            <a:r>
              <a:rPr lang="en-US" sz="2200" dirty="0"/>
              <a:t>How do I write a simple </a:t>
            </a:r>
            <a:r>
              <a:rPr lang="en-US" sz="2200" dirty="0" err="1"/>
              <a:t>Makefile</a:t>
            </a:r>
            <a:r>
              <a:rPr lang="en-US" sz="2200" dirty="0"/>
              <a:t>?</a:t>
            </a:r>
          </a:p>
          <a:p>
            <a:r>
              <a:rPr lang="en-US" sz="2200" b="1" dirty="0"/>
              <a:t>Objectives</a:t>
            </a:r>
            <a:endParaRPr lang="pl-PL" sz="2200" b="1" dirty="0"/>
          </a:p>
          <a:p>
            <a:pPr lvl="1"/>
            <a:r>
              <a:rPr lang="en-US" sz="2200" dirty="0"/>
              <a:t>Recognize the key parts of a </a:t>
            </a:r>
            <a:r>
              <a:rPr lang="en-US" sz="2200" dirty="0" err="1"/>
              <a:t>Makefile</a:t>
            </a:r>
            <a:r>
              <a:rPr lang="en-US" sz="2200" dirty="0"/>
              <a:t>, rules, targets, dependencies and actions.</a:t>
            </a:r>
          </a:p>
          <a:p>
            <a:pPr lvl="1"/>
            <a:r>
              <a:rPr lang="en-US" sz="2200" dirty="0"/>
              <a:t>Write a simple </a:t>
            </a:r>
            <a:r>
              <a:rPr lang="en-US" sz="2200" dirty="0" err="1"/>
              <a:t>Makefile</a:t>
            </a:r>
            <a:r>
              <a:rPr lang="en-US" sz="2200" dirty="0"/>
              <a:t>.</a:t>
            </a:r>
          </a:p>
          <a:p>
            <a:pPr lvl="1"/>
            <a:r>
              <a:rPr lang="en-US" sz="2200" dirty="0"/>
              <a:t>Run Make from the shell.</a:t>
            </a:r>
          </a:p>
          <a:p>
            <a:pPr lvl="1"/>
            <a:r>
              <a:rPr lang="en-US" sz="2200" dirty="0"/>
              <a:t>Explain when and why to mark targets as .PHONY.</a:t>
            </a:r>
          </a:p>
          <a:p>
            <a:pPr lvl="1"/>
            <a:r>
              <a:rPr lang="en-US" sz="22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solidFill>
                  <a:schemeClr val="tx1"/>
                </a:solidFill>
              </a:rPr>
              <a:pPr/>
              <a:t>19</a:t>
            </a:fld>
            <a:endParaRPr lang="nl-BE" dirty="0">
              <a:solidFill>
                <a:schemeClr val="tx1"/>
              </a:solidFill>
            </a:endParaRPr>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76873" y="1473225"/>
            <a:ext cx="11367660" cy="4887313"/>
          </a:xfrm>
        </p:spPr>
        <p:txBody>
          <a:bodyPr/>
          <a:lstStyle/>
          <a:p>
            <a:r>
              <a:rPr lang="en-US" sz="2200" b="1" dirty="0"/>
              <a:t>Build automation</a:t>
            </a:r>
            <a:r>
              <a:rPr lang="en-US" sz="2200" dirty="0"/>
              <a:t> is the process of automating the creation of a software build and the associated processes including: compiling computer source code into binary code, packaging binary code, and running automated tests.</a:t>
            </a:r>
          </a:p>
          <a:p>
            <a:endParaRPr lang="en-US" sz="2200" dirty="0"/>
          </a:p>
          <a:p>
            <a:pPr eaLnBrk="0" fontAlgn="base" hangingPunct="0">
              <a:spcBef>
                <a:spcPct val="0"/>
              </a:spcBef>
              <a:spcAft>
                <a:spcPct val="0"/>
              </a:spcAft>
              <a:buSzTx/>
            </a:pPr>
            <a:r>
              <a:rPr lang="en-US" altLang="en-US" sz="2200" dirty="0"/>
              <a:t>Today, there are two general categories of tools:</a:t>
            </a:r>
          </a:p>
          <a:p>
            <a:pPr lvl="1" eaLnBrk="0" fontAlgn="base" hangingPunct="0">
              <a:spcBef>
                <a:spcPct val="0"/>
              </a:spcBef>
              <a:spcAft>
                <a:spcPct val="0"/>
              </a:spcAft>
              <a:buSzTx/>
            </a:pPr>
            <a:r>
              <a:rPr lang="en-US" altLang="en-US" sz="2200" dirty="0"/>
              <a:t>Build automation utility (like Make, Rake, Cake, MS build, Ant, </a:t>
            </a:r>
            <a:r>
              <a:rPr lang="en-US" altLang="en-US" sz="2200" dirty="0" err="1"/>
              <a:t>Gradle</a:t>
            </a:r>
            <a:r>
              <a:rPr lang="en-US" altLang="en-US" sz="2200" dirty="0"/>
              <a:t> etc.)</a:t>
            </a:r>
          </a:p>
          <a:p>
            <a:pPr marL="727200" lvl="2" indent="0" eaLnBrk="0" fontAlgn="base" hangingPunct="0">
              <a:spcBef>
                <a:spcPct val="0"/>
              </a:spcBef>
              <a:spcAft>
                <a:spcPct val="0"/>
              </a:spcAft>
              <a:buNone/>
            </a:pPr>
            <a:r>
              <a:rPr lang="en-US" altLang="en-US" sz="1600" dirty="0"/>
              <a:t>Primary purpose is to generate build artifacts through activities like compiling and linking source code.</a:t>
            </a:r>
          </a:p>
          <a:p>
            <a:pPr lvl="1" eaLnBrk="0" fontAlgn="base" hangingPunct="0">
              <a:spcBef>
                <a:spcPct val="0"/>
              </a:spcBef>
              <a:spcAft>
                <a:spcPct val="0"/>
              </a:spcAft>
              <a:buSzTx/>
            </a:pPr>
            <a:r>
              <a:rPr lang="en-US" altLang="en-US" sz="2200" dirty="0"/>
              <a:t>Build automation servers</a:t>
            </a:r>
          </a:p>
          <a:p>
            <a:pPr marL="727200" lvl="2" indent="0" eaLnBrk="0" fontAlgn="base" hangingPunct="0">
              <a:spcBef>
                <a:spcPct val="0"/>
              </a:spcBef>
              <a:spcAft>
                <a:spcPct val="0"/>
              </a:spcAft>
              <a:buNone/>
            </a:pPr>
            <a:r>
              <a:rPr lang="en-US" altLang="en-US" sz="1600" dirty="0"/>
              <a:t>These are general web based tools that execute build automation utilities on a scheduled or triggered basis; a continuous integration server is a type of build automation server.</a:t>
            </a:r>
          </a:p>
          <a:p>
            <a:pPr marL="0" indent="-187200" eaLnBrk="0" fontAlgn="base" hangingPunct="0">
              <a:spcBef>
                <a:spcPct val="0"/>
              </a:spcBef>
              <a:spcAft>
                <a:spcPct val="0"/>
              </a:spcAft>
              <a:buNone/>
            </a:pPr>
            <a:endParaRPr lang="en-US" altLang="en-US" sz="2400" dirty="0"/>
          </a:p>
          <a:p>
            <a:pPr eaLnBrk="0" fontAlgn="base" hangingPunct="0">
              <a:spcBef>
                <a:spcPct val="0"/>
              </a:spcBef>
              <a:spcAft>
                <a:spcPct val="0"/>
              </a:spcAft>
              <a:buSzTx/>
            </a:pPr>
            <a:r>
              <a:rPr lang="en-US" sz="2200" dirty="0"/>
              <a:t>There are now a number of dependency-tracking build utilities, but Make is one of the most widespread, primarily due to its inclusion in Unix, starting with the PWB/UNIX 1.0, which featured a variety of tools targeting software development tasks.</a:t>
            </a: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6460703" y="5884223"/>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16047"/>
            <a:ext cx="10515600" cy="1325563"/>
          </a:xfrm>
        </p:spPr>
        <p:txBody>
          <a:bodyPr/>
          <a:lstStyle/>
          <a:p>
            <a:r>
              <a:rPr lang="nl-BE" dirty="0">
                <a:solidFill>
                  <a:schemeClr val="tx1"/>
                </a:solidFill>
              </a:rPr>
              <a:t>We start - </a:t>
            </a:r>
            <a:r>
              <a:rPr lang="nl-BE" dirty="0" err="1">
                <a:solidFill>
                  <a:schemeClr val="tx1"/>
                </a:solidFill>
              </a:rPr>
              <a:t>Makefile</a:t>
            </a:r>
            <a:endParaRPr lang="en-US" altLang="en-US" dirty="0">
              <a:solidFill>
                <a:schemeClr val="tx1"/>
              </a:solidFill>
            </a:endParaRPr>
          </a:p>
        </p:txBody>
      </p:sp>
      <p:sp>
        <p:nvSpPr>
          <p:cNvPr id="13315" name="Rectangle 3"/>
          <p:cNvSpPr>
            <a:spLocks noGrp="1" noChangeArrowheads="1"/>
          </p:cNvSpPr>
          <p:nvPr>
            <p:ph type="body" idx="1"/>
          </p:nvPr>
        </p:nvSpPr>
        <p:spPr>
          <a:xfrm>
            <a:off x="838199" y="1341610"/>
            <a:ext cx="11306333" cy="5175345"/>
          </a:xfrm>
        </p:spPr>
        <p:txBody>
          <a:bodyPr/>
          <a:lstStyle/>
          <a:p>
            <a:pPr eaLnBrk="0" fontAlgn="base" hangingPunct="0">
              <a:spcBef>
                <a:spcPct val="0"/>
              </a:spcBef>
              <a:spcAft>
                <a:spcPct val="0"/>
              </a:spcAft>
              <a:buSzTx/>
            </a:pPr>
            <a:r>
              <a:rPr lang="en-US" altLang="en-US" sz="2200" dirty="0">
                <a:latin typeface="+mj-lt"/>
              </a:rPr>
              <a:t>Create a file, called </a:t>
            </a:r>
            <a:r>
              <a:rPr lang="en-US" altLang="en-US" sz="2200" dirty="0">
                <a:solidFill>
                  <a:srgbClr val="DB6D32"/>
                </a:solidFill>
                <a:latin typeface="Courier New" panose="02070309020205020404" pitchFamily="49" charset="0"/>
                <a:cs typeface="Courier New" panose="02070309020205020404" pitchFamily="49" charset="0"/>
              </a:rPr>
              <a:t>Makefile</a:t>
            </a:r>
            <a:r>
              <a:rPr lang="en-US" altLang="en-US" sz="2200" dirty="0">
                <a:latin typeface="+mj-lt"/>
              </a:rPr>
              <a:t>, with the following content: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anose="02070309020205020404" pitchFamily="49" charset="0"/>
                <a:cs typeface="Courier New" panose="02070309020205020404" pitchFamily="49" charset="0"/>
              </a:rPr>
              <a:t>.py books/isles.txt isles.dat </a:t>
            </a:r>
          </a:p>
          <a:p>
            <a:pPr eaLnBrk="0" fontAlgn="base" hangingPunct="0">
              <a:spcBef>
                <a:spcPct val="0"/>
              </a:spcBef>
              <a:spcAft>
                <a:spcPct val="0"/>
              </a:spcAft>
              <a:buSzTx/>
            </a:pPr>
            <a:r>
              <a:rPr lang="en-US" altLang="en-US" sz="2200" dirty="0">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361272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35"/>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200" y="1321928"/>
            <a:ext cx="11216780" cy="5175345"/>
          </a:xfrm>
        </p:spPr>
        <p:txBody>
          <a:bodyPr/>
          <a:lstStyle/>
          <a:p>
            <a:pPr marL="0" indent="0" eaLnBrk="0" fontAlgn="base" hangingPunct="0">
              <a:spcBef>
                <a:spcPct val="0"/>
              </a:spcBef>
              <a:spcAft>
                <a:spcPct val="0"/>
              </a:spcAft>
              <a:buNone/>
            </a:pPr>
            <a:r>
              <a:rPr lang="en-US" altLang="en-US" sz="2200" b="1" dirty="0">
                <a:solidFill>
                  <a:srgbClr val="DB6C30"/>
                </a:solidFill>
                <a:latin typeface="+mj-lt"/>
              </a:rPr>
              <a:t>Components:</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solidFill>
                  <a:srgbClr val="1D8DB0"/>
                </a:solidFill>
                <a:latin typeface="Courier New" panose="02070309020205020404" pitchFamily="49" charset="0"/>
                <a:cs typeface="Courier New" panose="02070309020205020404" pitchFamily="49" charset="0"/>
              </a:rPr>
              <a:t> </a:t>
            </a:r>
            <a:r>
              <a:rPr lang="en-US" altLang="en-US" sz="2200" dirty="0">
                <a:latin typeface="+mj-lt"/>
              </a:rPr>
              <a:t>denotes a </a:t>
            </a:r>
            <a:r>
              <a:rPr lang="en-US" altLang="en-US" sz="2200" b="1" dirty="0">
                <a:latin typeface="+mj-lt"/>
              </a:rPr>
              <a:t>comment</a:t>
            </a:r>
            <a:r>
              <a:rPr lang="en-US" altLang="en-US" sz="2200" dirty="0">
                <a:latin typeface="+mj-lt"/>
              </a:rPr>
              <a:t>. Any text from # to the end of the line is ignored by Make.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isles.dat</a:t>
            </a:r>
            <a:r>
              <a:rPr lang="en-US" altLang="en-US" sz="2200" dirty="0">
                <a:solidFill>
                  <a:srgbClr val="DB6C30"/>
                </a:solidFill>
                <a:latin typeface="+mj-lt"/>
              </a:rPr>
              <a:t> </a:t>
            </a:r>
            <a:r>
              <a:rPr lang="en-US" altLang="en-US" sz="2200" dirty="0">
                <a:latin typeface="+mj-lt"/>
              </a:rPr>
              <a:t>is a </a:t>
            </a:r>
            <a:r>
              <a:rPr lang="en-US" altLang="en-US" sz="2200" b="1" dirty="0">
                <a:latin typeface="+mj-lt"/>
              </a:rPr>
              <a:t>target</a:t>
            </a:r>
            <a:r>
              <a:rPr lang="en-US" altLang="en-US" sz="2200" dirty="0">
                <a:latin typeface="+mj-lt"/>
              </a:rPr>
              <a:t>, a file to be created, or built.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books/isles.txt</a:t>
            </a:r>
            <a:r>
              <a:rPr lang="en-US" altLang="en-US" sz="2200" dirty="0">
                <a:latin typeface="+mj-lt"/>
              </a:rPr>
              <a:t> is a </a:t>
            </a:r>
            <a:r>
              <a:rPr lang="en-US" altLang="en-US" sz="2200" b="1" dirty="0">
                <a:latin typeface="+mj-lt"/>
              </a:rPr>
              <a:t>dependency</a:t>
            </a:r>
            <a:r>
              <a:rPr lang="en-US" altLang="en-US" sz="2200" dirty="0">
                <a:latin typeface="+mj-lt"/>
              </a:rPr>
              <a:t>, a file that is needed to build or update the target. Targets can have zero or more dependencies. </a:t>
            </a:r>
          </a:p>
          <a:p>
            <a:pPr eaLnBrk="0" fontAlgn="base" hangingPunct="0">
              <a:spcBef>
                <a:spcPct val="0"/>
              </a:spcBef>
              <a:spcAft>
                <a:spcPct val="0"/>
              </a:spcAft>
              <a:buSzTx/>
            </a:pPr>
            <a:r>
              <a:rPr lang="en-US" altLang="en-US" sz="2200" dirty="0">
                <a:latin typeface="+mj-lt"/>
              </a:rPr>
              <a:t>A colon, </a:t>
            </a:r>
            <a:r>
              <a:rPr lang="en-US" altLang="en-US" sz="2200" dirty="0">
                <a:solidFill>
                  <a:srgbClr val="DB6C30"/>
                </a:solidFill>
                <a:latin typeface="Courier New" panose="02070309020205020404" pitchFamily="49" charset="0"/>
                <a:cs typeface="Courier New" panose="02070309020205020404" pitchFamily="49" charset="0"/>
              </a:rPr>
              <a:t>:</a:t>
            </a:r>
            <a:r>
              <a:rPr lang="en-US" altLang="en-US" sz="2200" dirty="0">
                <a:latin typeface="+mj-lt"/>
              </a:rPr>
              <a:t>, </a:t>
            </a:r>
            <a:r>
              <a:rPr lang="en-US" altLang="en-US" sz="2200" b="1" dirty="0">
                <a:latin typeface="+mj-lt"/>
              </a:rPr>
              <a:t>separates</a:t>
            </a:r>
            <a:r>
              <a:rPr lang="en-US" altLang="en-US" sz="2200" dirty="0">
                <a:latin typeface="+mj-lt"/>
              </a:rPr>
              <a:t> targets from dependencies. </a:t>
            </a:r>
          </a:p>
          <a:p>
            <a:pPr eaLnBrk="0" fontAlgn="base" hangingPunct="0">
              <a:spcBef>
                <a:spcPct val="0"/>
              </a:spcBef>
              <a:spcAft>
                <a:spcPct val="0"/>
              </a:spcAft>
              <a:buSzTx/>
            </a:pPr>
            <a:r>
              <a:rPr lang="en-US" altLang="en-US" sz="2200" dirty="0">
                <a:solidFill>
                  <a:srgbClr val="DB6C30"/>
                </a:solidFill>
                <a:latin typeface="Courier New" panose="02070309020205020404" pitchFamily="49" charset="0"/>
                <a:cs typeface="Courier New" panose="02070309020205020404" pitchFamily="49" charset="0"/>
              </a:rPr>
              <a:t>python countwords.py books/isles.txt isles.dat</a:t>
            </a:r>
            <a:r>
              <a:rPr lang="en-US" altLang="en-US" sz="2200" dirty="0">
                <a:solidFill>
                  <a:srgbClr val="DB6C30"/>
                </a:solidFill>
                <a:latin typeface="+mj-lt"/>
              </a:rPr>
              <a:t> </a:t>
            </a:r>
            <a:r>
              <a:rPr lang="en-US" altLang="en-US" sz="2200" dirty="0">
                <a:latin typeface="+mj-lt"/>
              </a:rPr>
              <a:t>is an </a:t>
            </a:r>
            <a:r>
              <a:rPr lang="en-US" altLang="en-US" sz="2200" b="1" dirty="0">
                <a:latin typeface="+mj-lt"/>
              </a:rPr>
              <a:t>action</a:t>
            </a:r>
            <a:r>
              <a:rPr lang="en-US" altLang="en-US" sz="2200" dirty="0">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2200" dirty="0">
                <a:latin typeface="+mj-lt"/>
              </a:rPr>
              <a:t>Actions are </a:t>
            </a:r>
            <a:r>
              <a:rPr lang="en-US" altLang="en-US" sz="2200" b="1" dirty="0">
                <a:latin typeface="+mj-lt"/>
              </a:rPr>
              <a:t>indented</a:t>
            </a:r>
            <a:r>
              <a:rPr lang="en-US" altLang="en-US" sz="2200" dirty="0">
                <a:latin typeface="+mj-lt"/>
              </a:rPr>
              <a:t> using a single </a:t>
            </a:r>
            <a:r>
              <a:rPr lang="en-US" altLang="en-US" sz="2200" dirty="0">
                <a:solidFill>
                  <a:srgbClr val="DB6C30"/>
                </a:solidFill>
                <a:latin typeface="Courier New" panose="02070309020205020404" pitchFamily="49" charset="0"/>
                <a:cs typeface="Courier New" panose="02070309020205020404" pitchFamily="49" charset="0"/>
              </a:rPr>
              <a:t>TAB</a:t>
            </a:r>
            <a:r>
              <a:rPr lang="en-US" altLang="en-US" sz="2200" dirty="0">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2200" dirty="0">
                <a:latin typeface="+mj-lt"/>
              </a:rPr>
              <a:t>Together, the </a:t>
            </a:r>
            <a:r>
              <a:rPr lang="en-US" altLang="en-US" sz="2200" dirty="0">
                <a:solidFill>
                  <a:srgbClr val="DB6C30"/>
                </a:solidFill>
                <a:latin typeface="Courier New" panose="02070309020205020404" pitchFamily="49" charset="0"/>
                <a:cs typeface="Courier New" panose="02070309020205020404" pitchFamily="49" charset="0"/>
              </a:rPr>
              <a:t>target, dependencies, and actions </a:t>
            </a:r>
            <a:r>
              <a:rPr lang="en-US" altLang="en-US" sz="2200" dirty="0">
                <a:latin typeface="+mj-lt"/>
              </a:rPr>
              <a:t>form a </a:t>
            </a:r>
            <a:r>
              <a:rPr lang="en-US" altLang="en-US" sz="2200" b="1" dirty="0">
                <a:latin typeface="+mj-lt"/>
              </a:rPr>
              <a:t>rule</a:t>
            </a:r>
            <a:r>
              <a:rPr lang="en-US" altLang="en-US" sz="2200" dirty="0">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225169" cy="5175345"/>
          </a:xfrm>
        </p:spPr>
        <p:txBody>
          <a:bodyPr/>
          <a:lstStyle/>
          <a:p>
            <a:pPr eaLnBrk="0" fontAlgn="base" hangingPunct="0">
              <a:spcBef>
                <a:spcPct val="0"/>
              </a:spcBef>
              <a:spcAft>
                <a:spcPct val="0"/>
              </a:spcAft>
              <a:buSzTx/>
            </a:pPr>
            <a:r>
              <a:rPr lang="en-US" altLang="en-US" sz="2200" dirty="0">
                <a:latin typeface="+mj-lt"/>
              </a:rPr>
              <a:t>The rule above describes how to build the </a:t>
            </a:r>
            <a:r>
              <a:rPr lang="en-US" altLang="en-US" sz="2200" b="1" dirty="0">
                <a:latin typeface="+mj-lt"/>
              </a:rPr>
              <a:t>target</a:t>
            </a:r>
            <a:r>
              <a:rPr lang="en-US" altLang="en-US" sz="2200" dirty="0">
                <a:latin typeface="+mj-lt"/>
              </a:rPr>
              <a:t> </a:t>
            </a:r>
            <a:r>
              <a:rPr lang="en-US" altLang="en-US" sz="2200" dirty="0">
                <a:solidFill>
                  <a:srgbClr val="DB6D32"/>
                </a:solidFill>
                <a:latin typeface="+mj-lt"/>
              </a:rPr>
              <a:t>isles.dat </a:t>
            </a:r>
            <a:r>
              <a:rPr lang="en-US" altLang="en-US" sz="2200" dirty="0">
                <a:latin typeface="+mj-lt"/>
              </a:rPr>
              <a:t>using the </a:t>
            </a:r>
            <a:r>
              <a:rPr lang="en-US" altLang="en-US" sz="2200" b="1" dirty="0">
                <a:latin typeface="+mj-lt"/>
              </a:rPr>
              <a:t>action</a:t>
            </a:r>
            <a:r>
              <a:rPr lang="en-US" altLang="en-US" sz="2200" dirty="0">
                <a:latin typeface="+mj-lt"/>
              </a:rPr>
              <a:t> </a:t>
            </a:r>
            <a:r>
              <a:rPr lang="en-US" altLang="en-US" sz="2200" dirty="0">
                <a:solidFill>
                  <a:srgbClr val="DB6D32"/>
                </a:solidFill>
                <a:latin typeface="+mj-lt"/>
              </a:rPr>
              <a:t>python countwords.py </a:t>
            </a:r>
            <a:r>
              <a:rPr lang="en-US" altLang="en-US" sz="2200" dirty="0">
                <a:latin typeface="+mj-lt"/>
              </a:rPr>
              <a:t>and the </a:t>
            </a:r>
            <a:r>
              <a:rPr lang="en-US" altLang="en-US" sz="2200" b="1" dirty="0">
                <a:latin typeface="+mj-lt"/>
              </a:rPr>
              <a:t>dependency</a:t>
            </a:r>
            <a:r>
              <a:rPr lang="en-US" altLang="en-US" sz="2200" dirty="0">
                <a:latin typeface="+mj-lt"/>
              </a:rPr>
              <a:t> </a:t>
            </a:r>
            <a:r>
              <a:rPr lang="en-US" altLang="en-US" sz="2200" dirty="0">
                <a:solidFill>
                  <a:srgbClr val="DB6D32"/>
                </a:solidFill>
                <a:latin typeface="+mj-lt"/>
              </a:rPr>
              <a:t>books/isles.txt</a:t>
            </a:r>
            <a:r>
              <a:rPr lang="en-US" altLang="en-US" sz="2200" dirty="0">
                <a:latin typeface="+mj-lt"/>
              </a:rPr>
              <a:t>.</a:t>
            </a:r>
            <a:endParaRPr lang="pl-PL" altLang="en-US" sz="2200" dirty="0">
              <a:latin typeface="+mj-lt"/>
            </a:endParaRPr>
          </a:p>
          <a:p>
            <a:pPr eaLnBrk="0" fontAlgn="base" hangingPunct="0">
              <a:spcBef>
                <a:spcPct val="0"/>
              </a:spcBef>
              <a:spcAft>
                <a:spcPct val="0"/>
              </a:spcAft>
              <a:buSzTx/>
            </a:pPr>
            <a:r>
              <a:rPr lang="en-US" altLang="en-US" sz="2200" dirty="0">
                <a:latin typeface="+mj-lt"/>
              </a:rPr>
              <a:t>Information that was implicit in our shell script - that we are generating a file called isles.dat and that creating this file requires books/isles.txt - is now made explicit by Make’s syntax.</a:t>
            </a:r>
            <a:endParaRPr lang="pl-PL" altLang="en-US" sz="2200" dirty="0">
              <a:latin typeface="+mj-lt"/>
            </a:endParaRPr>
          </a:p>
          <a:p>
            <a:pPr eaLnBrk="0" fontAlgn="base" hangingPunct="0">
              <a:spcBef>
                <a:spcPct val="0"/>
              </a:spcBef>
              <a:spcAft>
                <a:spcPct val="0"/>
              </a:spcAft>
              <a:buSzTx/>
            </a:pPr>
            <a:r>
              <a:rPr lang="pl-PL" altLang="en-US" sz="2200" dirty="0">
                <a:latin typeface="+mj-lt"/>
              </a:rPr>
              <a:t>Before we start: </a:t>
            </a:r>
            <a:r>
              <a:rPr lang="en-US" altLang="en-US" sz="2200" dirty="0">
                <a:latin typeface="+mj-lt"/>
              </a:rPr>
              <a:t>first ensure we start from scratch and delete the .</a:t>
            </a:r>
            <a:r>
              <a:rPr lang="en-US" altLang="en-US" sz="2200" dirty="0" err="1">
                <a:latin typeface="+mj-lt"/>
              </a:rPr>
              <a:t>dat</a:t>
            </a:r>
            <a:r>
              <a:rPr lang="en-US" altLang="en-US" sz="2200" dirty="0">
                <a:latin typeface="+mj-lt"/>
              </a:rPr>
              <a:t> and .</a:t>
            </a:r>
            <a:r>
              <a:rPr lang="en-US" altLang="en-US" sz="2200" dirty="0" err="1">
                <a:latin typeface="+mj-lt"/>
              </a:rPr>
              <a:t>png</a:t>
            </a:r>
            <a:r>
              <a:rPr lang="en-US" altLang="en-US" sz="2200" dirty="0">
                <a:latin typeface="+mj-lt"/>
              </a:rPr>
              <a:t> files we created earlier:</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*.dat *.png </a:t>
            </a:r>
            <a:endParaRPr lang="pl-PL"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altLang="en-US" dirty="0">
                <a:solidFill>
                  <a:schemeClr val="tx1"/>
                </a:solidFill>
              </a:rPr>
              <a:t>Makefile components</a:t>
            </a:r>
            <a:endParaRPr lang="en-US" altLang="en-US" dirty="0">
              <a:solidFill>
                <a:schemeClr val="tx1"/>
              </a:solidFill>
            </a:endParaRPr>
          </a:p>
        </p:txBody>
      </p:sp>
      <p:sp>
        <p:nvSpPr>
          <p:cNvPr id="13315" name="Rectangle 3"/>
          <p:cNvSpPr>
            <a:spLocks noGrp="1" noChangeArrowheads="1"/>
          </p:cNvSpPr>
          <p:nvPr>
            <p:ph type="body" idx="1"/>
          </p:nvPr>
        </p:nvSpPr>
        <p:spPr>
          <a:xfrm>
            <a:off x="838199" y="1283720"/>
            <a:ext cx="11174835" cy="5175345"/>
          </a:xfrm>
        </p:spPr>
        <p:txBody>
          <a:bodyPr/>
          <a:lstStyle/>
          <a:p>
            <a:pPr eaLnBrk="0" fontAlgn="base" hangingPunct="0">
              <a:spcBef>
                <a:spcPct val="0"/>
              </a:spcBef>
              <a:spcAft>
                <a:spcPct val="0"/>
              </a:spcAft>
              <a:buSzTx/>
            </a:pPr>
            <a:r>
              <a:rPr lang="pl-PL" altLang="en-US" sz="2200" dirty="0">
                <a:solidFill>
                  <a:srgbClr val="DB6C30"/>
                </a:solidFill>
                <a:latin typeface="+mj-lt"/>
              </a:rPr>
              <a:t>How to use</a:t>
            </a:r>
            <a:r>
              <a:rPr lang="pl-PL" altLang="en-US" sz="2200" dirty="0">
                <a:latin typeface="+mj-lt"/>
              </a:rPr>
              <a:t>:</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mj-lt"/>
              </a:rPr>
              <a:t>By default, Make looks for a Makefile, called Makefile, and we can run Make as follows: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endParaRPr lang="pl-PL" altLang="en-US" sz="2200" dirty="0">
              <a:latin typeface="Courier New" pitchFamily="49" charset="0"/>
              <a:cs typeface="Courier New" pitchFamily="49" charset="0"/>
            </a:endParaRPr>
          </a:p>
          <a:p>
            <a:pPr marL="358775" indent="-358775" eaLnBrk="0" fontAlgn="base" hangingPunct="0">
              <a:spcBef>
                <a:spcPct val="0"/>
              </a:spcBef>
              <a:spcAft>
                <a:spcPct val="0"/>
              </a:spcAft>
            </a:pPr>
            <a:r>
              <a:rPr lang="en-US" altLang="en-US" sz="2200" dirty="0">
                <a:latin typeface="+mj-lt"/>
              </a:rPr>
              <a:t>By default, Make prints out the actions it executes: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p>
          <a:p>
            <a:pPr marL="358775" indent="-358775" eaLnBrk="0" fontAlgn="base" hangingPunct="0">
              <a:spcBef>
                <a:spcPct val="0"/>
              </a:spcBef>
              <a:spcAft>
                <a:spcPct val="0"/>
              </a:spcAft>
            </a:pPr>
            <a:r>
              <a:rPr lang="pl-PL" altLang="en-US" sz="2200" dirty="0">
                <a:latin typeface="+mj-lt"/>
              </a:rPr>
              <a:t>Common problem:</a:t>
            </a:r>
          </a:p>
          <a:p>
            <a:pPr marL="360000" lvl="1" indent="0" eaLnBrk="0" fontAlgn="base" hangingPunct="0">
              <a:spcBef>
                <a:spcPct val="0"/>
              </a:spcBef>
              <a:spcAft>
                <a:spcPct val="0"/>
              </a:spcAft>
              <a:buNone/>
            </a:pPr>
            <a:r>
              <a:rPr lang="en-US" altLang="en-US" sz="2200" dirty="0">
                <a:latin typeface="+mj-lt"/>
              </a:rPr>
              <a:t>If we see,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Makefile:3: *** missing separator. Stop. </a:t>
            </a:r>
          </a:p>
          <a:p>
            <a:pPr marL="360000" lvl="1" indent="0" eaLnBrk="0" fontAlgn="base" hangingPunct="0">
              <a:spcBef>
                <a:spcPct val="0"/>
              </a:spcBef>
              <a:spcAft>
                <a:spcPct val="0"/>
              </a:spcAft>
              <a:buNone/>
            </a:pPr>
            <a:r>
              <a:rPr lang="en-US" altLang="en-US" sz="2200" dirty="0">
                <a:latin typeface="+mj-lt"/>
              </a:rPr>
              <a:t>then we have used a space instead of a TAB characters to indent one of our actions.</a:t>
            </a:r>
            <a:endParaRPr lang="pl-PL" altLang="en-US" sz="2200" dirty="0">
              <a:latin typeface="+mj-lt"/>
            </a:endParaRPr>
          </a:p>
          <a:p>
            <a:pPr marL="358775" indent="-358775" eaLnBrk="0" fontAlgn="base" hangingPunct="0">
              <a:spcBef>
                <a:spcPct val="0"/>
              </a:spcBef>
              <a:spcAft>
                <a:spcPct val="0"/>
              </a:spcAft>
            </a:pPr>
            <a:r>
              <a:rPr lang="pl-PL" altLang="en-US" sz="2200" dirty="0">
                <a:latin typeface="+mj-lt"/>
              </a:rPr>
              <a:t>Check if the result is as exected:</a:t>
            </a:r>
          </a:p>
          <a:p>
            <a:pPr marL="718775" lvl="1" indent="-358775"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head -5 isles.dat </a:t>
            </a:r>
          </a:p>
          <a:p>
            <a:pPr marL="360000" lvl="1" indent="0" eaLnBrk="0" fontAlgn="base" hangingPunct="0">
              <a:spcBef>
                <a:spcPct val="0"/>
              </a:spcBef>
              <a:spcAft>
                <a:spcPct val="0"/>
              </a:spcAft>
              <a:buNone/>
            </a:pPr>
            <a:r>
              <a:rPr lang="en-US" altLang="en-US" sz="2200" dirty="0">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8459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filename</a:t>
            </a:r>
            <a:endParaRPr lang="en-US" altLang="en-US" dirty="0">
              <a:solidFill>
                <a:schemeClr val="tx1"/>
              </a:solidFill>
            </a:endParaRPr>
          </a:p>
        </p:txBody>
      </p:sp>
      <p:sp>
        <p:nvSpPr>
          <p:cNvPr id="13315" name="Rectangle 3"/>
          <p:cNvSpPr>
            <a:spLocks noGrp="1" noChangeArrowheads="1"/>
          </p:cNvSpPr>
          <p:nvPr>
            <p:ph type="body" idx="1"/>
          </p:nvPr>
        </p:nvSpPr>
        <p:spPr>
          <a:xfrm>
            <a:off x="838199" y="1325665"/>
            <a:ext cx="11306333" cy="5175345"/>
          </a:xfrm>
        </p:spPr>
        <p:txBody>
          <a:bodyPr/>
          <a:lstStyle/>
          <a:p>
            <a:pPr marL="358775" indent="-358775" eaLnBrk="0" fontAlgn="base" hangingPunct="0">
              <a:spcBef>
                <a:spcPct val="0"/>
              </a:spcBef>
              <a:spcAft>
                <a:spcPct val="0"/>
              </a:spcAft>
            </a:pPr>
            <a:r>
              <a:rPr lang="en-US" altLang="en-US" sz="2200" b="1" dirty="0" err="1"/>
              <a:t>Makefiles</a:t>
            </a:r>
            <a:r>
              <a:rPr lang="en-US" altLang="en-US" sz="2200" b="1" dirty="0"/>
              <a:t> Do Not Have to be Called Makefile</a:t>
            </a:r>
          </a:p>
          <a:p>
            <a:pPr marL="360000" lvl="1" indent="0" eaLnBrk="0" fontAlgn="base" hangingPunct="0">
              <a:spcBef>
                <a:spcPct val="0"/>
              </a:spcBef>
              <a:spcAft>
                <a:spcPct val="0"/>
              </a:spcAft>
              <a:buNone/>
            </a:pPr>
            <a:r>
              <a:rPr lang="en-US" altLang="en-US" sz="2200" dirty="0"/>
              <a:t>We don’t have to call our Makefile </a:t>
            </a:r>
            <a:r>
              <a:rPr lang="en-US" altLang="en-US" sz="2200" dirty="0" err="1"/>
              <a:t>Makefile</a:t>
            </a:r>
            <a:r>
              <a:rPr lang="en-US" altLang="en-US" sz="2200" dirty="0"/>
              <a:t>. However, if we call it something else we need to tell Make where to find it. This we can do using -f flag. For example, if our Makefile is named </a:t>
            </a:r>
            <a:r>
              <a:rPr lang="en-US" altLang="en-US" sz="2200" dirty="0" err="1"/>
              <a:t>MyOtherMakefile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-f </a:t>
            </a:r>
            <a:r>
              <a:rPr lang="en-US" altLang="en-US" sz="2200" dirty="0" err="1">
                <a:latin typeface="Courier New" pitchFamily="49" charset="0"/>
                <a:cs typeface="Courier New" pitchFamily="49" charset="0"/>
              </a:rPr>
              <a:t>MyOtherMakefile</a:t>
            </a:r>
            <a:r>
              <a:rPr lang="en-US" altLang="en-US" sz="2200" dirty="0">
                <a:latin typeface="Courier New" pitchFamily="49" charset="0"/>
                <a:cs typeface="Courier New" pitchFamily="49" charset="0"/>
              </a:rPr>
              <a:t> </a:t>
            </a:r>
          </a:p>
          <a:p>
            <a:pPr marL="358775" indent="-358775" eaLnBrk="0" fontAlgn="base" hangingPunct="0">
              <a:spcBef>
                <a:spcPct val="0"/>
              </a:spcBef>
              <a:spcAft>
                <a:spcPct val="0"/>
              </a:spcAft>
            </a:pPr>
            <a:r>
              <a:rPr lang="en-US" altLang="en-US" sz="2200" dirty="0"/>
              <a:t>Sometimes, the suffix </a:t>
            </a:r>
            <a:r>
              <a:rPr lang="en-US" altLang="en-US" sz="2200" dirty="0">
                <a:latin typeface="Courier New" pitchFamily="49" charset="0"/>
                <a:cs typeface="Courier New" pitchFamily="49" charset="0"/>
              </a:rPr>
              <a:t>.</a:t>
            </a:r>
            <a:r>
              <a:rPr lang="en-US" altLang="en-US" sz="2200" dirty="0" err="1">
                <a:latin typeface="Courier New" pitchFamily="49" charset="0"/>
                <a:cs typeface="Courier New" pitchFamily="49" charset="0"/>
              </a:rPr>
              <a:t>mk</a:t>
            </a:r>
            <a:r>
              <a:rPr lang="en-US" altLang="en-US" sz="2200" dirty="0">
                <a:latin typeface="Courier New" pitchFamily="49" charset="0"/>
                <a:cs typeface="Courier New" pitchFamily="49" charset="0"/>
              </a:rPr>
              <a:t> </a:t>
            </a:r>
            <a:r>
              <a:rPr lang="en-US" altLang="en-US" sz="2200" dirty="0"/>
              <a:t>will be used to identify </a:t>
            </a:r>
            <a:r>
              <a:rPr lang="en-US" altLang="en-US" sz="2200" dirty="0" err="1"/>
              <a:t>Makefiles</a:t>
            </a:r>
            <a:r>
              <a:rPr lang="en-US" altLang="en-US" sz="2200" dirty="0"/>
              <a:t> that are not called Makefile e.g. install.mk, common.mk etc.</a:t>
            </a:r>
          </a:p>
          <a:p>
            <a:pPr marL="358775" indent="-358775" eaLnBrk="0" fontAlgn="base" hangingPunct="0">
              <a:spcBef>
                <a:spcPct val="0"/>
              </a:spcBef>
              <a:spcAft>
                <a:spcPct val="0"/>
              </a:spcAft>
            </a:pPr>
            <a:r>
              <a:rPr lang="pl-PL" altLang="en-US" sz="2200" b="1" dirty="0"/>
              <a:t>Rerun</a:t>
            </a:r>
            <a:r>
              <a:rPr lang="pl-PL" altLang="en-US" sz="2200" dirty="0"/>
              <a:t>:</a:t>
            </a:r>
          </a:p>
          <a:p>
            <a:pPr marL="718775" lvl="1" indent="-358775" eaLnBrk="0" fontAlgn="base" hangingPunct="0">
              <a:spcBef>
                <a:spcPct val="0"/>
              </a:spcBef>
              <a:spcAft>
                <a:spcPct val="0"/>
              </a:spcAft>
              <a:buNone/>
            </a:pPr>
            <a:r>
              <a:rPr lang="en-US" altLang="en-US" sz="2200" dirty="0"/>
              <a:t>When we re-run our Makefile, Make now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360000" lvl="1" indent="0" eaLnBrk="0" fontAlgn="base" hangingPunct="0">
              <a:spcBef>
                <a:spcPct val="0"/>
              </a:spcBef>
              <a:spcAft>
                <a:spcPct val="0"/>
              </a:spcAft>
              <a:buNone/>
            </a:pPr>
            <a:r>
              <a:rPr lang="en-US" altLang="en-US" sz="2200" dirty="0"/>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We start - </a:t>
            </a:r>
            <a:r>
              <a:rPr lang="pl-PL" dirty="0">
                <a:solidFill>
                  <a:schemeClr val="tx1"/>
                </a:solidFill>
              </a:rPr>
              <a:t>rebuild</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53801" cy="5175345"/>
          </a:xfrm>
        </p:spPr>
        <p:txBody>
          <a:bodyPr/>
          <a:lstStyle/>
          <a:p>
            <a:pPr marL="358775" indent="-358775" eaLnBrk="0" fontAlgn="base" hangingPunct="0">
              <a:spcBef>
                <a:spcPct val="0"/>
              </a:spcBef>
              <a:spcAft>
                <a:spcPct val="0"/>
              </a:spcAft>
              <a:buNone/>
            </a:pPr>
            <a:r>
              <a:rPr lang="pl-PL" altLang="en-US" sz="2200" b="1" dirty="0"/>
              <a:t>Rerun for changes</a:t>
            </a:r>
            <a:r>
              <a:rPr lang="pl-PL" altLang="en-US" sz="2200" dirty="0"/>
              <a:t>:</a:t>
            </a:r>
          </a:p>
          <a:p>
            <a:pPr marL="359138" eaLnBrk="0" fontAlgn="base" hangingPunct="0">
              <a:spcBef>
                <a:spcPct val="0"/>
              </a:spcBef>
              <a:spcAft>
                <a:spcPct val="0"/>
              </a:spcAft>
            </a:pPr>
            <a:r>
              <a:rPr lang="pl-PL" altLang="en-US" sz="2200" dirty="0"/>
              <a:t>L</a:t>
            </a:r>
            <a:r>
              <a:rPr lang="en-US" altLang="en-US" sz="2200" dirty="0" err="1"/>
              <a:t>et’s</a:t>
            </a:r>
            <a:r>
              <a:rPr lang="en-US" altLang="en-US" sz="2200" dirty="0"/>
              <a:t> pretend to update one of the text files. Rather than</a:t>
            </a:r>
            <a:r>
              <a:rPr lang="pl-PL" altLang="en-US" sz="2200" dirty="0"/>
              <a:t> </a:t>
            </a:r>
            <a:r>
              <a:rPr lang="en-US" altLang="en-US" sz="2200" dirty="0"/>
              <a:t>opening the file in an editor, we can use the shell touch command to update its timestamp (which would happen if we did edit the file):</a:t>
            </a:r>
          </a:p>
          <a:p>
            <a:pPr marL="359138" indent="0" eaLnBrk="0" fontAlgn="base" hangingPunct="0">
              <a:spcBef>
                <a:spcPct val="0"/>
              </a:spcBef>
              <a:spcAft>
                <a:spcPct val="0"/>
              </a:spcAft>
              <a:buNone/>
            </a:pPr>
            <a:r>
              <a:rPr lang="en-US" altLang="en-US" sz="2200" dirty="0">
                <a:latin typeface="Courier New" pitchFamily="49" charset="0"/>
                <a:cs typeface="Courier New" pitchFamily="49" charset="0"/>
              </a:rPr>
              <a:t>$ touch books/isles.txt </a:t>
            </a:r>
          </a:p>
          <a:p>
            <a:pPr marL="359138" eaLnBrk="0" fontAlgn="base" hangingPunct="0">
              <a:spcBef>
                <a:spcPct val="0"/>
              </a:spcBef>
              <a:spcAft>
                <a:spcPct val="0"/>
              </a:spcAft>
            </a:pPr>
            <a:r>
              <a:rPr lang="pl-PL" altLang="en-US" sz="2200" dirty="0"/>
              <a:t>To make sure - </a:t>
            </a:r>
            <a:r>
              <a:rPr lang="en-US" altLang="en-US" sz="2200" dirty="0"/>
              <a:t>compare the timestamps of books/isles.txt and isles.dat,</a:t>
            </a:r>
          </a:p>
          <a:p>
            <a:pPr marL="0" indent="359138" eaLnBrk="0" fontAlgn="base" hangingPunct="0">
              <a:spcBef>
                <a:spcPct val="0"/>
              </a:spcBef>
              <a:spcAft>
                <a:spcPct val="0"/>
              </a:spcAft>
              <a:buNone/>
            </a:pPr>
            <a:r>
              <a:rPr lang="en-US" altLang="en-US" sz="2200" dirty="0">
                <a:latin typeface="Courier New" pitchFamily="49" charset="0"/>
                <a:cs typeface="Courier New" pitchFamily="49" charset="0"/>
              </a:rPr>
              <a:t>$ ls -l books/isles.txt isles.dat </a:t>
            </a:r>
          </a:p>
          <a:p>
            <a:pPr marL="359138" indent="0" eaLnBrk="0" fontAlgn="base" hangingPunct="0">
              <a:spcBef>
                <a:spcPct val="0"/>
              </a:spcBef>
              <a:spcAft>
                <a:spcPct val="0"/>
              </a:spcAft>
              <a:buNone/>
            </a:pPr>
            <a:r>
              <a:rPr lang="en-US" altLang="en-US" sz="2200" dirty="0"/>
              <a:t>we see that isles.dat, the target, is now older than books/isles.txt, its dependency:</a:t>
            </a: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323972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10:35 books/isles.txt </a:t>
            </a:r>
            <a:endParaRPr lang="pl-PL" altLang="en-US" sz="1800" dirty="0">
              <a:latin typeface="Courier New" pitchFamily="49" charset="0"/>
              <a:cs typeface="Courier New" pitchFamily="49" charset="0"/>
            </a:endParaRPr>
          </a:p>
          <a:p>
            <a:pPr marL="0" indent="0" eaLnBrk="0" fontAlgn="base" hangingPunct="0">
              <a:spcBef>
                <a:spcPct val="0"/>
              </a:spcBef>
              <a:spcAft>
                <a:spcPct val="0"/>
              </a:spcAft>
              <a:buNone/>
            </a:pPr>
            <a:r>
              <a:rPr lang="en-US" altLang="en-US" sz="1800" dirty="0">
                <a:latin typeface="Courier New" pitchFamily="49" charset="0"/>
                <a:cs typeface="Courier New" pitchFamily="49" charset="0"/>
              </a:rPr>
              <a:t>-</a:t>
            </a:r>
            <a:r>
              <a:rPr lang="en-US" altLang="en-US" sz="1800" dirty="0" err="1">
                <a:latin typeface="Courier New" pitchFamily="49" charset="0"/>
                <a:cs typeface="Courier New" pitchFamily="49" charset="0"/>
              </a:rPr>
              <a:t>rw</a:t>
            </a:r>
            <a:r>
              <a:rPr lang="en-US" altLang="en-US" sz="1800" dirty="0">
                <a:latin typeface="Courier New" pitchFamily="49" charset="0"/>
                <a:cs typeface="Courier New" pitchFamily="49" charset="0"/>
              </a:rPr>
              <a:t>-r--r-- 1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a:t>
            </a:r>
            <a:r>
              <a:rPr lang="pl-PL" altLang="en-US" sz="1800" dirty="0">
                <a:latin typeface="Courier New" pitchFamily="49" charset="0"/>
                <a:cs typeface="Courier New" pitchFamily="49" charset="0"/>
              </a:rPr>
              <a:t>vsc30468</a:t>
            </a:r>
            <a:r>
              <a:rPr lang="en-US" altLang="en-US" sz="1800" dirty="0">
                <a:latin typeface="Courier New" pitchFamily="49" charset="0"/>
                <a:cs typeface="Courier New" pitchFamily="49" charset="0"/>
              </a:rPr>
              <a:t> 182273 </a:t>
            </a:r>
            <a:r>
              <a:rPr lang="pl-PL" altLang="en-US" sz="1800" dirty="0">
                <a:latin typeface="Courier New" pitchFamily="49" charset="0"/>
                <a:cs typeface="Courier New" pitchFamily="49" charset="0"/>
              </a:rPr>
              <a:t>Dec</a:t>
            </a:r>
            <a:r>
              <a:rPr lang="en-US" altLang="en-US" sz="1800" dirty="0">
                <a:latin typeface="Courier New" pitchFamily="49" charset="0"/>
                <a:cs typeface="Courier New" pitchFamily="49" charset="0"/>
              </a:rPr>
              <a:t> 1 09:58 isles.dat </a:t>
            </a:r>
          </a:p>
          <a:p>
            <a:pPr marL="359138" eaLnBrk="0" fontAlgn="base" hangingPunct="0">
              <a:spcBef>
                <a:spcPct val="0"/>
              </a:spcBef>
              <a:spcAft>
                <a:spcPct val="0"/>
              </a:spcAft>
            </a:pPr>
            <a:r>
              <a:rPr lang="en-US" altLang="en-US" sz="2200" dirty="0"/>
              <a:t>If we run Make again,</a:t>
            </a:r>
            <a:r>
              <a:rPr lang="en-US" altLang="en-US" sz="2200" dirty="0">
                <a:latin typeface="Courier New" pitchFamily="49" charset="0"/>
                <a:cs typeface="Courier New" pitchFamily="49" charset="0"/>
              </a:rPr>
              <a:t>$ make</a:t>
            </a:r>
            <a:r>
              <a:rPr lang="pl-PL" altLang="en-US" sz="2200" dirty="0">
                <a:latin typeface="Courier New" pitchFamily="49" charset="0"/>
                <a:cs typeface="Courier New" pitchFamily="49" charset="0"/>
              </a:rPr>
              <a:t> </a:t>
            </a:r>
            <a:r>
              <a:rPr lang="en-US" altLang="en-US" sz="2200" dirty="0"/>
              <a:t>then it recreates isles.dat:</a:t>
            </a:r>
          </a:p>
          <a:p>
            <a:pPr marL="719138"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dirty="0"/>
              <a:t>When it is asked to build a target, Make checks the ‘</a:t>
            </a:r>
            <a:r>
              <a:rPr lang="en-US" altLang="en-US" sz="2200" b="1" dirty="0"/>
              <a:t>last modification time</a:t>
            </a:r>
            <a:r>
              <a:rPr lang="en-US" altLang="en-US" sz="2200" dirty="0"/>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2200" b="1" dirty="0">
                <a:solidFill>
                  <a:srgbClr val="DB6D32"/>
                </a:solidFill>
              </a:rPr>
              <a:t>incremental build</a:t>
            </a:r>
            <a:r>
              <a:rPr lang="en-US" altLang="en-US" sz="2200" dirty="0"/>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387368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Makefiles</a:t>
            </a:r>
            <a:r>
              <a:rPr lang="nl-BE" dirty="0">
                <a:solidFill>
                  <a:schemeClr val="tx1"/>
                </a:solidFill>
              </a:rPr>
              <a:t> as </a:t>
            </a:r>
            <a:r>
              <a:rPr lang="nl-BE" dirty="0" err="1">
                <a:solidFill>
                  <a:schemeClr val="tx1"/>
                </a:solidFill>
              </a:rPr>
              <a:t>Documentation</a:t>
            </a:r>
            <a:endParaRPr lang="nl-BE" dirty="0">
              <a:solidFill>
                <a:schemeClr val="tx1"/>
              </a:solidFill>
            </a:endParaRPr>
          </a:p>
        </p:txBody>
      </p:sp>
      <p:sp>
        <p:nvSpPr>
          <p:cNvPr id="13315" name="Rectangle 3"/>
          <p:cNvSpPr>
            <a:spLocks noGrp="1" noChangeArrowheads="1"/>
          </p:cNvSpPr>
          <p:nvPr>
            <p:ph type="body" idx="1"/>
          </p:nvPr>
        </p:nvSpPr>
        <p:spPr>
          <a:xfrm>
            <a:off x="838199" y="1293228"/>
            <a:ext cx="11306333" cy="5175345"/>
          </a:xfrm>
        </p:spPr>
        <p:txBody>
          <a:bodyPr/>
          <a:lstStyle/>
          <a:p>
            <a:pPr eaLnBrk="0" fontAlgn="base" hangingPunct="0">
              <a:spcBef>
                <a:spcPct val="0"/>
              </a:spcBef>
              <a:spcAft>
                <a:spcPct val="0"/>
              </a:spcAft>
              <a:buSzTx/>
            </a:pPr>
            <a:r>
              <a:rPr lang="en-US" altLang="en-US" sz="2200" dirty="0"/>
              <a:t>By explicitly recording the inputs to and outputs from steps in our analysis and the dependencies between files, </a:t>
            </a:r>
            <a:r>
              <a:rPr lang="en-US" altLang="en-US" sz="2200" dirty="0" err="1"/>
              <a:t>Makefiles</a:t>
            </a:r>
            <a:r>
              <a:rPr lang="en-US" altLang="en-US" sz="2200" dirty="0"/>
              <a:t> act as a type of documentation, reducing the number of things we have to remember.</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en-US" altLang="en-US" sz="2200" dirty="0"/>
              <a:t>Let’s add another rule to the end of Makefile: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abyss.dat : books/abyss.txt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p>
          <a:p>
            <a:pPr eaLnBrk="0" fontAlgn="base" hangingPunct="0">
              <a:spcBef>
                <a:spcPct val="0"/>
              </a:spcBef>
              <a:spcAft>
                <a:spcPct val="0"/>
              </a:spcAft>
              <a:buSzTx/>
            </a:pPr>
            <a:r>
              <a:rPr lang="en-US" altLang="en-US" sz="2200" dirty="0"/>
              <a:t>then 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pl-PL" dirty="0">
                <a:solidFill>
                  <a:schemeClr val="tx1"/>
                </a:solidFill>
              </a:rPr>
              <a:t>: default target</a:t>
            </a:r>
            <a:endParaRPr lang="nl-BE" dirty="0">
              <a:solidFill>
                <a:schemeClr val="tx1"/>
              </a:solidFill>
            </a:endParaRPr>
          </a:p>
        </p:txBody>
      </p:sp>
      <p:sp>
        <p:nvSpPr>
          <p:cNvPr id="13315" name="Rectangle 3"/>
          <p:cNvSpPr>
            <a:spLocks noGrp="1" noChangeArrowheads="1"/>
          </p:cNvSpPr>
          <p:nvPr>
            <p:ph type="body" idx="1"/>
          </p:nvPr>
        </p:nvSpPr>
        <p:spPr>
          <a:xfrm>
            <a:off x="906319" y="1349370"/>
            <a:ext cx="11006047" cy="5175345"/>
          </a:xfrm>
        </p:spPr>
        <p:txBody>
          <a:bodyPr/>
          <a:lstStyle/>
          <a:p>
            <a:pPr eaLnBrk="0" fontAlgn="base" hangingPunct="0">
              <a:spcBef>
                <a:spcPct val="0"/>
              </a:spcBef>
              <a:spcAft>
                <a:spcPct val="0"/>
              </a:spcAft>
              <a:buSzTx/>
            </a:pPr>
            <a:r>
              <a:rPr lang="en-US" altLang="en-US" sz="2200" dirty="0"/>
              <a:t>Nothing happens because Make attempts to build the </a:t>
            </a:r>
            <a:r>
              <a:rPr lang="en-US" altLang="en-US" sz="2200" b="1" dirty="0"/>
              <a:t>first target it finds </a:t>
            </a:r>
            <a:r>
              <a:rPr lang="en-US" altLang="en-US" sz="2200" dirty="0"/>
              <a:t>in the Makefile, the </a:t>
            </a:r>
            <a:r>
              <a:rPr lang="en-US" altLang="en-US" sz="2200" b="1" dirty="0">
                <a:solidFill>
                  <a:srgbClr val="DB6C30"/>
                </a:solidFill>
              </a:rPr>
              <a:t>default target</a:t>
            </a:r>
            <a:r>
              <a:rPr lang="en-US" altLang="en-US" sz="2200" dirty="0"/>
              <a:t>, which is isles.dat which is already up-to-date. </a:t>
            </a:r>
            <a:endParaRPr lang="pl-PL" altLang="en-US" sz="2200" dirty="0"/>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To change the target w</a:t>
            </a:r>
            <a:r>
              <a:rPr lang="en-US" altLang="en-US" sz="2200" dirty="0"/>
              <a:t>e need to explicitly tell Make we want to build abyss.dat: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abyss.dat </a:t>
            </a:r>
            <a:endParaRPr lang="pl-PL" altLang="en-US" sz="2200" dirty="0">
              <a:latin typeface="Courier New" pitchFamily="49" charset="0"/>
              <a:cs typeface="Courier New" pitchFamily="49" charset="0"/>
            </a:endParaRP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pl-PL" altLang="en-US" sz="2200" dirty="0"/>
              <a:t>W</a:t>
            </a:r>
            <a:r>
              <a:rPr lang="en-US" altLang="en-US" sz="2200" dirty="0"/>
              <a:t>e</a:t>
            </a:r>
            <a:r>
              <a:rPr lang="pl-PL" altLang="en-US" sz="2200" dirty="0"/>
              <a:t> will</a:t>
            </a:r>
            <a:r>
              <a:rPr lang="en-US" altLang="en-US" sz="2200" dirty="0"/>
              <a:t>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72515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en-US" dirty="0">
                <a:solidFill>
                  <a:schemeClr val="tx1"/>
                </a:solidFill>
              </a:rPr>
              <a:t>“Up to Date” Versus “Nothing to be Done”</a:t>
            </a:r>
          </a:p>
        </p:txBody>
      </p:sp>
      <p:sp>
        <p:nvSpPr>
          <p:cNvPr id="13315" name="Rectangle 3"/>
          <p:cNvSpPr>
            <a:spLocks noGrp="1" noChangeArrowheads="1"/>
          </p:cNvSpPr>
          <p:nvPr>
            <p:ph type="body" idx="1"/>
          </p:nvPr>
        </p:nvSpPr>
        <p:spPr>
          <a:xfrm>
            <a:off x="838199" y="1325563"/>
            <a:ext cx="11306333" cy="5175345"/>
          </a:xfrm>
        </p:spPr>
        <p:txBody>
          <a:bodyPr/>
          <a:lstStyle/>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already exists and is up to date</a:t>
            </a:r>
            <a:r>
              <a:rPr lang="en-US" altLang="en-US" sz="2200" dirty="0">
                <a:latin typeface="+mj-lt"/>
              </a:rPr>
              <a:t>, then Make informs us that: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`isles.dat' is up to date.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dirty="0">
                <a:latin typeface="+mj-lt"/>
              </a:rPr>
              <a:t>If we ask Make to build a file that </a:t>
            </a:r>
            <a:r>
              <a:rPr lang="en-US" altLang="en-US" sz="2200" b="1" dirty="0">
                <a:latin typeface="+mj-lt"/>
              </a:rPr>
              <a:t>exists but for which there is no rule </a:t>
            </a:r>
            <a:r>
              <a:rPr lang="en-US" altLang="en-US" sz="2200" dirty="0">
                <a:latin typeface="+mj-lt"/>
              </a:rPr>
              <a:t>in our Makefile, then we get message like: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a:t>
            </a:r>
          </a:p>
          <a:p>
            <a:pPr marL="0" indent="0" eaLnBrk="0" fontAlgn="base" hangingPunct="0">
              <a:spcBef>
                <a:spcPct val="0"/>
              </a:spcBef>
              <a:spcAft>
                <a:spcPct val="0"/>
              </a:spcAft>
              <a:buNone/>
            </a:pPr>
            <a:endParaRPr lang="pl-PL"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up to date </a:t>
            </a:r>
            <a:r>
              <a:rPr lang="en-US" altLang="en-US" sz="2200" dirty="0">
                <a:latin typeface="+mj-lt"/>
              </a:rPr>
              <a:t>means that the Makefile has a rule with one or more actions whose target is the name of a file (or directory) and the file is up to date.</a:t>
            </a:r>
            <a:endParaRPr lang="pl-PL" altLang="en-US" sz="2200" dirty="0">
              <a:latin typeface="+mj-lt"/>
            </a:endParaRPr>
          </a:p>
          <a:p>
            <a:pPr marL="0" indent="0" eaLnBrk="0" fontAlgn="base" hangingPunct="0">
              <a:spcBef>
                <a:spcPct val="0"/>
              </a:spcBef>
              <a:spcAft>
                <a:spcPct val="0"/>
              </a:spcAft>
              <a:buNone/>
            </a:pPr>
            <a:endParaRPr lang="en-US" altLang="en-US" sz="2200" dirty="0">
              <a:latin typeface="+mj-lt"/>
            </a:endParaRPr>
          </a:p>
          <a:p>
            <a:pPr eaLnBrk="0" fontAlgn="base" hangingPunct="0">
              <a:spcBef>
                <a:spcPct val="0"/>
              </a:spcBef>
              <a:spcAft>
                <a:spcPct val="0"/>
              </a:spcAft>
              <a:buSzTx/>
            </a:pPr>
            <a:r>
              <a:rPr lang="en-US" altLang="en-US" sz="2200" b="1" dirty="0">
                <a:solidFill>
                  <a:srgbClr val="DB6D32"/>
                </a:solidFill>
                <a:latin typeface="+mj-lt"/>
              </a:rPr>
              <a:t>Nothing to be done </a:t>
            </a:r>
            <a:r>
              <a:rPr lang="en-US" altLang="en-US" sz="2200" dirty="0">
                <a:latin typeface="+mj-lt"/>
              </a:rPr>
              <a:t>means that the file exists but either :</a:t>
            </a:r>
          </a:p>
          <a:p>
            <a:pPr lvl="1" eaLnBrk="0" fontAlgn="base" hangingPunct="0">
              <a:spcBef>
                <a:spcPct val="0"/>
              </a:spcBef>
              <a:spcAft>
                <a:spcPct val="0"/>
              </a:spcAft>
              <a:buSzTx/>
            </a:pPr>
            <a:r>
              <a:rPr lang="en-US" altLang="en-US" sz="2200" dirty="0">
                <a:latin typeface="+mj-lt"/>
              </a:rPr>
              <a:t>the Makefile has no rule for it, or </a:t>
            </a:r>
          </a:p>
          <a:p>
            <a:pPr lvl="1" eaLnBrk="0" fontAlgn="base" hangingPunct="0">
              <a:spcBef>
                <a:spcPct val="0"/>
              </a:spcBef>
              <a:spcAft>
                <a:spcPct val="0"/>
              </a:spcAft>
              <a:buSzTx/>
            </a:pPr>
            <a:r>
              <a:rPr lang="en-US" altLang="en-US" sz="2200" dirty="0">
                <a:latin typeface="+mj-lt"/>
              </a:rPr>
              <a:t>the Makefile has a rule for it, but that rule has no actions</a:t>
            </a:r>
            <a:r>
              <a:rPr lang="pl-PL" altLang="en-US" sz="2200" dirty="0">
                <a:latin typeface="+mj-lt"/>
              </a:rPr>
              <a:t>.</a:t>
            </a: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1532"/>
            <a:ext cx="10515600" cy="1325563"/>
          </a:xfrm>
        </p:spPr>
        <p:txBody>
          <a:bodyPr>
            <a:normAutofit/>
          </a:bodyPr>
          <a:lstStyle/>
          <a:p>
            <a:r>
              <a:rPr lang="pl-PL" dirty="0">
                <a:solidFill>
                  <a:schemeClr val="tx1"/>
                </a:solidFill>
              </a:rPr>
              <a:t>Makefile: clean</a:t>
            </a:r>
            <a:endParaRPr lang="en-US" dirty="0">
              <a:solidFill>
                <a:schemeClr val="tx1"/>
              </a:solidFill>
            </a:endParaRPr>
          </a:p>
        </p:txBody>
      </p:sp>
      <p:sp>
        <p:nvSpPr>
          <p:cNvPr id="13315" name="Rectangle 3"/>
          <p:cNvSpPr>
            <a:spLocks noGrp="1" noChangeArrowheads="1"/>
          </p:cNvSpPr>
          <p:nvPr>
            <p:ph type="body" idx="1"/>
          </p:nvPr>
        </p:nvSpPr>
        <p:spPr>
          <a:xfrm>
            <a:off x="838200" y="1282887"/>
            <a:ext cx="11149668" cy="5175345"/>
          </a:xfrm>
        </p:spPr>
        <p:txBody>
          <a:bodyPr/>
          <a:lstStyle/>
          <a:p>
            <a:pPr eaLnBrk="0" fontAlgn="base" hangingPunct="0">
              <a:spcBef>
                <a:spcPct val="0"/>
              </a:spcBef>
              <a:spcAft>
                <a:spcPct val="0"/>
              </a:spcAft>
              <a:buSzTx/>
            </a:pPr>
            <a:r>
              <a:rPr lang="en-US" altLang="en-US" sz="2200" dirty="0">
                <a:latin typeface="+mj-lt"/>
              </a:rPr>
              <a:t>We may want to </a:t>
            </a:r>
            <a:r>
              <a:rPr lang="en-US" altLang="en-US" sz="2200" b="1" dirty="0">
                <a:latin typeface="+mj-lt"/>
              </a:rPr>
              <a:t>remove all our data files </a:t>
            </a:r>
            <a:r>
              <a:rPr lang="en-US" altLang="en-US" sz="2200" dirty="0">
                <a:latin typeface="+mj-lt"/>
              </a:rPr>
              <a:t>so we can explicitly recreate them all. We can introduce a </a:t>
            </a:r>
            <a:r>
              <a:rPr lang="en-US" altLang="en-US" sz="2200" b="1" dirty="0">
                <a:latin typeface="+mj-lt"/>
              </a:rPr>
              <a:t>new target, and associated rule</a:t>
            </a:r>
            <a:r>
              <a:rPr lang="en-US" altLang="en-US" sz="2200" dirty="0">
                <a:latin typeface="+mj-lt"/>
              </a:rPr>
              <a:t>, to do this. We will call it </a:t>
            </a:r>
            <a:r>
              <a:rPr lang="en-US" altLang="en-US" sz="2200" b="1" dirty="0">
                <a:solidFill>
                  <a:srgbClr val="DB6C30"/>
                </a:solidFill>
                <a:latin typeface="+mj-lt"/>
              </a:rPr>
              <a:t>clean</a:t>
            </a:r>
            <a:r>
              <a:rPr lang="en-US" altLang="en-US" sz="2200" dirty="0">
                <a:latin typeface="+mj-lt"/>
              </a:rPr>
              <a:t>, as this is a common name for rules that delete auto-generated files, like our .</a:t>
            </a:r>
            <a:r>
              <a:rPr lang="en-US" altLang="en-US" sz="2200" dirty="0" err="1">
                <a:latin typeface="+mj-lt"/>
              </a:rPr>
              <a:t>dat</a:t>
            </a:r>
            <a:r>
              <a:rPr lang="en-US" altLang="en-US" sz="2200" dirty="0">
                <a:latin typeface="+mj-lt"/>
              </a:rPr>
              <a:t>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endParaRPr lang="en-US" altLang="en-US" sz="2200" dirty="0">
              <a:latin typeface="Courier New" pitchFamily="49" charset="0"/>
              <a:cs typeface="Courier New" pitchFamily="49" charset="0"/>
            </a:endParaRPr>
          </a:p>
          <a:p>
            <a:pPr eaLnBrk="0" fontAlgn="base" hangingPunct="0">
              <a:spcBef>
                <a:spcPct val="0"/>
              </a:spcBef>
              <a:spcAft>
                <a:spcPct val="0"/>
              </a:spcAft>
              <a:buSzTx/>
            </a:pPr>
            <a:r>
              <a:rPr lang="en-US" altLang="en-US" sz="2200" dirty="0">
                <a:latin typeface="+mj-lt"/>
              </a:rPr>
              <a:t>This is an example of a rule that has </a:t>
            </a:r>
            <a:r>
              <a:rPr lang="en-US" altLang="en-US" sz="2200" b="1" dirty="0">
                <a:latin typeface="+mj-lt"/>
              </a:rPr>
              <a:t>no dependencies</a:t>
            </a:r>
            <a:r>
              <a:rPr lang="en-US" altLang="en-US" sz="2200" dirty="0">
                <a:latin typeface="+mj-lt"/>
              </a:rPr>
              <a:t>. clean has no dependencies on any .</a:t>
            </a:r>
            <a:r>
              <a:rPr lang="en-US" altLang="en-US" sz="2200" dirty="0" err="1">
                <a:latin typeface="+mj-lt"/>
              </a:rPr>
              <a:t>dat</a:t>
            </a:r>
            <a:r>
              <a:rPr lang="en-US" altLang="en-US" sz="2200" dirty="0">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latin typeface="+mj-lt"/>
              </a:rPr>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356650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Build</a:t>
            </a:r>
            <a:r>
              <a:rPr lang="nl-BE" dirty="0">
                <a:solidFill>
                  <a:schemeClr val="tx1"/>
                </a:solidFill>
              </a:rPr>
              <a:t> </a:t>
            </a:r>
            <a:r>
              <a:rPr lang="nl-BE" dirty="0" err="1">
                <a:solidFill>
                  <a:schemeClr val="tx1"/>
                </a:solidFill>
              </a:rPr>
              <a:t>automation</a:t>
            </a:r>
            <a:endParaRPr lang="en-US" altLang="en-US" dirty="0">
              <a:solidFill>
                <a:schemeClr val="tx1"/>
              </a:solidFill>
            </a:endParaRPr>
          </a:p>
        </p:txBody>
      </p:sp>
      <p:sp>
        <p:nvSpPr>
          <p:cNvPr id="13315" name="Rectangle 3"/>
          <p:cNvSpPr>
            <a:spLocks noGrp="1" noChangeArrowheads="1"/>
          </p:cNvSpPr>
          <p:nvPr>
            <p:ph type="body" idx="1"/>
          </p:nvPr>
        </p:nvSpPr>
        <p:spPr>
          <a:xfrm>
            <a:off x="719999" y="1349999"/>
            <a:ext cx="11360147" cy="4428000"/>
          </a:xfrm>
        </p:spPr>
        <p:txBody>
          <a:bodyPr/>
          <a:lstStyle/>
          <a:p>
            <a:pPr eaLnBrk="0" fontAlgn="base" hangingPunct="0">
              <a:spcBef>
                <a:spcPct val="0"/>
              </a:spcBef>
              <a:spcAft>
                <a:spcPct val="0"/>
              </a:spcAft>
              <a:buSzTx/>
            </a:pPr>
            <a:r>
              <a:rPr lang="en-US" altLang="en-US" sz="2200" dirty="0"/>
              <a:t>Depending on the Makefile level of automation the following classification is possible: </a:t>
            </a:r>
          </a:p>
          <a:p>
            <a:pPr lvl="1" eaLnBrk="0" fontAlgn="base" hangingPunct="0">
              <a:spcBef>
                <a:spcPct val="0"/>
              </a:spcBef>
              <a:spcAft>
                <a:spcPct val="0"/>
              </a:spcAft>
              <a:buSzTx/>
            </a:pPr>
            <a:r>
              <a:rPr lang="en-US" altLang="en-US" sz="2200" dirty="0"/>
              <a:t>Make-based tools (GNU make, make, </a:t>
            </a:r>
            <a:r>
              <a:rPr lang="en-US" altLang="en-US" sz="2200" dirty="0" err="1"/>
              <a:t>mk</a:t>
            </a:r>
            <a:r>
              <a:rPr lang="en-US" altLang="en-US" sz="2200" dirty="0"/>
              <a:t>, nmake, MPW make),</a:t>
            </a:r>
          </a:p>
          <a:p>
            <a:pPr lvl="1" eaLnBrk="0" fontAlgn="base" hangingPunct="0">
              <a:spcBef>
                <a:spcPct val="0"/>
              </a:spcBef>
              <a:spcAft>
                <a:spcPct val="0"/>
              </a:spcAft>
              <a:buSzTx/>
            </a:pPr>
            <a:r>
              <a:rPr lang="en-US" altLang="en-US" sz="2200" dirty="0"/>
              <a:t>Non-Make-based tools (Apache Ant, Apache Moven, A-A-P, </a:t>
            </a:r>
            <a:r>
              <a:rPr lang="en-US" altLang="en-US" sz="2200" dirty="0" err="1"/>
              <a:t>Bazel</a:t>
            </a:r>
            <a:r>
              <a:rPr lang="en-US" altLang="en-US" sz="2200" dirty="0"/>
              <a:t>, Boot, Ninja, </a:t>
            </a:r>
            <a:r>
              <a:rPr lang="en-US" altLang="en-US" sz="2200" dirty="0" err="1"/>
              <a:t>Scons</a:t>
            </a:r>
            <a:r>
              <a:rPr lang="en-US" altLang="en-US" sz="2200" dirty="0"/>
              <a:t>, ….).</a:t>
            </a:r>
          </a:p>
          <a:p>
            <a:pPr lvl="1"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Another group are build script generation tools (configure, </a:t>
            </a:r>
            <a:r>
              <a:rPr lang="en-US" altLang="en-US" sz="2200" dirty="0" err="1"/>
              <a:t>Cmake</a:t>
            </a:r>
            <a:r>
              <a:rPr lang="en-US" altLang="en-US" sz="2200" dirty="0"/>
              <a:t>, </a:t>
            </a:r>
            <a:r>
              <a:rPr lang="en-US" altLang="en-US" sz="2200" dirty="0" err="1"/>
              <a:t>imake</a:t>
            </a:r>
            <a:r>
              <a:rPr lang="en-US" altLang="en-US" sz="2200" dirty="0"/>
              <a:t>, </a:t>
            </a:r>
            <a:r>
              <a:rPr lang="en-US" altLang="en-US" sz="2200" dirty="0" err="1"/>
              <a:t>OpenMake</a:t>
            </a:r>
            <a:r>
              <a:rPr lang="en-US" altLang="en-US" sz="2200" dirty="0"/>
              <a:t>, </a:t>
            </a:r>
            <a:r>
              <a:rPr lang="en-US" altLang="en-US" sz="2200" dirty="0" err="1"/>
              <a:t>Premake</a:t>
            </a:r>
            <a:r>
              <a:rPr lang="en-US" altLang="en-US" sz="2200" dirty="0"/>
              <a:t>, </a:t>
            </a:r>
            <a:r>
              <a:rPr lang="en-US" altLang="en-US" sz="2200" dirty="0" err="1"/>
              <a:t>qmake</a:t>
            </a:r>
            <a:r>
              <a:rPr lang="en-US" altLang="en-US" sz="2200" dirty="0"/>
              <a:t>, GNU build system – </a:t>
            </a:r>
            <a:r>
              <a:rPr lang="en-US" altLang="en-US" sz="2200" dirty="0" err="1"/>
              <a:t>autotools</a:t>
            </a:r>
            <a:r>
              <a:rPr lang="en-US" altLang="en-US" sz="2200" dirty="0"/>
              <a:t> - </a:t>
            </a:r>
            <a:r>
              <a:rPr lang="en-US" sz="2200" dirty="0"/>
              <a:t>a collection of tools for portable builds. These in particular include Autoconf and </a:t>
            </a:r>
            <a:r>
              <a:rPr lang="en-US" sz="2200" dirty="0" err="1"/>
              <a:t>Automake</a:t>
            </a:r>
            <a:r>
              <a:rPr lang="en-US" sz="2200" dirty="0"/>
              <a:t>, cross-platform tools that together generate appropriate localized </a:t>
            </a:r>
            <a:r>
              <a:rPr lang="en-US" sz="2200" dirty="0" err="1"/>
              <a:t>makefiles</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Other means of automation include </a:t>
            </a:r>
          </a:p>
          <a:p>
            <a:pPr lvl="1" eaLnBrk="0" fontAlgn="base" hangingPunct="0">
              <a:spcBef>
                <a:spcPct val="0"/>
              </a:spcBef>
              <a:spcAft>
                <a:spcPct val="0"/>
              </a:spcAft>
              <a:buSzTx/>
            </a:pPr>
            <a:r>
              <a:rPr lang="en-US" altLang="en-US" sz="2200" dirty="0"/>
              <a:t>Continuous integration tools,</a:t>
            </a:r>
          </a:p>
          <a:p>
            <a:pPr lvl="1" eaLnBrk="0" fontAlgn="base" hangingPunct="0">
              <a:spcBef>
                <a:spcPct val="0"/>
              </a:spcBef>
              <a:spcAft>
                <a:spcPct val="0"/>
              </a:spcAft>
              <a:buSzTx/>
            </a:pPr>
            <a:r>
              <a:rPr lang="en-US" altLang="en-US" sz="2200" dirty="0"/>
              <a:t>Configuration management tools,</a:t>
            </a:r>
          </a:p>
          <a:p>
            <a:pPr lvl="1" eaLnBrk="0" fontAlgn="base" hangingPunct="0">
              <a:spcBef>
                <a:spcPct val="0"/>
              </a:spcBef>
              <a:spcAft>
                <a:spcPct val="0"/>
              </a:spcAft>
              <a:buSzTx/>
            </a:pPr>
            <a:r>
              <a:rPr lang="en-US" altLang="en-US" sz="2200" dirty="0"/>
              <a:t>Meta-build tools or package managers.</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7113904" y="5802435"/>
            <a:ext cx="1728192" cy="307777"/>
          </a:xfrm>
          <a:prstGeom prst="rect">
            <a:avLst/>
          </a:prstGeom>
          <a:noFill/>
        </p:spPr>
        <p:txBody>
          <a:bodyPr wrap="square" rtlCol="0">
            <a:spAutoFit/>
          </a:bodyPr>
          <a:lstStyle/>
          <a:p>
            <a:r>
              <a:rPr lang="en-US" sz="1400" dirty="0">
                <a:solidFill>
                  <a:srgbClr val="DB6D32"/>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pl-PL" dirty="0">
                <a:solidFill>
                  <a:schemeClr val="tx1"/>
                </a:solidFill>
              </a:rPr>
              <a:t>Clean – common problems</a:t>
            </a:r>
            <a:endParaRPr lang="en-US" altLang="en-US" dirty="0">
              <a:solidFill>
                <a:schemeClr val="tx1"/>
              </a:solidFill>
            </a:endParaRPr>
          </a:p>
        </p:txBody>
      </p:sp>
      <p:sp>
        <p:nvSpPr>
          <p:cNvPr id="13315" name="Rectangle 3"/>
          <p:cNvSpPr>
            <a:spLocks noGrp="1" noChangeArrowheads="1"/>
          </p:cNvSpPr>
          <p:nvPr>
            <p:ph type="body" idx="1"/>
          </p:nvPr>
        </p:nvSpPr>
        <p:spPr>
          <a:xfrm>
            <a:off x="838199" y="1185193"/>
            <a:ext cx="11306333" cy="5175345"/>
          </a:xfrm>
        </p:spPr>
        <p:txBody>
          <a:bodyPr/>
          <a:lstStyle/>
          <a:p>
            <a:pPr eaLnBrk="0" fontAlgn="base" hangingPunct="0">
              <a:spcBef>
                <a:spcPct val="0"/>
              </a:spcBef>
              <a:spcAft>
                <a:spcPct val="0"/>
              </a:spcAft>
              <a:buSzTx/>
            </a:pPr>
            <a:r>
              <a:rPr lang="en-US" altLang="en-US" sz="2200" dirty="0"/>
              <a:t>There is no actual thing built called </a:t>
            </a:r>
            <a:r>
              <a:rPr lang="en-US" altLang="en-US" sz="2200" dirty="0">
                <a:latin typeface="Arial Unicode MS"/>
              </a:rPr>
              <a:t>clean</a:t>
            </a:r>
            <a:r>
              <a:rPr lang="en-US" altLang="en-US" sz="2200" dirty="0"/>
              <a:t>. Rather, it is a short-hand that we can use to execute a useful sequence of actions. Such targets, though very useful, can lead to problems. For example, let us recreate our data files, </a:t>
            </a:r>
            <a:r>
              <a:rPr lang="en-US" altLang="en-US" sz="2200" b="1" dirty="0"/>
              <a:t>create a directory called </a:t>
            </a:r>
            <a:r>
              <a:rPr lang="en-US" altLang="en-US" sz="2200" b="1" dirty="0">
                <a:latin typeface="Arial Unicode MS"/>
              </a:rPr>
              <a:t>clean</a:t>
            </a:r>
            <a:r>
              <a:rPr lang="en-US" altLang="en-US" sz="2200" dirty="0"/>
              <a:t>, then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isles.dat abyss.dat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mkdir</a:t>
            </a:r>
            <a:r>
              <a:rPr lang="en-US" altLang="en-US" sz="2200" dirty="0">
                <a:latin typeface="Courier New" pitchFamily="49" charset="0"/>
                <a:cs typeface="Courier New" pitchFamily="49" charset="0"/>
              </a:rPr>
              <a:t>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2200" dirty="0"/>
              <a:t>Make finds a file (or directory) called </a:t>
            </a:r>
            <a:r>
              <a:rPr lang="en-US" altLang="en-US" sz="2200" dirty="0">
                <a:latin typeface="Arial Unicode MS"/>
              </a:rPr>
              <a:t>clean</a:t>
            </a:r>
            <a:r>
              <a:rPr lang="en-US" altLang="en-US" sz="2200" dirty="0"/>
              <a:t> and, as its </a:t>
            </a:r>
            <a:r>
              <a:rPr lang="en-US" altLang="en-US" sz="2200" dirty="0">
                <a:latin typeface="Arial Unicode MS"/>
              </a:rPr>
              <a:t>clean</a:t>
            </a:r>
            <a:r>
              <a:rPr lang="en-US" altLang="en-US" sz="2200" dirty="0"/>
              <a:t> rule has no dependencies, assumes that </a:t>
            </a:r>
            <a:r>
              <a:rPr lang="en-US" altLang="en-US" sz="2200" dirty="0">
                <a:latin typeface="Arial Unicode MS"/>
              </a:rPr>
              <a:t>clean</a:t>
            </a:r>
            <a:r>
              <a:rPr lang="en-US" altLang="en-US" sz="2200" dirty="0"/>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a:t>
            </a:r>
            <a:r>
              <a:rPr lang="pl-PL" dirty="0"/>
              <a:t> </a:t>
            </a:r>
            <a:r>
              <a:rPr lang="pl-PL" dirty="0">
                <a:solidFill>
                  <a:schemeClr val="tx1"/>
                </a:solidFill>
              </a:rPr>
              <a:t>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191613" cy="5175345"/>
          </a:xfrm>
        </p:spPr>
        <p:txBody>
          <a:bodyPr/>
          <a:lstStyle/>
          <a:p>
            <a:pPr eaLnBrk="0" fontAlgn="base" hangingPunct="0">
              <a:spcBef>
                <a:spcPct val="0"/>
              </a:spcBef>
              <a:spcAft>
                <a:spcPct val="0"/>
              </a:spcAft>
              <a:buSzTx/>
            </a:pPr>
            <a:r>
              <a:rPr lang="en-US" altLang="en-US" sz="2200" dirty="0"/>
              <a:t>As we are using </a:t>
            </a:r>
            <a:r>
              <a:rPr lang="en-US" altLang="en-US" sz="2200" dirty="0">
                <a:latin typeface="Arial Unicode MS"/>
              </a:rPr>
              <a:t>clean</a:t>
            </a:r>
            <a:r>
              <a:rPr lang="en-US" altLang="en-US" sz="2200" dirty="0"/>
              <a:t> as a short-hand, we need to tell Make to always execute this rule if we run </a:t>
            </a:r>
            <a:r>
              <a:rPr lang="en-US" altLang="en-US" sz="2200" dirty="0">
                <a:latin typeface="Arial Unicode MS"/>
              </a:rPr>
              <a:t>make clean</a:t>
            </a:r>
            <a:r>
              <a:rPr lang="en-US" altLang="en-US" sz="2200" dirty="0"/>
              <a:t>, by telling Make that this is a </a:t>
            </a:r>
            <a:r>
              <a:rPr lang="en-US" altLang="en-US" sz="2200" b="1" dirty="0">
                <a:solidFill>
                  <a:srgbClr val="DB6C30"/>
                </a:solidFill>
              </a:rPr>
              <a:t>phony target</a:t>
            </a:r>
            <a:r>
              <a:rPr lang="en-US" altLang="en-US" sz="2200" dirty="0"/>
              <a:t>, that it </a:t>
            </a:r>
            <a:r>
              <a:rPr lang="en-US" altLang="en-US" sz="2200" b="1" dirty="0"/>
              <a:t>does not build anything</a:t>
            </a:r>
            <a:r>
              <a:rPr lang="en-US" altLang="en-US" sz="2200" dirty="0"/>
              <a:t>. This we do by marking the target as </a:t>
            </a:r>
            <a:r>
              <a:rPr lang="en-US" altLang="en-US" sz="2200" dirty="0">
                <a:latin typeface="Courier New" pitchFamily="49" charset="0"/>
                <a:cs typeface="Courier New" pitchFamily="49" charset="0"/>
              </a:rPr>
              <a:t>.PHONY</a:t>
            </a:r>
            <a:r>
              <a:rPr lang="en-US" altLang="en-US" sz="2200" dirty="0"/>
              <a:t>:</a:t>
            </a:r>
          </a:p>
          <a:p>
            <a:pPr eaLnBrk="0" fontAlgn="base" hangingPunct="0">
              <a:spcBef>
                <a:spcPct val="0"/>
              </a:spcBef>
              <a:spcAft>
                <a:spcPct val="0"/>
              </a:spcAft>
              <a:buSzTx/>
            </a:pPr>
            <a:endParaRPr lang="en-US" altLang="en-US" sz="2200" dirty="0"/>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clean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clean :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*.dat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clean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rm</a:t>
            </a:r>
            <a:r>
              <a:rPr lang="en-US" altLang="en-US" sz="2200" dirty="0">
                <a:latin typeface="Courier New" pitchFamily="49" charset="0"/>
                <a:cs typeface="Courier New" pitchFamily="49" charset="0"/>
              </a:rPr>
              <a:t> -f *.</a:t>
            </a:r>
            <a:r>
              <a:rPr lang="en-US" altLang="en-US" sz="2200" dirty="0" err="1">
                <a:latin typeface="Courier New" pitchFamily="49" charset="0"/>
                <a:cs typeface="Courier New" pitchFamily="49" charset="0"/>
              </a:rPr>
              <a:t>dat</a:t>
            </a:r>
            <a:endParaRPr lang="en-US" altLang="en-US" sz="22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2200" dirty="0">
              <a:latin typeface="Courier New" pitchFamily="49" charset="0"/>
              <a:cs typeface="Courier New" pitchFamily="49" charset="0"/>
            </a:endParaRPr>
          </a:p>
          <a:p>
            <a:pPr eaLnBrk="0" fontAlgn="base" hangingPunct="0">
              <a:spcBef>
                <a:spcPct val="0"/>
              </a:spcBef>
              <a:spcAft>
                <a:spcPct val="0"/>
              </a:spcAft>
              <a:buSzTx/>
            </a:pPr>
            <a:r>
              <a:rPr lang="en-US" sz="2200" dirty="0"/>
              <a:t>In terms of Make, a phony target is simply a target that </a:t>
            </a:r>
            <a:r>
              <a:rPr lang="en-US" sz="2200" b="1" dirty="0"/>
              <a:t>is always out-of-date</a:t>
            </a:r>
            <a:r>
              <a:rPr lang="en-US" sz="2200" dirty="0"/>
              <a:t>, so whenever you ask </a:t>
            </a:r>
            <a:r>
              <a:rPr lang="en-US" sz="2200" dirty="0">
                <a:latin typeface="Courier New" pitchFamily="49" charset="0"/>
                <a:cs typeface="Courier New" pitchFamily="49" charset="0"/>
              </a:rPr>
              <a:t>make </a:t>
            </a:r>
            <a:r>
              <a:rPr lang="pl-PL" sz="2200" dirty="0">
                <a:latin typeface="Courier New" pitchFamily="49" charset="0"/>
                <a:cs typeface="Courier New" pitchFamily="49" charset="0"/>
              </a:rPr>
              <a:t>&lt;</a:t>
            </a:r>
            <a:r>
              <a:rPr lang="en-US" sz="2200" dirty="0" err="1">
                <a:latin typeface="Courier New" pitchFamily="49" charset="0"/>
                <a:cs typeface="Courier New" pitchFamily="49" charset="0"/>
              </a:rPr>
              <a:t>phony_target</a:t>
            </a:r>
            <a:r>
              <a:rPr lang="en-US" sz="2200" dirty="0">
                <a:latin typeface="Courier New" pitchFamily="49" charset="0"/>
                <a:cs typeface="Courier New" pitchFamily="49" charset="0"/>
              </a:rPr>
              <a:t>&gt;, </a:t>
            </a:r>
            <a:r>
              <a:rPr lang="en-US" sz="2200" dirty="0"/>
              <a:t>it will run, independent from the state of the file system. Some common make targets that are often phony are: all, install, clean, </a:t>
            </a:r>
            <a:r>
              <a:rPr lang="en-US" sz="2200" dirty="0" err="1"/>
              <a:t>distclean</a:t>
            </a:r>
            <a:r>
              <a:rPr lang="en-US" sz="2200" dirty="0"/>
              <a:t>, info, check.</a:t>
            </a:r>
            <a:r>
              <a:rPr lang="en-US" altLang="en-US" sz="2200" dirty="0">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08133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pl-PL" dirty="0">
                <a:solidFill>
                  <a:schemeClr val="tx1"/>
                </a:solidFill>
              </a:rPr>
              <a:t>Phony target</a:t>
            </a:r>
            <a:endParaRPr lang="en-US" altLang="en-US" dirty="0">
              <a:solidFill>
                <a:schemeClr val="tx1"/>
              </a:solidFill>
            </a:endParaRPr>
          </a:p>
        </p:txBody>
      </p:sp>
      <p:sp>
        <p:nvSpPr>
          <p:cNvPr id="13315" name="Rectangle 3"/>
          <p:cNvSpPr>
            <a:spLocks noGrp="1" noChangeArrowheads="1"/>
          </p:cNvSpPr>
          <p:nvPr>
            <p:ph type="body" idx="1"/>
          </p:nvPr>
        </p:nvSpPr>
        <p:spPr>
          <a:xfrm>
            <a:off x="838199" y="1257720"/>
            <a:ext cx="11306333" cy="5175345"/>
          </a:xfrm>
        </p:spPr>
        <p:txBody>
          <a:bodyPr/>
          <a:lstStyle/>
          <a:p>
            <a:pPr eaLnBrk="0" fontAlgn="base" hangingPunct="0">
              <a:spcBef>
                <a:spcPct val="0"/>
              </a:spcBef>
              <a:spcAft>
                <a:spcPct val="0"/>
              </a:spcAft>
              <a:buSzTx/>
            </a:pPr>
            <a:r>
              <a:rPr lang="en-US" altLang="en-US" sz="2200" dirty="0"/>
              <a:t>We can add a similar command to create all the data files. We can put this at the top of our Makefile so that it is the default target, which is executed by default if no target is given to the </a:t>
            </a:r>
            <a:r>
              <a:rPr lang="en-US" altLang="en-US" sz="2200" dirty="0">
                <a:latin typeface="Arial Unicode MS"/>
              </a:rPr>
              <a:t>make</a:t>
            </a:r>
            <a:r>
              <a:rPr lang="en-US" altLang="en-US" sz="2200" dirty="0"/>
              <a:t> command:</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.PHONY :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 isles.dat abyss.dat </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This is an example of a rule that has dependencies that are targets of other rules. When Make runs, it will </a:t>
            </a:r>
            <a:r>
              <a:rPr lang="en-US" altLang="en-US" sz="2200" b="1" dirty="0"/>
              <a:t>check to see if the dependencies exist </a:t>
            </a:r>
            <a:r>
              <a:rPr lang="en-US" altLang="en-US" sz="2200" dirty="0"/>
              <a:t>and, if not, will see </a:t>
            </a:r>
            <a:r>
              <a:rPr lang="en-US" altLang="en-US" sz="2200" b="1" dirty="0"/>
              <a:t>if rules are available </a:t>
            </a:r>
            <a:r>
              <a:rPr lang="en-US" altLang="en-US" sz="2200" dirty="0"/>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3823378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838199" y="1374537"/>
            <a:ext cx="11208391" cy="5175345"/>
          </a:xfrm>
        </p:spPr>
        <p:txBody>
          <a:bodyPr/>
          <a:lstStyle/>
          <a:p>
            <a:pPr eaLnBrk="0" fontAlgn="base" hangingPunct="0">
              <a:spcBef>
                <a:spcPct val="0"/>
              </a:spcBef>
              <a:spcAft>
                <a:spcPct val="0"/>
              </a:spcAft>
              <a:buSzTx/>
            </a:pPr>
            <a:r>
              <a:rPr lang="en-US" altLang="en-US" sz="2200" dirty="0"/>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This rule is also an example of a rule that has no actions. It is used purely to trigger the build of its dependencies, if needed.</a:t>
            </a:r>
          </a:p>
          <a:p>
            <a:pPr marL="360000" lvl="1" indent="0" eaLnBrk="0" fontAlgn="base" hangingPunct="0">
              <a:spcBef>
                <a:spcPct val="0"/>
              </a:spcBef>
              <a:spcAft>
                <a:spcPct val="0"/>
              </a:spcAft>
              <a:buNone/>
            </a:pPr>
            <a:r>
              <a:rPr lang="en-US" altLang="en-US" sz="2200" dirty="0"/>
              <a:t>If we run,</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t>then Make creates the data files:</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books/isles.txt isles.dat </a:t>
            </a:r>
            <a:endParaRPr lang="pl-PL" altLang="en-US" sz="22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python </a:t>
            </a:r>
            <a:r>
              <a:rPr lang="en-US" sz="2200" dirty="0">
                <a:latin typeface="Courier New" panose="02070309020205020404" pitchFamily="49" charset="0"/>
                <a:cs typeface="Courier New" panose="02070309020205020404" pitchFamily="49" charset="0"/>
              </a:rPr>
              <a:t>countwords</a:t>
            </a:r>
            <a:r>
              <a:rPr lang="en-US" altLang="en-US" sz="2200" dirty="0">
                <a:latin typeface="Courier New" pitchFamily="49" charset="0"/>
                <a:cs typeface="Courier New" pitchFamily="49" charset="0"/>
              </a:rPr>
              <a: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dependencies</a:t>
            </a:r>
            <a:endParaRPr lang="en-US" altLang="en-US" dirty="0">
              <a:solidFill>
                <a:schemeClr val="tx1"/>
              </a:solidFill>
            </a:endParaRPr>
          </a:p>
        </p:txBody>
      </p:sp>
      <p:sp>
        <p:nvSpPr>
          <p:cNvPr id="13315" name="Rectangle 3"/>
          <p:cNvSpPr>
            <a:spLocks noGrp="1" noChangeArrowheads="1"/>
          </p:cNvSpPr>
          <p:nvPr>
            <p:ph type="body" idx="1"/>
          </p:nvPr>
        </p:nvSpPr>
        <p:spPr>
          <a:xfrm>
            <a:off x="914708" y="1349999"/>
            <a:ext cx="11277292" cy="5175345"/>
          </a:xfrm>
        </p:spPr>
        <p:txBody>
          <a:bodyPr/>
          <a:lstStyle/>
          <a:p>
            <a:pPr eaLnBrk="0" fontAlgn="base" hangingPunct="0">
              <a:spcBef>
                <a:spcPct val="0"/>
              </a:spcBef>
              <a:spcAft>
                <a:spcPct val="0"/>
              </a:spcAft>
              <a:buSzTx/>
            </a:pPr>
            <a:r>
              <a:rPr lang="en-US" altLang="en-US" sz="2200" dirty="0"/>
              <a:t>If we run </a:t>
            </a:r>
            <a:r>
              <a:rPr lang="en-US" altLang="en-US" sz="2200" dirty="0" err="1">
                <a:latin typeface="Courier New" panose="02070309020205020404" pitchFamily="49" charset="0"/>
                <a:cs typeface="Courier New" panose="02070309020205020404" pitchFamily="49" charset="0"/>
              </a:rPr>
              <a:t>dats</a:t>
            </a:r>
            <a:r>
              <a:rPr lang="en-US" altLang="en-US" sz="2200" dirty="0"/>
              <a:t> again, then Make will see that the dependencies (isles.dat and abyss.dat) are already up to date. Given the target </a:t>
            </a:r>
            <a:r>
              <a:rPr lang="en-US" altLang="en-US" sz="2200" dirty="0" err="1">
                <a:latin typeface="Courier New" panose="02070309020205020404" pitchFamily="49" charset="0"/>
                <a:cs typeface="Courier New" panose="02070309020205020404" pitchFamily="49" charset="0"/>
              </a:rPr>
              <a:t>dats</a:t>
            </a:r>
            <a:r>
              <a:rPr lang="en-US" altLang="en-US" sz="2200" dirty="0"/>
              <a:t> has no actions, there is </a:t>
            </a:r>
            <a:r>
              <a:rPr lang="en-US" altLang="en-US" sz="2200" dirty="0">
                <a:latin typeface="Arial Unicode MS"/>
              </a:rPr>
              <a:t>nothing to be done</a:t>
            </a:r>
            <a:r>
              <a:rPr lang="en-US" altLang="en-US" sz="2200" dirty="0"/>
              <a:t>:</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 make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360000" lvl="1" indent="0" eaLnBrk="0" fontAlgn="base" hangingPunct="0">
              <a:spcBef>
                <a:spcPct val="0"/>
              </a:spcBef>
              <a:spcAft>
                <a:spcPct val="0"/>
              </a:spcAft>
              <a:buNone/>
            </a:pPr>
            <a:r>
              <a:rPr lang="en-US" altLang="en-US" sz="2200" dirty="0">
                <a:latin typeface="Courier New" pitchFamily="49" charset="0"/>
                <a:cs typeface="Courier New" pitchFamily="49" charset="0"/>
              </a:rPr>
              <a:t>make: Nothing to be done for `</a:t>
            </a:r>
            <a:r>
              <a:rPr lang="en-US" altLang="en-US" sz="2200" dirty="0" err="1">
                <a:latin typeface="Courier New" pitchFamily="49" charset="0"/>
                <a:cs typeface="Courier New" pitchFamily="49" charset="0"/>
              </a:rPr>
              <a:t>dats</a:t>
            </a:r>
            <a:r>
              <a:rPr lang="en-US" altLang="en-US" sz="2200" dirty="0">
                <a:latin typeface="Courier New" pitchFamily="49" charset="0"/>
                <a:cs typeface="Courier New" pitchFamily="49" charset="0"/>
              </a:rPr>
              <a:t>'. </a:t>
            </a:r>
          </a:p>
          <a:p>
            <a:pPr marL="0" indent="0" eaLnBrk="0" fontAlgn="base" hangingPunct="0">
              <a:spcBef>
                <a:spcPct val="0"/>
              </a:spcBef>
              <a:spcAft>
                <a:spcPct val="0"/>
              </a:spcAft>
              <a:buNone/>
            </a:pPr>
            <a:endParaRPr lang="pl-PL" altLang="en-US" sz="2200" dirty="0"/>
          </a:p>
          <a:p>
            <a:pPr eaLnBrk="0" fontAlgn="base" hangingPunct="0">
              <a:spcBef>
                <a:spcPct val="0"/>
              </a:spcBef>
              <a:spcAft>
                <a:spcPct val="0"/>
              </a:spcAft>
              <a:buSzTx/>
            </a:pPr>
            <a:r>
              <a:rPr lang="pl-PL" altLang="en-US" sz="2200" dirty="0"/>
              <a:t>Suppose the</a:t>
            </a:r>
            <a:r>
              <a:rPr lang="en-US" altLang="en-US" sz="2200" dirty="0"/>
              <a:t> </a:t>
            </a:r>
            <a:r>
              <a:rPr lang="en-US" altLang="en-US" sz="2200" dirty="0" err="1"/>
              <a:t>Makefile</a:t>
            </a:r>
            <a:r>
              <a:rPr lang="en-US" altLang="en-US" sz="2200" dirty="0"/>
              <a:t> looks like this:</a:t>
            </a: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 Count words.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a:t>
            </a: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err="1">
                <a:latin typeface="Courier New" pitchFamily="49" charset="0"/>
                <a:cs typeface="Courier New" pitchFamily="49" charset="0"/>
              </a:rPr>
              <a:t>dats</a:t>
            </a:r>
            <a:r>
              <a:rPr lang="en-US" altLang="en-US" sz="1800" dirty="0">
                <a:latin typeface="Courier New" pitchFamily="49" charset="0"/>
                <a:cs typeface="Courier New" pitchFamily="49" charset="0"/>
              </a:rPr>
              <a:t> : isles.dat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isles.dat : books/isles.txt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a:t>
            </a:r>
            <a:r>
              <a:rPr lang="en-US" sz="1800" dirty="0">
                <a:latin typeface="Courier New" panose="02070309020205020404" pitchFamily="49" charset="0"/>
                <a:cs typeface="Courier New" panose="02070309020205020404" pitchFamily="49" charset="0"/>
              </a:rPr>
              <a:t>countwords</a:t>
            </a:r>
            <a:r>
              <a:rPr lang="en-US" altLang="en-US" sz="1800" dirty="0">
                <a:latin typeface="Courier New" pitchFamily="49" charset="0"/>
                <a:cs typeface="Courier New" pitchFamily="49" charset="0"/>
              </a:rPr>
              <a:t>.py books/isles.txt isles.dat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abyss.dat : books/abyss.txt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a:latin typeface="Courier New" pitchFamily="49" charset="0"/>
                <a:cs typeface="Courier New" pitchFamily="49" charset="0"/>
              </a:rPr>
              <a:t>python </a:t>
            </a:r>
            <a:r>
              <a:rPr lang="en-US" sz="1800" dirty="0">
                <a:latin typeface="Courier New" panose="02070309020205020404" pitchFamily="49" charset="0"/>
                <a:cs typeface="Courier New" panose="02070309020205020404" pitchFamily="49" charset="0"/>
              </a:rPr>
              <a:t>countwords</a:t>
            </a:r>
            <a:r>
              <a:rPr lang="en-US" altLang="en-US" sz="1800" dirty="0">
                <a:latin typeface="Courier New" pitchFamily="49" charset="0"/>
                <a:cs typeface="Courier New" pitchFamily="49" charset="0"/>
              </a:rPr>
              <a:t>.py books/abyss.txt abyss.dat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.PHONY : clean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en-US" altLang="en-US" sz="1800" dirty="0">
                <a:latin typeface="Courier New" pitchFamily="49" charset="0"/>
                <a:cs typeface="Courier New" pitchFamily="49" charset="0"/>
              </a:rPr>
              <a:t>clean : </a:t>
            </a:r>
            <a:endParaRPr lang="pl-PL" altLang="en-US" sz="1800" dirty="0">
              <a:latin typeface="Courier New" pitchFamily="49" charset="0"/>
              <a:cs typeface="Courier New" pitchFamily="49" charset="0"/>
            </a:endParaRPr>
          </a:p>
          <a:p>
            <a:pPr marL="360000" lvl="1" indent="0" eaLnBrk="0" fontAlgn="base" hangingPunct="0">
              <a:spcBef>
                <a:spcPct val="0"/>
              </a:spcBef>
              <a:spcAft>
                <a:spcPct val="0"/>
              </a:spcAft>
              <a:buNone/>
            </a:pPr>
            <a:r>
              <a:rPr lang="pl-PL"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rm</a:t>
            </a:r>
            <a:r>
              <a:rPr lang="en-US" altLang="en-US" sz="1800" dirty="0">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2169" y="2067427"/>
            <a:ext cx="3061631" cy="2088232"/>
          </a:xfrm>
          <a:prstGeom prst="rect">
            <a:avLst/>
          </a:prstGeom>
        </p:spPr>
      </p:pic>
      <p:sp>
        <p:nvSpPr>
          <p:cNvPr id="7" name="TextBox 6"/>
          <p:cNvSpPr txBox="1"/>
          <p:nvPr/>
        </p:nvSpPr>
        <p:spPr>
          <a:xfrm rot="10800000" flipV="1">
            <a:off x="8780328" y="4386394"/>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2348524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components</a:t>
            </a:r>
            <a:endParaRPr lang="en-US" altLang="en-US" dirty="0">
              <a:solidFill>
                <a:schemeClr val="tx1"/>
              </a:solidFill>
            </a:endParaRPr>
          </a:p>
        </p:txBody>
      </p:sp>
      <p:sp>
        <p:nvSpPr>
          <p:cNvPr id="13315" name="Rectangle 3"/>
          <p:cNvSpPr>
            <a:spLocks noGrp="1" noChangeArrowheads="1"/>
          </p:cNvSpPr>
          <p:nvPr>
            <p:ph type="body" idx="1"/>
          </p:nvPr>
        </p:nvSpPr>
        <p:spPr>
          <a:xfrm>
            <a:off x="923097" y="1349999"/>
            <a:ext cx="11056381" cy="5175345"/>
          </a:xfrm>
        </p:spPr>
        <p:txBody>
          <a:bodyPr/>
          <a:lstStyle/>
          <a:p>
            <a:pPr>
              <a:buNone/>
            </a:pPr>
            <a:r>
              <a:rPr lang="en-US" sz="2200" b="1" dirty="0"/>
              <a:t>Key Points</a:t>
            </a:r>
          </a:p>
          <a:p>
            <a:r>
              <a:rPr lang="en-US" sz="2200" dirty="0"/>
              <a:t>Use </a:t>
            </a:r>
            <a:r>
              <a:rPr lang="en-US" sz="2200" b="1" dirty="0">
                <a:solidFill>
                  <a:srgbClr val="DB6D32"/>
                </a:solidFill>
                <a:latin typeface="Courier New" pitchFamily="49" charset="0"/>
                <a:cs typeface="Courier New" pitchFamily="49" charset="0"/>
              </a:rPr>
              <a:t>#</a:t>
            </a:r>
            <a:r>
              <a:rPr lang="en-US" sz="2200" dirty="0"/>
              <a:t> for comments in </a:t>
            </a:r>
            <a:r>
              <a:rPr lang="en-US" sz="2200" dirty="0" err="1"/>
              <a:t>Makefiles</a:t>
            </a:r>
            <a:r>
              <a:rPr lang="en-US" sz="2200" dirty="0"/>
              <a:t>.</a:t>
            </a:r>
          </a:p>
          <a:p>
            <a:r>
              <a:rPr lang="en-US" sz="2200" dirty="0"/>
              <a:t>Write rules as </a:t>
            </a:r>
            <a:r>
              <a:rPr lang="en-US" sz="2200" b="1" dirty="0">
                <a:solidFill>
                  <a:srgbClr val="DB6D32"/>
                </a:solidFill>
                <a:latin typeface="Courier New" pitchFamily="49" charset="0"/>
                <a:cs typeface="Courier New" pitchFamily="49" charset="0"/>
              </a:rPr>
              <a:t>target: dependencies</a:t>
            </a:r>
            <a:r>
              <a:rPr lang="en-US" sz="2200" dirty="0"/>
              <a:t>.</a:t>
            </a:r>
          </a:p>
          <a:p>
            <a:r>
              <a:rPr lang="en-US" sz="2200" dirty="0"/>
              <a:t>Specify update actions in a tab-indented block under the rule.</a:t>
            </a:r>
          </a:p>
          <a:p>
            <a:r>
              <a:rPr lang="en-US" sz="2200" dirty="0"/>
              <a:t>Use</a:t>
            </a:r>
            <a:r>
              <a:rPr lang="en-US" sz="2200" dirty="0">
                <a:latin typeface="Courier New" pitchFamily="49" charset="0"/>
                <a:cs typeface="Courier New" pitchFamily="49" charset="0"/>
              </a:rPr>
              <a:t> </a:t>
            </a:r>
            <a:r>
              <a:rPr lang="en-US" sz="2200" b="1" dirty="0">
                <a:solidFill>
                  <a:srgbClr val="DB6D32"/>
                </a:solidFill>
                <a:latin typeface="Courier New" pitchFamily="49" charset="0"/>
                <a:cs typeface="Courier New" pitchFamily="49" charset="0"/>
              </a:rPr>
              <a:t>.PHONY</a:t>
            </a:r>
            <a:r>
              <a:rPr lang="en-US" sz="2200" dirty="0">
                <a:solidFill>
                  <a:srgbClr val="DB6D32"/>
                </a:solidFill>
              </a:rPr>
              <a:t> </a:t>
            </a:r>
            <a:r>
              <a:rPr lang="en-US" sz="2200" dirty="0"/>
              <a:t>to mark targets that don’t correspond to files.</a:t>
            </a:r>
          </a:p>
          <a:p>
            <a:pPr>
              <a:buNone/>
            </a:pPr>
            <a:br>
              <a:rPr lang="en-US" sz="2200" dirty="0"/>
            </a:b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6089"/>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319474"/>
            <a:ext cx="11141279" cy="5256584"/>
          </a:xfrm>
        </p:spPr>
        <p:txBody>
          <a:bodyPr vert="horz" lIns="0" tIns="0" rIns="0" bIns="0" rtlCol="0">
            <a:noAutofit/>
          </a:bodyPr>
          <a:lstStyle/>
          <a:p>
            <a:pPr marL="0" indent="0" eaLnBrk="0" fontAlgn="base" hangingPunct="0">
              <a:spcBef>
                <a:spcPct val="0"/>
              </a:spcBef>
              <a:spcAft>
                <a:spcPct val="0"/>
              </a:spcAft>
              <a:buNone/>
            </a:pPr>
            <a:r>
              <a:rPr lang="en-US" altLang="en-US" sz="2200" b="1" dirty="0">
                <a:latin typeface="+mj-lt"/>
              </a:rPr>
              <a:t>Write Two New Rules</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last.dat</a:t>
            </a:r>
            <a:r>
              <a:rPr lang="en-US" altLang="en-US" sz="2200" dirty="0">
                <a:latin typeface="+mj-lt"/>
              </a:rPr>
              <a:t>, created from books/last.txt. </a:t>
            </a:r>
          </a:p>
          <a:p>
            <a:pPr marL="342900" indent="-342900" eaLnBrk="0" fontAlgn="base" hangingPunct="0">
              <a:spcBef>
                <a:spcPct val="0"/>
              </a:spcBef>
              <a:spcAft>
                <a:spcPct val="0"/>
              </a:spcAft>
              <a:buFont typeface="+mj-lt"/>
              <a:buAutoNum type="arabicPeriod"/>
            </a:pPr>
            <a:r>
              <a:rPr lang="en-US" altLang="en-US" sz="2200" dirty="0">
                <a:latin typeface="+mj-lt"/>
              </a:rPr>
              <a:t>Update the </a:t>
            </a:r>
            <a:r>
              <a:rPr lang="en-US" altLang="en-US" sz="2200" dirty="0" err="1">
                <a:latin typeface="Courier New" panose="02070309020205020404" pitchFamily="49" charset="0"/>
                <a:cs typeface="Courier New" panose="02070309020205020404" pitchFamily="49" charset="0"/>
              </a:rPr>
              <a:t>dats</a:t>
            </a:r>
            <a:r>
              <a:rPr lang="en-US" altLang="en-US" sz="2200" dirty="0">
                <a:latin typeface="+mj-lt"/>
              </a:rPr>
              <a:t> rule with this target. </a:t>
            </a:r>
          </a:p>
          <a:p>
            <a:pPr marL="342900" indent="-342900" eaLnBrk="0" fontAlgn="base" hangingPunct="0">
              <a:spcBef>
                <a:spcPct val="0"/>
              </a:spcBef>
              <a:spcAft>
                <a:spcPct val="0"/>
              </a:spcAft>
              <a:buFont typeface="+mj-lt"/>
              <a:buAutoNum type="arabicPeriod"/>
            </a:pPr>
            <a:r>
              <a:rPr lang="en-US" altLang="en-US" sz="2200" dirty="0">
                <a:latin typeface="+mj-lt"/>
              </a:rPr>
              <a:t>Write a new rule for </a:t>
            </a:r>
            <a:r>
              <a:rPr lang="en-US" altLang="en-US" sz="2200" dirty="0">
                <a:latin typeface="Courier New" pitchFamily="49" charset="0"/>
                <a:cs typeface="Courier New" pitchFamily="49" charset="0"/>
              </a:rPr>
              <a:t>results.txt</a:t>
            </a:r>
            <a:r>
              <a:rPr lang="en-US" altLang="en-US" sz="2200" dirty="0">
                <a:latin typeface="+mj-lt"/>
              </a:rPr>
              <a:t>, which creates the summary table. The rule needs to: </a:t>
            </a:r>
          </a:p>
          <a:p>
            <a:pPr marL="457200" lvl="1" indent="0" eaLnBrk="0" fontAlgn="base" hangingPunct="0">
              <a:spcBef>
                <a:spcPct val="0"/>
              </a:spcBef>
              <a:spcAft>
                <a:spcPct val="0"/>
              </a:spcAft>
              <a:buFontTx/>
              <a:buChar char="•"/>
            </a:pPr>
            <a:r>
              <a:rPr lang="en-US" altLang="en-US" sz="2200" dirty="0">
                <a:latin typeface="+mj-lt"/>
              </a:rPr>
              <a:t>Depend upon each of the three .</a:t>
            </a:r>
            <a:r>
              <a:rPr lang="en-US" altLang="en-US" sz="2200" dirty="0" err="1">
                <a:latin typeface="+mj-lt"/>
              </a:rPr>
              <a:t>dat</a:t>
            </a:r>
            <a:r>
              <a:rPr lang="en-US" altLang="en-US" sz="2200" dirty="0">
                <a:latin typeface="+mj-lt"/>
              </a:rPr>
              <a:t> files. </a:t>
            </a:r>
          </a:p>
          <a:p>
            <a:pPr marL="457200" lvl="1" indent="0" eaLnBrk="0" fontAlgn="base" hangingPunct="0">
              <a:spcBef>
                <a:spcPct val="0"/>
              </a:spcBef>
              <a:spcAft>
                <a:spcPct val="0"/>
              </a:spcAft>
              <a:buFontTx/>
              <a:buChar char="•"/>
            </a:pPr>
            <a:r>
              <a:rPr lang="en-US" altLang="en-US" sz="2200" dirty="0">
                <a:latin typeface="+mj-lt"/>
              </a:rPr>
              <a:t>Invoke the action </a:t>
            </a:r>
            <a:endParaRPr lang="en-US" altLang="en-US" sz="2200" dirty="0">
              <a:latin typeface="Courier New" pitchFamily="49" charset="0"/>
              <a:cs typeface="Courier New" pitchFamily="49" charset="0"/>
            </a:endParaRPr>
          </a:p>
          <a:p>
            <a:pPr marL="457200" lvl="1" indent="0" eaLnBrk="0" fontAlgn="base" hangingPunct="0">
              <a:spcBef>
                <a:spcPct val="0"/>
              </a:spcBef>
              <a:spcAft>
                <a:spcPct val="0"/>
              </a:spcAft>
              <a:buNone/>
            </a:pPr>
            <a:r>
              <a:rPr lang="en-US" altLang="en-US" sz="2200" dirty="0">
                <a:latin typeface="Courier New" pitchFamily="49" charset="0"/>
                <a:cs typeface="Courier New" pitchFamily="49" charset="0"/>
              </a:rPr>
              <a:t>python testzipf.py abyss.dat isles.dat last.dat &gt; results.txt</a:t>
            </a:r>
            <a:r>
              <a:rPr lang="en-US" altLang="en-US" sz="2200" dirty="0">
                <a:latin typeface="+mj-lt"/>
              </a:rPr>
              <a:t> </a:t>
            </a:r>
          </a:p>
          <a:p>
            <a:pPr marL="342900" indent="-342900" eaLnBrk="0" fontAlgn="base" hangingPunct="0">
              <a:spcBef>
                <a:spcPct val="0"/>
              </a:spcBef>
              <a:spcAft>
                <a:spcPct val="0"/>
              </a:spcAft>
              <a:buFont typeface="+mj-lt"/>
              <a:buAutoNum type="arabicPeriod"/>
            </a:pPr>
            <a:r>
              <a:rPr lang="en-US" altLang="en-US" sz="2200" dirty="0">
                <a:latin typeface="+mj-lt"/>
              </a:rPr>
              <a:t>Put this rule at the top of the </a:t>
            </a:r>
            <a:r>
              <a:rPr lang="en-US" altLang="en-US" sz="2200" dirty="0" err="1">
                <a:latin typeface="+mj-lt"/>
              </a:rPr>
              <a:t>Makefile</a:t>
            </a:r>
            <a:r>
              <a:rPr lang="en-US" altLang="en-US" sz="2200" dirty="0">
                <a:latin typeface="+mj-lt"/>
              </a:rPr>
              <a:t> so that it is the default target. </a:t>
            </a:r>
          </a:p>
          <a:p>
            <a:pPr marL="342900" indent="-342900" eaLnBrk="0" fontAlgn="base" hangingPunct="0">
              <a:spcBef>
                <a:spcPct val="0"/>
              </a:spcBef>
              <a:spcAft>
                <a:spcPct val="0"/>
              </a:spcAft>
              <a:buFont typeface="+mj-lt"/>
              <a:buAutoNum type="arabicPeriod"/>
            </a:pPr>
            <a:r>
              <a:rPr lang="en-US" altLang="en-US" sz="2200" dirty="0">
                <a:latin typeface="+mj-lt"/>
              </a:rPr>
              <a:t>Update clean so that it removes results.txt.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42871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6419" y="25167"/>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a:t>
            </a:r>
            <a:endParaRPr lang="nl-BE" altLang="en-US" dirty="0">
              <a:solidFill>
                <a:schemeClr val="tx1"/>
              </a:solidFill>
            </a:endParaRPr>
          </a:p>
        </p:txBody>
      </p:sp>
      <p:sp>
        <p:nvSpPr>
          <p:cNvPr id="48131" name="Tijdelijke aanduiding voor inhoud 2"/>
          <p:cNvSpPr>
            <a:spLocks noGrp="1"/>
          </p:cNvSpPr>
          <p:nvPr>
            <p:ph idx="1"/>
          </p:nvPr>
        </p:nvSpPr>
        <p:spPr>
          <a:xfrm>
            <a:off x="838199" y="1203514"/>
            <a:ext cx="10990277" cy="5256584"/>
          </a:xfrm>
        </p:spPr>
        <p:txBody>
          <a:bodyPr vert="horz" lIns="0" tIns="0" rIns="0" bIns="0" rtlCol="0">
            <a:noAutofit/>
          </a:bodyPr>
          <a:lstStyle/>
          <a:p>
            <a:pPr marL="0" indent="0" eaLnBrk="0" fontAlgn="base" hangingPunct="0">
              <a:spcBef>
                <a:spcPct val="0"/>
              </a:spcBef>
              <a:spcAft>
                <a:spcPct val="0"/>
              </a:spcAft>
              <a:buNone/>
            </a:pPr>
            <a:r>
              <a:rPr lang="en-US" altLang="en-US" sz="2200" dirty="0">
                <a:latin typeface="+mj-lt"/>
              </a:rPr>
              <a:t>The starting </a:t>
            </a:r>
            <a:r>
              <a:rPr lang="en-US" altLang="en-US" sz="2200" dirty="0" err="1">
                <a:latin typeface="+mj-lt"/>
              </a:rPr>
              <a:t>Makefile</a:t>
            </a:r>
            <a:r>
              <a:rPr lang="pl-PL" altLang="en-US" sz="2200" dirty="0">
                <a:latin typeface="+mj-lt"/>
              </a:rPr>
              <a:t>:</a:t>
            </a:r>
          </a:p>
          <a:p>
            <a:pPr marL="0" indent="0" eaLnBrk="0" fontAlgn="base" hangingPunct="0">
              <a:spcBef>
                <a:spcPct val="0"/>
              </a:spcBef>
              <a:spcAft>
                <a:spcPct val="0"/>
              </a:spcAft>
              <a:buNone/>
            </a:pPr>
            <a:r>
              <a:rPr lang="en-US" sz="2200" dirty="0">
                <a:latin typeface="Courier New" pitchFamily="49" charset="0"/>
                <a:cs typeface="Courier New" pitchFamily="49" charset="0"/>
              </a:rPr>
              <a:t># Count words.</a:t>
            </a: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a:t>
            </a:r>
            <a:r>
              <a:rPr lang="en-US" sz="2200" dirty="0" err="1">
                <a:latin typeface="Courier New" pitchFamily="49" charset="0"/>
                <a:cs typeface="Courier New" pitchFamily="49" charset="0"/>
              </a:rPr>
              <a:t>dats</a:t>
            </a:r>
            <a:br>
              <a:rPr lang="en-US" sz="2200" dirty="0">
                <a:latin typeface="Courier New" pitchFamily="49" charset="0"/>
                <a:cs typeface="Courier New" pitchFamily="49" charset="0"/>
              </a:rPr>
            </a:b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 isles.dat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isles.dat : books/isles.txt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countwords.py books/isles.txt isles.dat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abyss.dat : books/abyss.txt</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python countwords.py books/abyss.txt abyss.dat</a:t>
            </a:r>
            <a:br>
              <a:rPr lang="en-US" sz="2200" dirty="0">
                <a:latin typeface="Courier New" pitchFamily="49" charset="0"/>
                <a:cs typeface="Courier New" pitchFamily="49" charset="0"/>
              </a:rPr>
            </a:br>
            <a:br>
              <a:rPr lang="en-US" sz="2200" dirty="0">
                <a:latin typeface="Courier New" pitchFamily="49" charset="0"/>
                <a:cs typeface="Courier New" pitchFamily="49" charset="0"/>
              </a:rPr>
            </a:br>
            <a:r>
              <a:rPr lang="en-US" sz="2200" dirty="0">
                <a:latin typeface="Courier New" pitchFamily="49" charset="0"/>
                <a:cs typeface="Courier New" pitchFamily="49" charset="0"/>
              </a:rPr>
              <a:t>.PHONY : clean</a:t>
            </a:r>
            <a:br>
              <a:rPr lang="en-US" sz="2200" dirty="0">
                <a:latin typeface="Courier New" pitchFamily="49" charset="0"/>
                <a:cs typeface="Courier New" pitchFamily="49" charset="0"/>
              </a:rPr>
            </a:br>
            <a:r>
              <a:rPr lang="en-US" sz="2200" dirty="0">
                <a:latin typeface="Courier New" pitchFamily="49" charset="0"/>
                <a:cs typeface="Courier New" pitchFamily="49" charset="0"/>
              </a:rPr>
              <a:t>clean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rm -f *.dat</a:t>
            </a:r>
            <a:br>
              <a:rPr lang="en-US" sz="2200" dirty="0"/>
            </a:br>
            <a:r>
              <a:rPr lang="en-US" sz="2200" dirty="0"/>
              <a:t> </a:t>
            </a:r>
          </a:p>
          <a:p>
            <a:endParaRPr lang="pl-PL" altLang="en-US" sz="2200" dirty="0">
              <a:latin typeface="+mj-lt"/>
              <a:cs typeface="Courier New" panose="02070309020205020404" pitchFamily="49" charset="0"/>
            </a:endParaRPr>
          </a:p>
          <a:p>
            <a:endParaRPr lang="nl-BE"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2002092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7728051" y="2410124"/>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479888"/>
            <a:ext cx="11306333" cy="5256584"/>
          </a:xfrm>
        </p:spPr>
        <p:txBody>
          <a:bodyPr vert="horz" lIns="0" tIns="0" rIns="0" bIns="0" rtlCol="0">
            <a:noAutofit/>
          </a:bodyPr>
          <a:lstStyle/>
          <a:p>
            <a:pPr>
              <a:buNone/>
            </a:pPr>
            <a:r>
              <a:rPr lang="pl-PL" sz="2000" dirty="0">
                <a:latin typeface="Courier New" pitchFamily="49" charset="0"/>
                <a:cs typeface="Courier New" pitchFamily="49" charset="0"/>
              </a:rPr>
              <a:t>   </a:t>
            </a:r>
            <a:r>
              <a:rPr lang="en-US" sz="2000" dirty="0">
                <a:latin typeface="Courier New" pitchFamily="49" charset="0"/>
                <a:cs typeface="Courier New" pitchFamily="49" charset="0"/>
              </a:rPr>
              <a:t># Generate summary table.</a:t>
            </a:r>
            <a:br>
              <a:rPr lang="en-US" sz="2000" dirty="0">
                <a:latin typeface="Courier New" pitchFamily="49" charset="0"/>
                <a:cs typeface="Courier New" pitchFamily="49" charset="0"/>
              </a:rPr>
            </a:br>
            <a:r>
              <a:rPr lang="en-US" sz="2000" dirty="0">
                <a:latin typeface="Courier New" pitchFamily="49" charset="0"/>
                <a:cs typeface="Courier New" pitchFamily="49" charset="0"/>
              </a:rPr>
              <a:t>results.txt : isles.dat abyss.dat last.dat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python testzipf.py abyss.dat isles.dat last.dat &gt; results.txt</a:t>
            </a:r>
            <a:br>
              <a:rPr lang="en-US" sz="2000" dirty="0">
                <a:latin typeface="Courier New" pitchFamily="49" charset="0"/>
                <a:cs typeface="Courier New" pitchFamily="49" charset="0"/>
              </a:rPr>
            </a:br>
            <a:br>
              <a:rPr lang="en-US" sz="2000" dirty="0">
                <a:latin typeface="Courier New" pitchFamily="49" charset="0"/>
                <a:cs typeface="Courier New" pitchFamily="49" charset="0"/>
              </a:rPr>
            </a:br>
            <a:r>
              <a:rPr lang="en-US" sz="2000" dirty="0">
                <a:latin typeface="Courier New" pitchFamily="49" charset="0"/>
                <a:cs typeface="Courier New" pitchFamily="49" charset="0"/>
              </a:rPr>
              <a:t># Count words.</a:t>
            </a:r>
            <a:br>
              <a:rPr lang="en-US" sz="20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2000" dirty="0">
                <a:latin typeface="Courier New" pitchFamily="49" charset="0"/>
                <a:cs typeface="Courier New" pitchFamily="49" charset="0"/>
              </a:rPr>
              <a:t> </a:t>
            </a:r>
          </a:p>
          <a:p>
            <a:endParaRPr lang="pl-PL" altLang="en-US" sz="2000" dirty="0">
              <a:latin typeface="Courier New" pitchFamily="49" charset="0"/>
              <a:cs typeface="Courier New" pitchFamily="49" charset="0"/>
            </a:endParaRPr>
          </a:p>
          <a:p>
            <a:endParaRPr lang="pl-PL" altLang="en-US" sz="2000" dirty="0">
              <a:latin typeface="Courier New" pitchFamily="49" charset="0"/>
              <a:cs typeface="Courier New" pitchFamily="49" charset="0"/>
            </a:endParaRPr>
          </a:p>
          <a:p>
            <a:endParaRPr lang="nl-BE" altLang="en-US" sz="2000" dirty="0">
              <a:latin typeface="Courier New" pitchFamily="49" charset="0"/>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2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46170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241947" cy="5175345"/>
          </a:xfrm>
        </p:spPr>
        <p:txBody>
          <a:bodyPr/>
          <a:lstStyle/>
          <a:p>
            <a:r>
              <a:rPr lang="en-US" sz="2200" b="1" dirty="0"/>
              <a:t>Questions</a:t>
            </a:r>
            <a:endParaRPr lang="pl-PL" sz="2200" b="1" dirty="0"/>
          </a:p>
          <a:p>
            <a:pPr lvl="1"/>
            <a:r>
              <a:rPr lang="en-US" sz="2200" dirty="0"/>
              <a:t>How can I abbreviate the rules in my </a:t>
            </a:r>
            <a:r>
              <a:rPr lang="en-US" sz="2200" dirty="0" err="1"/>
              <a:t>Makefiles</a:t>
            </a:r>
            <a:r>
              <a:rPr lang="en-US" sz="2200" dirty="0"/>
              <a:t>?</a:t>
            </a:r>
          </a:p>
          <a:p>
            <a:r>
              <a:rPr lang="en-US" sz="2200" b="1" dirty="0"/>
              <a:t>Objectives</a:t>
            </a:r>
            <a:endParaRPr lang="pl-PL" sz="2200" b="1" dirty="0"/>
          </a:p>
          <a:p>
            <a:pPr lvl="1"/>
            <a:r>
              <a:rPr lang="en-US" sz="2200" dirty="0"/>
              <a:t>Use Make automatic variables to remove duplication in a </a:t>
            </a:r>
            <a:r>
              <a:rPr lang="en-US" sz="2200" dirty="0" err="1"/>
              <a:t>Makefile</a:t>
            </a:r>
            <a:r>
              <a:rPr lang="en-US" sz="2200" dirty="0"/>
              <a:t>.</a:t>
            </a:r>
          </a:p>
          <a:p>
            <a:pPr lvl="1"/>
            <a:r>
              <a:rPr lang="en-US" sz="2200" dirty="0"/>
              <a:t>Explain why shell wildcards in dependencies can cause problems.</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644498" y="1325563"/>
            <a:ext cx="11547501" cy="4428000"/>
          </a:xfrm>
        </p:spPr>
        <p:txBody>
          <a:bodyPr/>
          <a:lstStyle/>
          <a:p>
            <a:r>
              <a:rPr lang="en-US" sz="2200" b="1" dirty="0"/>
              <a:t>Make</a:t>
            </a:r>
            <a:r>
              <a:rPr lang="en-US" sz="2200" dirty="0"/>
              <a:t> was developed by Stuart Feldman in 1977 as a Bell Labs summer intern and remains in widespread use today.</a:t>
            </a:r>
          </a:p>
          <a:p>
            <a:endParaRPr lang="en-US" sz="2200" dirty="0"/>
          </a:p>
          <a:p>
            <a:r>
              <a:rPr lang="en-US" sz="2200" dirty="0"/>
              <a:t>In software development, Make is a build automation tool that automatically builds executable programs and libraries from source code by reading files called </a:t>
            </a:r>
            <a:r>
              <a:rPr lang="en-US" sz="2200" dirty="0" err="1"/>
              <a:t>Makefiles</a:t>
            </a:r>
            <a:r>
              <a:rPr lang="en-US" sz="2200" dirty="0"/>
              <a:t> which specify how to derive the target program. Though integrated development environments and language-specific compiler features can also be used to manage a build process, Make remains widely used, especially in Unix and Unix-like operating systems.</a:t>
            </a:r>
          </a:p>
          <a:p>
            <a:endParaRPr lang="en-US" sz="2200" dirty="0"/>
          </a:p>
          <a:p>
            <a:r>
              <a:rPr lang="en-US" sz="22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repetition?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74498"/>
            <a:ext cx="11200002" cy="5175345"/>
          </a:xfrm>
        </p:spPr>
        <p:txBody>
          <a:bodyPr/>
          <a:lstStyle/>
          <a:p>
            <a:pPr eaLnBrk="0" fontAlgn="base" hangingPunct="0">
              <a:spcBef>
                <a:spcPct val="0"/>
              </a:spcBef>
              <a:spcAft>
                <a:spcPct val="0"/>
              </a:spcAft>
              <a:buSzTx/>
            </a:pPr>
            <a:r>
              <a:rPr lang="en-US" sz="2200" dirty="0"/>
              <a:t>Our </a:t>
            </a:r>
            <a:r>
              <a:rPr lang="en-US" sz="2200" dirty="0" err="1"/>
              <a:t>Makefile</a:t>
            </a:r>
            <a:r>
              <a:rPr lang="en-US" sz="2200" dirty="0"/>
              <a:t> has a lot of </a:t>
            </a:r>
            <a:r>
              <a:rPr lang="en-US" sz="2200" b="1" dirty="0"/>
              <a:t>duplication</a:t>
            </a:r>
            <a:r>
              <a:rPr lang="en-US" sz="2200" dirty="0"/>
              <a:t>. For example, the names of text files and data files are repeated in many places throughout the </a:t>
            </a:r>
            <a:r>
              <a:rPr lang="en-US" sz="2200" dirty="0" err="1"/>
              <a:t>Makefile</a:t>
            </a:r>
            <a:r>
              <a:rPr lang="en-US" sz="2200" dirty="0"/>
              <a:t>. </a:t>
            </a:r>
            <a:endParaRPr lang="pl-PL" sz="2200" dirty="0"/>
          </a:p>
          <a:p>
            <a:pPr marL="0" indent="0" eaLnBrk="0" fontAlgn="base" hangingPunct="0">
              <a:spcBef>
                <a:spcPct val="0"/>
              </a:spcBef>
              <a:spcAft>
                <a:spcPct val="0"/>
              </a:spcAft>
              <a:buNone/>
            </a:pPr>
            <a:endParaRPr lang="pl-PL" sz="2200" dirty="0"/>
          </a:p>
          <a:p>
            <a:pPr eaLnBrk="0" fontAlgn="base" hangingPunct="0">
              <a:spcBef>
                <a:spcPct val="0"/>
              </a:spcBef>
              <a:spcAft>
                <a:spcPct val="0"/>
              </a:spcAft>
              <a:buSzTx/>
            </a:pPr>
            <a:r>
              <a:rPr lang="en-US" sz="2200" dirty="0" err="1"/>
              <a:t>Makefiles</a:t>
            </a:r>
            <a:r>
              <a:rPr lang="en-US" sz="2200" dirty="0"/>
              <a:t> are a form of code and, in any code, </a:t>
            </a:r>
            <a:r>
              <a:rPr lang="en-US" sz="2200" b="1" dirty="0"/>
              <a:t>repeated code</a:t>
            </a:r>
            <a:r>
              <a:rPr lang="en-US" sz="2200" dirty="0"/>
              <a:t> can lead to problems e.g. we rename a data file in one part of the </a:t>
            </a:r>
            <a:r>
              <a:rPr lang="en-US" sz="2200" dirty="0" err="1"/>
              <a:t>Makefile</a:t>
            </a:r>
            <a:r>
              <a:rPr lang="en-US" sz="2200" dirty="0"/>
              <a:t> but </a:t>
            </a:r>
            <a:r>
              <a:rPr lang="en-US" sz="2200" b="1" dirty="0"/>
              <a:t>forget to rename</a:t>
            </a:r>
            <a:r>
              <a:rPr lang="en-US" sz="2200" dirty="0"/>
              <a:t> it elsewhere.</a:t>
            </a:r>
            <a:endParaRPr lang="en-US" altLang="en-US" sz="2200" dirty="0"/>
          </a:p>
          <a:p>
            <a:endParaRPr lang="pl-PL" sz="2200" dirty="0"/>
          </a:p>
          <a:p>
            <a:r>
              <a:rPr lang="en-US" sz="2200" dirty="0"/>
              <a:t>D.R.Y. (</a:t>
            </a:r>
            <a:r>
              <a:rPr lang="en-US" sz="2200" b="1" dirty="0"/>
              <a:t>Don’t Repeat Yourself</a:t>
            </a:r>
            <a:r>
              <a:rPr lang="en-US" sz="2200" dirty="0"/>
              <a:t>)</a:t>
            </a:r>
          </a:p>
          <a:p>
            <a:r>
              <a:rPr lang="en-US" sz="22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218661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459055"/>
            <a:ext cx="11166446" cy="5175345"/>
          </a:xfrm>
        </p:spPr>
        <p:txBody>
          <a:bodyPr/>
          <a:lstStyle/>
          <a:p>
            <a:r>
              <a:rPr lang="en-US" sz="2200" dirty="0"/>
              <a:t>Let us </a:t>
            </a:r>
            <a:r>
              <a:rPr lang="en-US" sz="2200" dirty="0" err="1"/>
              <a:t>remov</a:t>
            </a:r>
            <a:r>
              <a:rPr lang="pl-PL" sz="2200" dirty="0"/>
              <a:t>e</a:t>
            </a:r>
            <a:r>
              <a:rPr lang="en-US" sz="2200" dirty="0"/>
              <a:t> some of the repetition from our </a:t>
            </a:r>
            <a:r>
              <a:rPr lang="en-US" sz="2200" dirty="0" err="1"/>
              <a:t>Makefile</a:t>
            </a:r>
            <a:r>
              <a:rPr lang="en-US" sz="2200" dirty="0"/>
              <a:t>.</a:t>
            </a:r>
          </a:p>
          <a:p>
            <a:r>
              <a:rPr lang="en-US" sz="2200" dirty="0"/>
              <a:t>In </a:t>
            </a:r>
            <a:r>
              <a:rPr lang="en-US" sz="2200" dirty="0">
                <a:latin typeface="Courier New" pitchFamily="49" charset="0"/>
                <a:cs typeface="Courier New" pitchFamily="49" charset="0"/>
              </a:rPr>
              <a:t>results.txt</a:t>
            </a:r>
            <a:r>
              <a:rPr lang="en-US" sz="2200" dirty="0"/>
              <a:t> rule we duplicate the data file names and the name of the results file name:</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abyss.dat isles.dat last.dat &gt; results.txt </a:t>
            </a:r>
          </a:p>
          <a:p>
            <a:r>
              <a:rPr lang="en-US" sz="2200" dirty="0"/>
              <a:t>Looking at the results file name first, we can replace it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abyss.dat isles.dat last.dat &gt; $@ </a:t>
            </a:r>
          </a:p>
          <a:p>
            <a:pPr>
              <a:buClr>
                <a:schemeClr val="tx1"/>
              </a:buClr>
            </a:pPr>
            <a:r>
              <a:rPr lang="en-US" sz="2200" b="1" dirty="0">
                <a:solidFill>
                  <a:srgbClr val="DB6C30"/>
                </a:solidFill>
                <a:latin typeface="Courier New" pitchFamily="49" charset="0"/>
                <a:cs typeface="Courier New" pitchFamily="49" charset="0"/>
              </a:rPr>
              <a:t>$@</a:t>
            </a:r>
            <a:r>
              <a:rPr lang="en-US" sz="2200" dirty="0">
                <a:solidFill>
                  <a:srgbClr val="DB6C30"/>
                </a:solidFill>
              </a:rPr>
              <a:t> </a:t>
            </a:r>
            <a:r>
              <a:rPr lang="en-US" sz="2200" dirty="0"/>
              <a:t>is a Make </a:t>
            </a:r>
            <a:r>
              <a:rPr lang="en-US" sz="2200" b="1" dirty="0"/>
              <a:t>automatic variable</a:t>
            </a:r>
            <a:r>
              <a:rPr lang="en-US" sz="2200" dirty="0"/>
              <a:t> which means ‘</a:t>
            </a:r>
            <a:r>
              <a:rPr lang="en-US" sz="2200" b="1" dirty="0"/>
              <a:t>the target of the current rule</a:t>
            </a:r>
            <a:r>
              <a:rPr lang="en-US" sz="2200" dirty="0"/>
              <a:t>’. When Make is run it will replace this variable with the target name.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3691034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4754"/>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923097" y="1232553"/>
            <a:ext cx="11073160" cy="5175345"/>
          </a:xfrm>
        </p:spPr>
        <p:txBody>
          <a:bodyPr/>
          <a:lstStyle/>
          <a:p>
            <a:r>
              <a:rPr lang="en-US" sz="2200" dirty="0"/>
              <a:t>We can replace the dependencies in the action with </a:t>
            </a:r>
            <a:r>
              <a:rPr lang="en-US" sz="2200" dirty="0">
                <a:latin typeface="Courier New" pitchFamily="49" charset="0"/>
                <a:cs typeface="Courier New" pitchFamily="49" charset="0"/>
              </a:rPr>
              <a:t>$^</a:t>
            </a:r>
            <a:r>
              <a:rPr lang="en-US" sz="2200" dirty="0"/>
              <a:t>:</a:t>
            </a:r>
          </a:p>
          <a:p>
            <a:pPr lvl="1">
              <a:buNone/>
            </a:pPr>
            <a:r>
              <a:rPr lang="en-US" sz="2200" dirty="0">
                <a:latin typeface="Courier New" pitchFamily="49" charset="0"/>
                <a:cs typeface="Courier New" pitchFamily="49" charset="0"/>
              </a:rPr>
              <a:t>results.txt : isles.dat abyss.dat last.dat </a:t>
            </a:r>
            <a:endParaRPr lang="pl-PL" sz="2200" dirty="0">
              <a:latin typeface="Courier New" pitchFamily="49" charset="0"/>
              <a:cs typeface="Courier New" pitchFamily="49" charset="0"/>
            </a:endParaRPr>
          </a:p>
          <a:p>
            <a:pPr lvl="1">
              <a:buNone/>
            </a:pPr>
            <a:r>
              <a:rPr lang="pl-PL" sz="2200" dirty="0">
                <a:latin typeface="Courier New" pitchFamily="49" charset="0"/>
                <a:cs typeface="Courier New" pitchFamily="49" charset="0"/>
              </a:rPr>
              <a:t>	</a:t>
            </a:r>
            <a:r>
              <a:rPr lang="en-US" sz="2200" dirty="0">
                <a:latin typeface="Courier New" pitchFamily="49" charset="0"/>
                <a:cs typeface="Courier New" pitchFamily="49" charset="0"/>
              </a:rPr>
              <a:t>python testzipf.py $^ &gt; $@ </a:t>
            </a:r>
          </a:p>
          <a:p>
            <a:pPr>
              <a:buClr>
                <a:schemeClr val="tx1"/>
              </a:buClr>
            </a:pPr>
            <a:r>
              <a:rPr lang="en-US" sz="2200" b="1" dirty="0">
                <a:solidFill>
                  <a:srgbClr val="DB6D32"/>
                </a:solidFill>
                <a:latin typeface="Courier New" pitchFamily="49" charset="0"/>
                <a:cs typeface="Courier New" pitchFamily="49" charset="0"/>
              </a:rPr>
              <a:t>$^</a:t>
            </a:r>
            <a:r>
              <a:rPr lang="en-US" sz="2200" dirty="0"/>
              <a:t> is another automatic variable which means ‘</a:t>
            </a:r>
            <a:r>
              <a:rPr lang="en-US" sz="2200" b="1" dirty="0"/>
              <a:t>all the dependencies of the current rule</a:t>
            </a:r>
            <a:r>
              <a:rPr lang="en-US" sz="2200" dirty="0"/>
              <a:t>’. Again, when Make is run it will replace this variable with the dependencies.</a:t>
            </a:r>
          </a:p>
          <a:p>
            <a:r>
              <a:rPr lang="pl-PL" sz="2200" dirty="0"/>
              <a:t>If we</a:t>
            </a:r>
            <a:r>
              <a:rPr lang="en-US" sz="2200" dirty="0"/>
              <a:t> update our text files and re-run our rule:</a:t>
            </a:r>
          </a:p>
          <a:p>
            <a:pPr lvl="1">
              <a:buNone/>
            </a:pPr>
            <a:r>
              <a:rPr lang="en-US" sz="2200" dirty="0">
                <a:latin typeface="Courier New" pitchFamily="49" charset="0"/>
                <a:cs typeface="Courier New" pitchFamily="49" charset="0"/>
              </a:rPr>
              <a:t>$ touch books/*.txt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results.txt </a:t>
            </a:r>
          </a:p>
          <a:p>
            <a:r>
              <a:rPr lang="en-US" sz="2200" dirty="0"/>
              <a:t>We get:</a:t>
            </a:r>
          </a:p>
          <a:p>
            <a:pPr lvl="1">
              <a:buNone/>
            </a:pPr>
            <a:r>
              <a:rPr lang="en-US" sz="2200" dirty="0">
                <a:latin typeface="Courier New" pitchFamily="49" charset="0"/>
                <a:cs typeface="Courier New" pitchFamily="49" charset="0"/>
              </a:rPr>
              <a:t>python countwords.py books/isles.txt isles.dat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countwords.py books/abyss.txt abyss.dat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countwords.py books/last.txt last.dat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python testzipf.py isles.dat abyss.dat last.dat &gt; results.txt</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343670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5"/>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165441"/>
            <a:ext cx="8334000" cy="2439042"/>
          </a:xfrm>
        </p:spPr>
        <p:txBody>
          <a:bodyPr/>
          <a:lstStyle/>
          <a:p>
            <a:r>
              <a:rPr lang="en-US" sz="2000" dirty="0"/>
              <a:t>What will happen if you now execute:</a:t>
            </a:r>
          </a:p>
          <a:p>
            <a:pPr lvl="1">
              <a:buNone/>
            </a:pPr>
            <a:r>
              <a:rPr lang="en-US" sz="2000" dirty="0">
                <a:latin typeface="Courier New" pitchFamily="49" charset="0"/>
                <a:cs typeface="Courier New" pitchFamily="49" charset="0"/>
              </a:rPr>
              <a:t>$ touch *.dat </a:t>
            </a:r>
            <a:endParaRPr lang="pl-PL" sz="2000" dirty="0">
              <a:latin typeface="Courier New" pitchFamily="49" charset="0"/>
              <a:cs typeface="Courier New" pitchFamily="49" charset="0"/>
            </a:endParaRPr>
          </a:p>
          <a:p>
            <a:pPr lvl="1">
              <a:buNone/>
            </a:pPr>
            <a:r>
              <a:rPr lang="en-US" sz="2000" dirty="0">
                <a:latin typeface="Courier New" pitchFamily="49" charset="0"/>
                <a:cs typeface="Courier New" pitchFamily="49" charset="0"/>
              </a:rPr>
              <a:t>$ make results.txt </a:t>
            </a:r>
          </a:p>
          <a:p>
            <a:pPr>
              <a:buFont typeface="+mj-lt"/>
              <a:buAutoNum type="arabicPeriod"/>
            </a:pPr>
            <a:r>
              <a:rPr lang="en-US" sz="2000" dirty="0"/>
              <a:t>nothing</a:t>
            </a:r>
          </a:p>
          <a:p>
            <a:pPr>
              <a:buFont typeface="+mj-lt"/>
              <a:buAutoNum type="arabicPeriod"/>
            </a:pPr>
            <a:r>
              <a:rPr lang="en-US" sz="2000" dirty="0"/>
              <a:t>all files recreated</a:t>
            </a:r>
          </a:p>
          <a:p>
            <a:pPr>
              <a:buFont typeface="+mj-lt"/>
              <a:buAutoNum type="arabicPeriod"/>
            </a:pPr>
            <a:r>
              <a:rPr lang="en-US" sz="2000" dirty="0"/>
              <a:t>only .</a:t>
            </a:r>
            <a:r>
              <a:rPr lang="en-US" sz="2000" dirty="0" err="1"/>
              <a:t>dat</a:t>
            </a:r>
            <a:r>
              <a:rPr lang="en-US" sz="2000" dirty="0"/>
              <a:t> files recreated</a:t>
            </a:r>
          </a:p>
          <a:p>
            <a:pPr>
              <a:buFont typeface="+mj-lt"/>
              <a:buAutoNum type="arabicPeriod"/>
            </a:pPr>
            <a:r>
              <a:rPr lang="en-US" sz="2000" dirty="0"/>
              <a:t>only results.txt recreated</a:t>
            </a:r>
          </a:p>
          <a:p>
            <a:pPr marL="0" indent="0" eaLnBrk="0" fontAlgn="base" hangingPunct="0">
              <a:spcBef>
                <a:spcPct val="0"/>
              </a:spcBef>
              <a:spcAft>
                <a:spcPct val="0"/>
              </a:spcAft>
              <a:buNone/>
            </a:pPr>
            <a:endParaRPr lang="en-US" altLang="en-US" sz="20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5180854" y="1429330"/>
            <a:ext cx="6909264" cy="2308324"/>
          </a:xfrm>
          <a:prstGeom prst="rect">
            <a:avLst/>
          </a:prstGeom>
          <a:noFill/>
        </p:spPr>
        <p:txBody>
          <a:bodyPr wrap="none" rtlCol="0">
            <a:spAutoFit/>
          </a:bodyPr>
          <a:lstStyle/>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testzipf.py $^ &gt; $@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books/abyss.txt abyss.dat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countwords.py books/last.txt last.dat </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p:txBody>
      </p:sp>
      <p:sp>
        <p:nvSpPr>
          <p:cNvPr id="6" name="Rectangle 3"/>
          <p:cNvSpPr txBox="1">
            <a:spLocks noChangeArrowheads="1"/>
          </p:cNvSpPr>
          <p:nvPr/>
        </p:nvSpPr>
        <p:spPr>
          <a:xfrm>
            <a:off x="838200" y="3870825"/>
            <a:ext cx="10990277" cy="2465175"/>
          </a:xfrm>
          <a:prstGeom prst="rect">
            <a:avLst/>
          </a:prstGeom>
        </p:spPr>
        <p:txBody>
          <a:bodyPr vert="horz" lIns="0" tIns="0" rIns="0" bIns="0" rtlCol="0">
            <a:noAutofit/>
          </a:bodyPr>
          <a:lstStyle/>
          <a:p>
            <a:pPr marL="360000" indent="-360000">
              <a:spcBef>
                <a:spcPts val="580"/>
              </a:spcBef>
              <a:buSzPct val="110000"/>
              <a:defRPr/>
            </a:pPr>
            <a:r>
              <a:rPr lang="en-US" b="1" dirty="0">
                <a:solidFill>
                  <a:srgbClr val="DB6C30"/>
                </a:solidFill>
                <a:latin typeface="Arial" pitchFamily="34" charset="0"/>
                <a:cs typeface="Arial" pitchFamily="34" charset="0"/>
              </a:rPr>
              <a:t>Solution</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4. Only results.txt recreated.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The rules for *.dat are not executed because their corresponding .txt files haven’t been modified.</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If you run:</a:t>
            </a:r>
          </a:p>
          <a:p>
            <a:pPr marL="817200" lvl="1" indent="-360000">
              <a:spcBef>
                <a:spcPts val="580"/>
              </a:spcBef>
              <a:buSzPct val="110000"/>
            </a:pPr>
            <a:r>
              <a:rPr lang="en-US" dirty="0">
                <a:solidFill>
                  <a:srgbClr val="DB6C30"/>
                </a:solidFill>
                <a:latin typeface="Courier New" pitchFamily="49" charset="0"/>
                <a:cs typeface="Courier New" pitchFamily="49" charset="0"/>
              </a:rPr>
              <a:t>$ touch books/*.txt </a:t>
            </a:r>
            <a:endParaRPr lang="pl-PL" dirty="0">
              <a:solidFill>
                <a:srgbClr val="DB6C30"/>
              </a:solidFill>
              <a:latin typeface="Courier New" pitchFamily="49" charset="0"/>
              <a:cs typeface="Courier New" pitchFamily="49" charset="0"/>
            </a:endParaRPr>
          </a:p>
          <a:p>
            <a:pPr marL="817200" lvl="1" indent="-360000">
              <a:spcBef>
                <a:spcPts val="580"/>
              </a:spcBef>
              <a:buSzPct val="110000"/>
            </a:pPr>
            <a:r>
              <a:rPr lang="en-US" dirty="0">
                <a:solidFill>
                  <a:srgbClr val="DB6C30"/>
                </a:solidFill>
                <a:latin typeface="Courier New" pitchFamily="49" charset="0"/>
                <a:cs typeface="Courier New" pitchFamily="49" charset="0"/>
              </a:rPr>
              <a:t>$ make results.txt </a:t>
            </a:r>
          </a:p>
          <a:p>
            <a:pPr marL="360000" indent="-360000">
              <a:spcBef>
                <a:spcPts val="580"/>
              </a:spcBef>
              <a:buSzPct val="110000"/>
              <a:buFont typeface="Arial" pitchFamily="34" charset="0"/>
              <a:buChar char="•"/>
              <a:defRPr/>
            </a:pPr>
            <a:r>
              <a:rPr lang="en-US" dirty="0">
                <a:solidFill>
                  <a:srgbClr val="DB6C30"/>
                </a:solidFill>
                <a:latin typeface="Arial" pitchFamily="34" charset="0"/>
                <a:cs typeface="Arial" pitchFamily="34" charset="0"/>
              </a:rPr>
              <a:t>you will find that the .</a:t>
            </a:r>
            <a:r>
              <a:rPr lang="en-US" dirty="0" err="1">
                <a:solidFill>
                  <a:srgbClr val="DB6C30"/>
                </a:solidFill>
                <a:latin typeface="Arial" pitchFamily="34" charset="0"/>
                <a:cs typeface="Arial" pitchFamily="34" charset="0"/>
              </a:rPr>
              <a:t>dat</a:t>
            </a:r>
            <a:r>
              <a:rPr lang="en-US" dirty="0">
                <a:solidFill>
                  <a:srgbClr val="DB6C30"/>
                </a:solidFill>
                <a:latin typeface="Arial" pitchFamily="34" charset="0"/>
                <a:cs typeface="Arial" pitchFamily="34" charset="0"/>
              </a:rPr>
              <a:t> files as well as results.txt are recreated.</a:t>
            </a:r>
            <a:endParaRPr lang="en-US" altLang="en-US" dirty="0">
              <a:solidFill>
                <a:srgbClr val="DB6C30"/>
              </a:solidFill>
              <a:latin typeface="Arial" pitchFamily="34" charset="0"/>
              <a:cs typeface="Arial" pitchFamily="34" charset="0"/>
            </a:endParaRPr>
          </a:p>
        </p:txBody>
      </p:sp>
    </p:spTree>
    <p:extLst>
      <p:ext uri="{BB962C8B-B14F-4D97-AF65-F5344CB8AC3E}">
        <p14:creationId xmlns:p14="http://schemas.microsoft.com/office/powerpoint/2010/main" val="6562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81387"/>
            <a:ext cx="11208391" cy="4095226"/>
          </a:xfrm>
        </p:spPr>
        <p:txBody>
          <a:bodyPr/>
          <a:lstStyle/>
          <a:p>
            <a:r>
              <a:rPr lang="en-US" sz="2200" dirty="0"/>
              <a:t>As we saw, </a:t>
            </a:r>
            <a:r>
              <a:rPr lang="en-US" sz="2200" b="1" dirty="0"/>
              <a:t>$^</a:t>
            </a:r>
            <a:r>
              <a:rPr lang="en-US" sz="2200" dirty="0"/>
              <a:t> means ‘</a:t>
            </a:r>
            <a:r>
              <a:rPr lang="en-US" sz="2200" b="1" dirty="0"/>
              <a:t>all the dependencies of the current rule</a:t>
            </a:r>
            <a:r>
              <a:rPr lang="en-US" sz="2200" dirty="0"/>
              <a:t>’. This works well for results.txt as its action treats all the dependencies the same - as the input for the </a:t>
            </a:r>
            <a:r>
              <a:rPr lang="en-US" sz="2200" dirty="0">
                <a:latin typeface="Courier New" pitchFamily="49" charset="0"/>
                <a:cs typeface="Courier New" pitchFamily="49" charset="0"/>
              </a:rPr>
              <a:t>testzipf.py </a:t>
            </a:r>
            <a:r>
              <a:rPr lang="en-US" sz="2200" dirty="0">
                <a:cs typeface="Courier New" pitchFamily="49" charset="0"/>
              </a:rPr>
              <a:t>script</a:t>
            </a:r>
            <a:r>
              <a:rPr lang="en-US" sz="2200" dirty="0"/>
              <a:t>.</a:t>
            </a:r>
          </a:p>
          <a:p>
            <a:r>
              <a:rPr lang="en-US" sz="2200" dirty="0"/>
              <a:t>However, for some rules, we may want to </a:t>
            </a:r>
            <a:r>
              <a:rPr lang="en-US" sz="2200" b="1" dirty="0"/>
              <a:t>treat the first dependency differently</a:t>
            </a:r>
            <a:r>
              <a:rPr lang="en-US" sz="2200" dirty="0"/>
              <a:t>. For example, our rules for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use their first (and only) dependency specifically as the input file to </a:t>
            </a:r>
            <a:r>
              <a:rPr lang="en-US" sz="2200" dirty="0">
                <a:latin typeface="Courier New" pitchFamily="49" charset="0"/>
                <a:cs typeface="Courier New" pitchFamily="49" charset="0"/>
              </a:rPr>
              <a:t>countwords.py</a:t>
            </a:r>
            <a:r>
              <a:rPr lang="en-US" sz="2200" dirty="0"/>
              <a:t>. If we add additional dependencies (as we will soon do) then we don’t want these being passed as input files to </a:t>
            </a:r>
            <a:r>
              <a:rPr lang="en-US" sz="2200" dirty="0">
                <a:latin typeface="Courier New" panose="02070309020205020404" pitchFamily="49" charset="0"/>
                <a:cs typeface="Courier New" panose="02070309020205020404" pitchFamily="49" charset="0"/>
              </a:rPr>
              <a:t>countwords.py</a:t>
            </a:r>
            <a:r>
              <a:rPr lang="en-US" sz="2200" dirty="0"/>
              <a:t> as it expects only one input file to be named when it is invoked.</a:t>
            </a:r>
          </a:p>
          <a:p>
            <a:r>
              <a:rPr lang="en-US" sz="2200" dirty="0"/>
              <a:t>Make provides an automatic variable for this, </a:t>
            </a:r>
            <a:r>
              <a:rPr lang="en-US" sz="2200" b="1" dirty="0">
                <a:solidFill>
                  <a:srgbClr val="DB6D32"/>
                </a:solidFill>
                <a:latin typeface="Courier New" pitchFamily="49" charset="0"/>
                <a:cs typeface="Courier New" pitchFamily="49" charset="0"/>
              </a:rPr>
              <a:t>$&lt;</a:t>
            </a:r>
            <a:r>
              <a:rPr lang="en-US" sz="2200" dirty="0"/>
              <a:t> which means ‘</a:t>
            </a:r>
            <a:r>
              <a:rPr lang="en-US" sz="2200" b="1" dirty="0"/>
              <a:t>the first dependency of the current rule</a:t>
            </a:r>
            <a:r>
              <a:rPr lang="en-US" sz="2200" dirty="0"/>
              <a:t>’.</a:t>
            </a:r>
          </a:p>
          <a:p>
            <a:pPr marL="0" indent="0" eaLnBrk="0" fontAlgn="base" hangingPunct="0">
              <a:spcBef>
                <a:spcPct val="0"/>
              </a:spcBef>
              <a:spcAft>
                <a:spcPct val="0"/>
              </a:spcAft>
              <a:buFontTx/>
              <a:buChar char="•"/>
            </a:pPr>
            <a:endParaRPr lang="en-US" altLang="en-US" sz="2200" dirty="0"/>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766669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automation</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0780552" cy="3087114"/>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the target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a:t>
            </a:r>
            <a:r>
              <a:rPr lang="en-US" altLang="en-US" sz="2200" dirty="0">
                <a:solidFill>
                  <a:schemeClr val="tx1"/>
                </a:solidFill>
              </a:rPr>
              <a:t> to refer to all dependencies of the current rule.</a:t>
            </a:r>
          </a:p>
          <a:p>
            <a:pPr marL="358775" indent="-358775" eaLnBrk="0" fontAlgn="base" hangingPunct="0">
              <a:spcBef>
                <a:spcPct val="0"/>
              </a:spcBef>
              <a:spcAft>
                <a:spcPct val="0"/>
              </a:spcAft>
              <a:buFontTx/>
              <a:buChar char="•"/>
            </a:pPr>
            <a:r>
              <a:rPr lang="en-US" altLang="en-US" sz="2200" dirty="0">
                <a:solidFill>
                  <a:schemeClr val="tx1"/>
                </a:solidFill>
              </a:rPr>
              <a:t>Use </a:t>
            </a:r>
            <a:r>
              <a:rPr lang="en-US" altLang="en-US" sz="2200" b="1" dirty="0">
                <a:solidFill>
                  <a:srgbClr val="DB6C30"/>
                </a:solidFill>
                <a:latin typeface="Arial Unicode MS"/>
              </a:rPr>
              <a:t>$&lt;</a:t>
            </a:r>
            <a:r>
              <a:rPr lang="en-US" altLang="en-US" sz="2200" b="1" dirty="0">
                <a:solidFill>
                  <a:schemeClr val="tx1"/>
                </a:solidFill>
              </a:rPr>
              <a:t> </a:t>
            </a:r>
            <a:r>
              <a:rPr lang="en-US" altLang="en-US" sz="2200" dirty="0">
                <a:solidFill>
                  <a:schemeClr val="tx1"/>
                </a:solidFill>
              </a:rPr>
              <a:t>to refer to the first dependency of the current rule.</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4175582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16778"/>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1463" y="1424955"/>
            <a:ext cx="11273069" cy="5256584"/>
          </a:xfrm>
        </p:spPr>
        <p:txBody>
          <a:bodyPr vert="horz" lIns="0" tIns="0" rIns="0" bIns="0" rtlCol="0">
            <a:noAutofit/>
          </a:bodyPr>
          <a:lstStyle/>
          <a:p>
            <a:endParaRPr lang="pl-PL" sz="2200" dirty="0">
              <a:latin typeface="+mj-lt"/>
              <a:cs typeface="Courier New" pitchFamily="49" charset="0"/>
            </a:endParaRPr>
          </a:p>
          <a:p>
            <a:r>
              <a:rPr lang="en-US" sz="2200" dirty="0">
                <a:latin typeface="+mj-lt"/>
              </a:rPr>
              <a:t>Rewrite each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latin typeface="+mj-lt"/>
              </a:rPr>
              <a:t> rule to use the automatic variables </a:t>
            </a:r>
            <a:r>
              <a:rPr lang="en-US" sz="2200" dirty="0">
                <a:latin typeface="Courier New" pitchFamily="49" charset="0"/>
                <a:cs typeface="Courier New" pitchFamily="49" charset="0"/>
              </a:rPr>
              <a:t>$@</a:t>
            </a:r>
            <a:r>
              <a:rPr lang="en-US" sz="2200" dirty="0">
                <a:latin typeface="+mj-lt"/>
              </a:rPr>
              <a:t> (‘the target of the current rule’) and </a:t>
            </a:r>
            <a:r>
              <a:rPr lang="en-US" sz="2200" dirty="0">
                <a:latin typeface="Courier New" pitchFamily="49" charset="0"/>
                <a:cs typeface="Courier New" pitchFamily="49" charset="0"/>
              </a:rPr>
              <a:t>$&lt;</a:t>
            </a:r>
            <a:r>
              <a:rPr lang="en-US" sz="2200" dirty="0">
                <a:latin typeface="+mj-lt"/>
              </a:rPr>
              <a:t> (‘the first dependency of the current rule’). </a:t>
            </a:r>
            <a:endParaRPr lang="pl-PL" sz="2200" dirty="0">
              <a:latin typeface="+mj-lt"/>
            </a:endParaRPr>
          </a:p>
          <a:p>
            <a:r>
              <a:rPr lang="en-US" sz="2200" dirty="0" err="1">
                <a:latin typeface="+mj-lt"/>
              </a:rPr>
              <a:t>Makefile</a:t>
            </a:r>
            <a:r>
              <a:rPr lang="en-US" sz="2200" dirty="0">
                <a:latin typeface="+mj-lt"/>
              </a:rPr>
              <a:t> before the challenge.</a:t>
            </a:r>
            <a:endParaRPr lang="pl-PL" sz="2200" dirty="0">
              <a:latin typeface="+mj-lt"/>
            </a:endParaRPr>
          </a:p>
          <a:p>
            <a:pPr>
              <a:buNone/>
            </a:pPr>
            <a:r>
              <a:rPr lang="pl-PL" sz="2200" dirty="0">
                <a:latin typeface="Courier New" pitchFamily="49" charset="0"/>
                <a:cs typeface="Courier New" pitchFamily="49" charset="0"/>
              </a:rPr>
              <a:t>   </a:t>
            </a:r>
            <a:endParaRPr lang="en-US" sz="2200" dirty="0">
              <a:latin typeface="Courier New" pitchFamily="49" charset="0"/>
              <a:cs typeface="Courier New" pitchFamily="49" charset="0"/>
            </a:endParaRP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67964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185"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163196"/>
            <a:ext cx="10814108"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testzipf.py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books/last.txt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68388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224384"/>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results.txt : isles.dat abyss.dat last.dat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testzipf.py $^ &gt;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last.dat : books/last.txt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countwords.py $&lt; $@</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results.txt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p>
          <a:p>
            <a:endParaRPr lang="en-US" sz="1800" dirty="0">
              <a:latin typeface="Courier New" pitchFamily="49" charset="0"/>
              <a:cs typeface="Courier New" pitchFamily="49" charset="0"/>
            </a:endParaRP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err="1">
                <a:solidFill>
                  <a:schemeClr val="tx1"/>
                </a:solidFill>
              </a:rPr>
              <a:t>Hands-on</a:t>
            </a:r>
            <a:r>
              <a:rPr lang="pl-PL" altLang="en-US" dirty="0">
                <a:solidFill>
                  <a:schemeClr val="tx1"/>
                </a:solidFill>
              </a:rPr>
              <a:t> 3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11551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199" y="1291276"/>
            <a:ext cx="11306333" cy="5175345"/>
          </a:xfrm>
        </p:spPr>
        <p:txBody>
          <a:bodyPr/>
          <a:lstStyle/>
          <a:p>
            <a:r>
              <a:rPr lang="en-US" sz="2200" b="1" dirty="0"/>
              <a:t>Questions</a:t>
            </a:r>
            <a:endParaRPr lang="pl-PL" sz="2200" b="1" dirty="0"/>
          </a:p>
          <a:p>
            <a:pPr lvl="1"/>
            <a:r>
              <a:rPr lang="en-US" sz="2200" dirty="0"/>
              <a:t>How can I write a </a:t>
            </a:r>
            <a:r>
              <a:rPr lang="en-US" sz="2200" dirty="0" err="1"/>
              <a:t>Makefile</a:t>
            </a:r>
            <a:r>
              <a:rPr lang="en-US" sz="2200" dirty="0"/>
              <a:t> to update things when my scripts have changed rather than my input files?</a:t>
            </a:r>
          </a:p>
          <a:p>
            <a:r>
              <a:rPr lang="en-US" sz="2200" b="1" dirty="0"/>
              <a:t>Objectives</a:t>
            </a:r>
            <a:endParaRPr lang="pl-PL" sz="2200" b="1" dirty="0"/>
          </a:p>
          <a:p>
            <a:pPr lvl="1"/>
            <a:r>
              <a:rPr lang="en-US" sz="2200" dirty="0"/>
              <a:t>Output files are a product not only of input files but of the scripts or code that created the output files.</a:t>
            </a:r>
          </a:p>
          <a:p>
            <a:pPr lvl="1"/>
            <a:r>
              <a:rPr lang="en-US" sz="2200" dirty="0"/>
              <a:t>Recognize and avoid false dependencies.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408092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What</a:t>
            </a:r>
            <a:r>
              <a:rPr lang="nl-BE" dirty="0">
                <a:solidFill>
                  <a:schemeClr val="tx1"/>
                </a:solidFill>
              </a:rPr>
              <a:t> is </a:t>
            </a:r>
            <a:r>
              <a:rPr lang="nl-BE" dirty="0" err="1">
                <a:solidFill>
                  <a:schemeClr val="tx1"/>
                </a:solidFill>
              </a:rPr>
              <a:t>Make</a:t>
            </a:r>
            <a:r>
              <a:rPr lang="pl-PL"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a:xfrm>
            <a:off x="720000" y="1349999"/>
            <a:ext cx="11334980" cy="4428000"/>
          </a:xfrm>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endParaRPr lang="en-US" sz="2200" dirty="0"/>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7658"/>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38200" y="1332592"/>
            <a:ext cx="10998666"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testzipf.py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countwords.py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2486494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838199" y="1325563"/>
            <a:ext cx="11306333" cy="5175345"/>
          </a:xfrm>
        </p:spPr>
        <p:txBody>
          <a:bodyPr/>
          <a:lstStyle/>
          <a:p>
            <a:r>
              <a:rPr lang="en-US" sz="2200" dirty="0"/>
              <a:t>Our data files are a product not only of our text files but the script, </a:t>
            </a:r>
            <a:r>
              <a:rPr lang="en-US" sz="2200" dirty="0">
                <a:latin typeface="Courier New" pitchFamily="49" charset="0"/>
                <a:cs typeface="Courier New" pitchFamily="49" charset="0"/>
              </a:rPr>
              <a:t>countwords.py</a:t>
            </a:r>
            <a:r>
              <a:rPr lang="en-US" sz="2200" dirty="0"/>
              <a:t>, that processes the text files and creates the data files. A change to </a:t>
            </a:r>
            <a:r>
              <a:rPr lang="en-US" sz="2200" dirty="0">
                <a:latin typeface="Courier New" pitchFamily="49" charset="0"/>
                <a:cs typeface="Courier New" pitchFamily="49" charset="0"/>
              </a:rPr>
              <a:t>countwords.py</a:t>
            </a:r>
            <a:r>
              <a:rPr lang="en-US" sz="2200" dirty="0"/>
              <a:t> (e.g. to add a new column of summary data or remove an existing one) results in changes to the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it outputs. </a:t>
            </a:r>
            <a:endParaRPr lang="pl-PL" sz="2200" dirty="0"/>
          </a:p>
          <a:p>
            <a:r>
              <a:rPr lang="pl-PL" sz="2200" dirty="0"/>
              <a:t>L</a:t>
            </a:r>
            <a:r>
              <a:rPr lang="en-US" sz="2200" dirty="0" err="1"/>
              <a:t>et’s</a:t>
            </a:r>
            <a:r>
              <a:rPr lang="en-US" sz="2200" dirty="0"/>
              <a:t> pretend to edit </a:t>
            </a:r>
            <a:r>
              <a:rPr lang="en-US" sz="2200" dirty="0">
                <a:latin typeface="Courier New" pitchFamily="49" charset="0"/>
                <a:cs typeface="Courier New" pitchFamily="49" charset="0"/>
              </a:rPr>
              <a:t>countwords.py</a:t>
            </a:r>
            <a:r>
              <a:rPr lang="en-US" sz="2200" dirty="0"/>
              <a:t>, using touch, and re-run Make:</a:t>
            </a:r>
            <a:endParaRPr lang="pl-PL" sz="2200" dirty="0"/>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r>
              <a:rPr lang="en-US" sz="2200" dirty="0">
                <a:latin typeface="Courier New" pitchFamily="49" charset="0"/>
                <a:cs typeface="Courier New" pitchFamily="49" charset="0"/>
              </a:rPr>
              <a:t> </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touch countwords.py</a:t>
            </a:r>
            <a:endParaRPr lang="pl-PL" sz="2200" dirty="0">
              <a:latin typeface="Courier New" pitchFamily="49" charset="0"/>
              <a:cs typeface="Courier New" pitchFamily="49" charset="0"/>
            </a:endParaRPr>
          </a:p>
          <a:p>
            <a:pPr lvl="1">
              <a:buNone/>
            </a:pPr>
            <a:r>
              <a:rPr lang="en-US" sz="2200" dirty="0">
                <a:latin typeface="Courier New" pitchFamily="49" charset="0"/>
                <a:cs typeface="Courier New" pitchFamily="49" charset="0"/>
              </a:rPr>
              <a:t>$ make </a:t>
            </a:r>
            <a:r>
              <a:rPr lang="en-US" sz="2200" dirty="0" err="1">
                <a:latin typeface="Courier New" pitchFamily="49" charset="0"/>
                <a:cs typeface="Courier New" pitchFamily="49" charset="0"/>
              </a:rPr>
              <a:t>dats</a:t>
            </a:r>
            <a:endParaRPr lang="pl-PL" sz="2200" dirty="0">
              <a:latin typeface="Courier New" pitchFamily="49" charset="0"/>
              <a:cs typeface="Courier New" pitchFamily="49" charset="0"/>
            </a:endParaRPr>
          </a:p>
          <a:p>
            <a:r>
              <a:rPr lang="en-US" sz="2200" dirty="0"/>
              <a:t>Nothing happens! Though we’ve </a:t>
            </a:r>
            <a:r>
              <a:rPr lang="en-US" sz="2200" b="1" dirty="0"/>
              <a:t>updated</a:t>
            </a:r>
            <a:r>
              <a:rPr lang="en-US" sz="2200" dirty="0"/>
              <a:t> </a:t>
            </a:r>
            <a:r>
              <a:rPr lang="en-US" sz="2200" dirty="0">
                <a:latin typeface="Courier New" pitchFamily="49" charset="0"/>
                <a:cs typeface="Courier New" pitchFamily="49" charset="0"/>
              </a:rPr>
              <a:t>countwords.py</a:t>
            </a:r>
            <a:r>
              <a:rPr lang="en-US" sz="2200" dirty="0"/>
              <a:t> our data files are not updated because our rules for creating </a:t>
            </a:r>
            <a:r>
              <a:rPr lang="en-US" sz="2200" dirty="0">
                <a:latin typeface="Courier New" pitchFamily="49" charset="0"/>
                <a:cs typeface="Courier New" pitchFamily="49" charset="0"/>
              </a:rPr>
              <a:t>.</a:t>
            </a:r>
            <a:r>
              <a:rPr lang="en-US" sz="2200" dirty="0" err="1">
                <a:latin typeface="Courier New" pitchFamily="49" charset="0"/>
                <a:cs typeface="Courier New" pitchFamily="49" charset="0"/>
              </a:rPr>
              <a:t>dat</a:t>
            </a:r>
            <a:r>
              <a:rPr lang="en-US" sz="2200" dirty="0"/>
              <a:t> files </a:t>
            </a:r>
            <a:r>
              <a:rPr lang="en-US" sz="2200" b="1" dirty="0"/>
              <a:t>don’t record any dependencies</a:t>
            </a:r>
            <a:r>
              <a:rPr lang="en-US" sz="2200" dirty="0"/>
              <a:t> on </a:t>
            </a:r>
            <a:r>
              <a:rPr lang="en-US" sz="2200" dirty="0">
                <a:latin typeface="Courier New" pitchFamily="49" charset="0"/>
                <a:cs typeface="Courier New" pitchFamily="49" charset="0"/>
              </a:rPr>
              <a:t>countwords.py</a:t>
            </a:r>
            <a:r>
              <a:rPr lang="en-US" sz="2200" dirty="0"/>
              <a:t>.</a:t>
            </a:r>
          </a:p>
          <a:p>
            <a:pPr lvl="1">
              <a:buNone/>
            </a:pPr>
            <a:endParaRPr lang="en-US" altLang="en-US" sz="2200" dirty="0">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58038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data and the code</a:t>
            </a:r>
            <a:endParaRPr lang="en-US" altLang="en-US" dirty="0">
              <a:solidFill>
                <a:schemeClr val="tx1"/>
              </a:solidFill>
            </a:endParaRPr>
          </a:p>
        </p:txBody>
      </p:sp>
      <p:sp>
        <p:nvSpPr>
          <p:cNvPr id="13315" name="Rectangle 3"/>
          <p:cNvSpPr>
            <a:spLocks noGrp="1" noChangeArrowheads="1"/>
          </p:cNvSpPr>
          <p:nvPr>
            <p:ph type="body" idx="1"/>
          </p:nvPr>
        </p:nvSpPr>
        <p:spPr>
          <a:xfrm>
            <a:off x="897930" y="1349999"/>
            <a:ext cx="11089938" cy="5175345"/>
          </a:xfrm>
        </p:spPr>
        <p:txBody>
          <a:bodyPr/>
          <a:lstStyle/>
          <a:p>
            <a:r>
              <a:rPr lang="en-US" sz="2200" dirty="0"/>
              <a:t>We need to add </a:t>
            </a:r>
            <a:r>
              <a:rPr lang="en-US" sz="2200" dirty="0">
                <a:latin typeface="Courier New" pitchFamily="49" charset="0"/>
                <a:cs typeface="Courier New" pitchFamily="49" charset="0"/>
              </a:rPr>
              <a:t>countwords.py</a:t>
            </a:r>
            <a:r>
              <a:rPr lang="en-US" sz="2200" dirty="0"/>
              <a:t> as a dependency of each of our data files also:</a:t>
            </a:r>
          </a:p>
          <a:p>
            <a:pPr lvl="1">
              <a:buNone/>
            </a:pPr>
            <a:r>
              <a:rPr lang="en-US" sz="1800" dirty="0">
                <a:latin typeface="Courier New" pitchFamily="49" charset="0"/>
                <a:cs typeface="Courier New" pitchFamily="49" charset="0"/>
              </a:rPr>
              <a:t>isles.dat : books/isles.txt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countwords.py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countwords.py $&lt; $@</a:t>
            </a:r>
            <a:endParaRPr lang="pl-PL" sz="1800" dirty="0">
              <a:latin typeface="Courier New" pitchFamily="49" charset="0"/>
              <a:cs typeface="Courier New" pitchFamily="49" charset="0"/>
            </a:endParaRPr>
          </a:p>
          <a:p>
            <a:r>
              <a:rPr lang="en-US" sz="2200" dirty="0"/>
              <a:t>If we pretend to edit </a:t>
            </a:r>
            <a:r>
              <a:rPr lang="en-US" sz="2200" dirty="0">
                <a:latin typeface="Courier New" pitchFamily="49" charset="0"/>
                <a:cs typeface="Courier New" pitchFamily="49" charset="0"/>
              </a:rPr>
              <a:t>countwords.py</a:t>
            </a:r>
            <a:r>
              <a:rPr lang="en-US" sz="2200" dirty="0"/>
              <a:t> and re-run Make</a:t>
            </a:r>
            <a:endParaRPr lang="pl-PL" sz="2200" dirty="0"/>
          </a:p>
          <a:p>
            <a:pPr lvl="1">
              <a:buNone/>
            </a:pPr>
            <a:r>
              <a:rPr lang="en-US" sz="1800" dirty="0">
                <a:latin typeface="Courier New" pitchFamily="49" charset="0"/>
                <a:cs typeface="Courier New" pitchFamily="49" charset="0"/>
              </a:rPr>
              <a:t>$ touch countwords.py</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a:t>
            </a:r>
            <a:r>
              <a:rPr lang="en-US" sz="1800" dirty="0" err="1">
                <a:latin typeface="Courier New" pitchFamily="49" charset="0"/>
                <a:cs typeface="Courier New" pitchFamily="49" charset="0"/>
              </a:rPr>
              <a:t>dats</a:t>
            </a:r>
            <a:endParaRPr lang="pl-PL" sz="1800" dirty="0">
              <a:latin typeface="Courier New" pitchFamily="49" charset="0"/>
              <a:cs typeface="Courier New" pitchFamily="49" charset="0"/>
            </a:endParaRPr>
          </a:p>
          <a:p>
            <a:r>
              <a:rPr lang="pl-PL" altLang="en-US" sz="2200" dirty="0">
                <a:latin typeface="+mj-lt"/>
                <a:cs typeface="Courier New" pitchFamily="49" charset="0"/>
              </a:rPr>
              <a:t>Then we get:</a:t>
            </a:r>
          </a:p>
          <a:p>
            <a:pPr lvl="1">
              <a:buNone/>
            </a:pPr>
            <a:r>
              <a:rPr lang="en-US" sz="1800" dirty="0">
                <a:latin typeface="Courier New" pitchFamily="49" charset="0"/>
                <a:cs typeface="Courier New" pitchFamily="49" charset="0"/>
              </a:rPr>
              <a:t>python countwords.py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countwords.py books/last.txt last.dat</a:t>
            </a:r>
            <a:endParaRPr lang="en-US" altLang="en-US" sz="1800"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302571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dry run</a:t>
            </a:r>
            <a:endParaRPr lang="en-US" altLang="en-US" dirty="0">
              <a:solidFill>
                <a:schemeClr val="tx1"/>
              </a:solidFill>
            </a:endParaRPr>
          </a:p>
        </p:txBody>
      </p:sp>
      <p:sp>
        <p:nvSpPr>
          <p:cNvPr id="13315" name="Rectangle 3"/>
          <p:cNvSpPr>
            <a:spLocks noGrp="1" noChangeArrowheads="1"/>
          </p:cNvSpPr>
          <p:nvPr>
            <p:ph type="body" idx="1"/>
          </p:nvPr>
        </p:nvSpPr>
        <p:spPr>
          <a:xfrm>
            <a:off x="838200" y="1340981"/>
            <a:ext cx="10637940" cy="5175345"/>
          </a:xfrm>
        </p:spPr>
        <p:txBody>
          <a:bodyPr/>
          <a:lstStyle/>
          <a:p>
            <a:r>
              <a:rPr lang="en-US" sz="2200" dirty="0"/>
              <a:t>make can show the commands it will execute without actually running them if we pass the </a:t>
            </a:r>
            <a:r>
              <a:rPr lang="en-US" sz="2200" b="1" dirty="0">
                <a:solidFill>
                  <a:srgbClr val="DB6D32"/>
                </a:solidFill>
                <a:latin typeface="Courier New" panose="02070309020205020404" pitchFamily="49" charset="0"/>
                <a:cs typeface="Courier New" panose="02070309020205020404" pitchFamily="49" charset="0"/>
              </a:rPr>
              <a:t>-n</a:t>
            </a:r>
            <a:r>
              <a:rPr lang="en-US" sz="2200" dirty="0">
                <a:solidFill>
                  <a:srgbClr val="DB6D32"/>
                </a:solidFill>
              </a:rPr>
              <a:t> </a:t>
            </a:r>
            <a:r>
              <a:rPr lang="en-US" sz="2200" dirty="0"/>
              <a:t>flag:</a:t>
            </a:r>
          </a:p>
          <a:p>
            <a:pPr marL="360000" lvl="1" indent="0">
              <a:buNone/>
            </a:pPr>
            <a:r>
              <a:rPr lang="en-US" sz="2200" dirty="0">
                <a:latin typeface="Courier New" panose="02070309020205020404" pitchFamily="49" charset="0"/>
                <a:cs typeface="Courier New" panose="02070309020205020404" pitchFamily="49" charset="0"/>
              </a:rPr>
              <a:t>$ touch countwords.py $ make -n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a:t>
            </a:r>
          </a:p>
          <a:p>
            <a:r>
              <a:rPr lang="en-US" sz="2200" dirty="0"/>
              <a:t>This gives the same output to the screen as without the </a:t>
            </a:r>
            <a:r>
              <a:rPr lang="en-US" sz="2200" dirty="0">
                <a:latin typeface="Courier New" panose="02070309020205020404" pitchFamily="49" charset="0"/>
                <a:cs typeface="Courier New" panose="02070309020205020404" pitchFamily="49" charset="0"/>
              </a:rPr>
              <a:t>-n</a:t>
            </a:r>
            <a:r>
              <a:rPr lang="en-US" sz="2200" dirty="0"/>
              <a:t> flag, but the commands are not actually run. Using this ‘dry-run’ mode is a good way to check that you have set up your </a:t>
            </a:r>
            <a:r>
              <a:rPr lang="en-US" sz="2200" dirty="0" err="1"/>
              <a:t>Makefile</a:t>
            </a:r>
            <a:r>
              <a:rPr lang="en-US" sz="22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false dependency</a:t>
            </a:r>
            <a:endParaRPr lang="en-US" altLang="en-US" dirty="0">
              <a:solidFill>
                <a:schemeClr val="tx1"/>
              </a:solidFill>
            </a:endParaRPr>
          </a:p>
        </p:txBody>
      </p:sp>
      <p:sp>
        <p:nvSpPr>
          <p:cNvPr id="13315" name="Rectangle 3"/>
          <p:cNvSpPr>
            <a:spLocks noGrp="1" noChangeArrowheads="1"/>
          </p:cNvSpPr>
          <p:nvPr>
            <p:ph type="body" idx="1"/>
          </p:nvPr>
        </p:nvSpPr>
        <p:spPr>
          <a:xfrm>
            <a:off x="838199" y="1273375"/>
            <a:ext cx="10411437" cy="5175345"/>
          </a:xfrm>
        </p:spPr>
        <p:txBody>
          <a:bodyPr/>
          <a:lstStyle/>
          <a:p>
            <a:r>
              <a:rPr lang="en-US" sz="2200" dirty="0">
                <a:latin typeface="Courier New" panose="02070309020205020404" pitchFamily="49" charset="0"/>
                <a:cs typeface="Courier New" panose="02070309020205020404" pitchFamily="49" charset="0"/>
              </a:rPr>
              <a:t>*.txt </a:t>
            </a:r>
            <a:r>
              <a:rPr lang="en-US" sz="2200" dirty="0"/>
              <a:t>files are input files and have no dependencies. To make these depend on </a:t>
            </a:r>
            <a:r>
              <a:rPr lang="en-US" sz="2200" dirty="0">
                <a:latin typeface="Courier New" panose="02070309020205020404" pitchFamily="49" charset="0"/>
                <a:cs typeface="Courier New" panose="02070309020205020404" pitchFamily="49" charset="0"/>
              </a:rPr>
              <a:t>countwords.py</a:t>
            </a:r>
            <a:r>
              <a:rPr lang="en-US" sz="2200" dirty="0"/>
              <a:t> would introduce a </a:t>
            </a:r>
            <a:r>
              <a:rPr lang="en-US" sz="2200" b="1" dirty="0"/>
              <a:t>false dependency</a:t>
            </a:r>
            <a:r>
              <a:rPr lang="en-US" sz="2200" dirty="0"/>
              <a:t>. </a:t>
            </a:r>
          </a:p>
          <a:p>
            <a:r>
              <a:rPr lang="en-US" sz="2200" dirty="0"/>
              <a:t>Intuitively, we should also add </a:t>
            </a:r>
            <a:r>
              <a:rPr lang="en-US" sz="2200" dirty="0">
                <a:latin typeface="Courier New" panose="02070309020205020404" pitchFamily="49" charset="0"/>
                <a:cs typeface="Courier New" panose="02070309020205020404" pitchFamily="49" charset="0"/>
              </a:rPr>
              <a:t>countwords.py</a:t>
            </a:r>
            <a:r>
              <a:rPr lang="en-US" sz="2200" dirty="0"/>
              <a:t> as dependency for </a:t>
            </a:r>
            <a:r>
              <a:rPr lang="en-US" sz="2200" dirty="0">
                <a:latin typeface="Courier New" panose="02070309020205020404" pitchFamily="49" charset="0"/>
                <a:cs typeface="Courier New" panose="02070309020205020404" pitchFamily="49" charset="0"/>
              </a:rPr>
              <a:t>results.txt</a:t>
            </a:r>
            <a:r>
              <a:rPr lang="en-US" sz="2200" dirty="0"/>
              <a:t>, as the final table should be rebuilt as we remake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However, it turns out we don’t have to!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2276113" y="332063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pic>
        <p:nvPicPr>
          <p:cNvPr id="5" name="Picture 4" descr="A diagram of a data flow&#10;&#10;Description automatically generated">
            <a:extLst>
              <a:ext uri="{FF2B5EF4-FFF2-40B4-BE49-F238E27FC236}">
                <a16:creationId xmlns:a16="http://schemas.microsoft.com/office/drawing/2014/main" id="{522B0B2D-2B97-A954-8805-71FD60CAF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99" y="3133354"/>
            <a:ext cx="7105650" cy="2390775"/>
          </a:xfrm>
          <a:prstGeom prst="rect">
            <a:avLst/>
          </a:prstGeom>
        </p:spPr>
      </p:pic>
      <p:sp>
        <p:nvSpPr>
          <p:cNvPr id="6" name="Rectangle 5">
            <a:extLst>
              <a:ext uri="{FF2B5EF4-FFF2-40B4-BE49-F238E27FC236}">
                <a16:creationId xmlns:a16="http://schemas.microsoft.com/office/drawing/2014/main" id="{F19AB283-A462-FBEB-71B7-27A7CDA4133B}"/>
              </a:ext>
            </a:extLst>
          </p:cNvPr>
          <p:cNvSpPr/>
          <p:nvPr/>
        </p:nvSpPr>
        <p:spPr>
          <a:xfrm>
            <a:off x="7356264" y="4040709"/>
            <a:ext cx="1440160" cy="77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DD1540-39E6-E98C-6657-FCB05E6DBF89}"/>
              </a:ext>
            </a:extLst>
          </p:cNvPr>
          <p:cNvSpPr/>
          <p:nvPr/>
        </p:nvSpPr>
        <p:spPr>
          <a:xfrm>
            <a:off x="6438964" y="4760791"/>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16C3DA-60C0-F53D-4CB6-F4E54DE41744}"/>
              </a:ext>
            </a:extLst>
          </p:cNvPr>
          <p:cNvSpPr/>
          <p:nvPr/>
        </p:nvSpPr>
        <p:spPr>
          <a:xfrm>
            <a:off x="6819017" y="4570877"/>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324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9864" y="1160655"/>
            <a:ext cx="11352136" cy="5175345"/>
          </a:xfrm>
        </p:spPr>
        <p:txBody>
          <a:bodyPr/>
          <a:lstStyle/>
          <a:p>
            <a:r>
              <a:rPr lang="en-US" sz="2200" dirty="0"/>
              <a:t>Let’s see what happens to results.txt when we update countwords.py: </a:t>
            </a:r>
          </a:p>
          <a:p>
            <a:pPr marL="359637" lvl="1" indent="0">
              <a:buNone/>
            </a:pPr>
            <a:r>
              <a:rPr lang="en-US" altLang="en-US" sz="1800" dirty="0">
                <a:latin typeface="Courier New" panose="02070309020205020404" pitchFamily="49" charset="0"/>
                <a:cs typeface="Courier New" panose="02070309020205020404" pitchFamily="49" charset="0"/>
              </a:rPr>
              <a:t>$ touch countwords.py </a:t>
            </a:r>
          </a:p>
          <a:p>
            <a:pPr marL="359637" lvl="1" indent="0">
              <a:buNone/>
            </a:pPr>
            <a:r>
              <a:rPr lang="en-US" altLang="en-US" sz="1800" dirty="0">
                <a:latin typeface="Courier New" panose="02070309020205020404" pitchFamily="49" charset="0"/>
                <a:cs typeface="Courier New" panose="02070309020205020404" pitchFamily="49" charset="0"/>
              </a:rPr>
              <a:t>$ make results.txt</a:t>
            </a:r>
          </a:p>
          <a:p>
            <a:pPr marL="359637" lvl="1" indent="0">
              <a:buNone/>
            </a:pPr>
            <a:r>
              <a:rPr lang="en-US" altLang="en-US" sz="2200" dirty="0">
                <a:latin typeface="+mj-lt"/>
                <a:cs typeface="Courier New" panose="02070309020205020404" pitchFamily="49" charset="0"/>
              </a:rPr>
              <a:t>we get:</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59637" lvl="1" indent="0">
              <a:buNone/>
            </a:pPr>
            <a:r>
              <a:rPr lang="en-US" altLang="en-US" sz="1800" dirty="0">
                <a:latin typeface="Courier New" panose="02070309020205020404" pitchFamily="49" charset="0"/>
                <a:cs typeface="Courier New" panose="02070309020205020404" pitchFamily="49" charset="0"/>
              </a:rPr>
              <a:t>python countwords.py books/last.txt last.dat </a:t>
            </a:r>
          </a:p>
          <a:p>
            <a:pPr marL="359637" lvl="1" indent="0">
              <a:buNone/>
            </a:pPr>
            <a:r>
              <a:rPr lang="en-US" altLang="en-US" sz="1800" dirty="0">
                <a:latin typeface="Courier New" panose="02070309020205020404" pitchFamily="49" charset="0"/>
                <a:cs typeface="Courier New" panose="02070309020205020404" pitchFamily="49" charset="0"/>
              </a:rPr>
              <a:t>python testzipf.py abyss.dat isles.dat last.dat &gt; results.txt </a:t>
            </a:r>
          </a:p>
          <a:p>
            <a:r>
              <a:rPr lang="en-US" altLang="en-US" sz="2200" dirty="0"/>
              <a:t>The whole pipeline is triggered, even the creation of the </a:t>
            </a:r>
            <a:r>
              <a:rPr lang="en-US" altLang="en-US" sz="2200" dirty="0">
                <a:latin typeface="Courier New" panose="02070309020205020404" pitchFamily="49" charset="0"/>
                <a:cs typeface="Courier New" panose="02070309020205020404" pitchFamily="49" charset="0"/>
              </a:rPr>
              <a:t>results.txt</a:t>
            </a:r>
            <a:r>
              <a:rPr lang="en-US" altLang="en-US" sz="2200" dirty="0"/>
              <a:t> file! To understand this, note that according to the dependency figure, </a:t>
            </a:r>
            <a:r>
              <a:rPr lang="en-US" altLang="en-US" sz="2200" dirty="0">
                <a:latin typeface="Courier New" panose="02070309020205020404" pitchFamily="49" charset="0"/>
                <a:cs typeface="Courier New" panose="02070309020205020404" pitchFamily="49" charset="0"/>
              </a:rPr>
              <a:t>results.txt </a:t>
            </a:r>
            <a:r>
              <a:rPr lang="en-US" altLang="en-US" sz="2200" dirty="0"/>
              <a:t>depends on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The update of </a:t>
            </a:r>
            <a:r>
              <a:rPr lang="en-US" altLang="en-US" sz="2200" dirty="0">
                <a:latin typeface="Courier New" panose="02070309020205020404" pitchFamily="49" charset="0"/>
                <a:cs typeface="Courier New" panose="02070309020205020404" pitchFamily="49" charset="0"/>
              </a:rPr>
              <a:t>countwords.py</a:t>
            </a:r>
            <a:r>
              <a:rPr lang="en-US" altLang="en-US" sz="2200" dirty="0"/>
              <a:t> triggers an update of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Thus, </a:t>
            </a:r>
            <a:r>
              <a:rPr lang="en-US" altLang="en-US" sz="2200" dirty="0">
                <a:latin typeface="Arial Unicode MS"/>
              </a:rPr>
              <a:t>make</a:t>
            </a:r>
            <a:r>
              <a:rPr lang="en-US" altLang="en-US" sz="2200" dirty="0"/>
              <a:t> sees that the </a:t>
            </a:r>
            <a:r>
              <a:rPr lang="en-US" altLang="en-US" sz="2200" b="1" dirty="0"/>
              <a:t>dependencies</a:t>
            </a:r>
            <a:r>
              <a:rPr lang="en-US" altLang="en-US" sz="2200" dirty="0"/>
              <a:t> (the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files) are </a:t>
            </a:r>
            <a:r>
              <a:rPr lang="en-US" altLang="en-US" sz="2200" b="1" dirty="0"/>
              <a:t>newer than the target file </a:t>
            </a:r>
            <a:r>
              <a:rPr lang="en-US" altLang="en-US" sz="2200" dirty="0"/>
              <a:t>(</a:t>
            </a:r>
            <a:r>
              <a:rPr lang="en-US" altLang="en-US" sz="2200" dirty="0">
                <a:latin typeface="Courier New" panose="02070309020205020404" pitchFamily="49" charset="0"/>
                <a:cs typeface="Courier New" panose="02070309020205020404" pitchFamily="49" charset="0"/>
              </a:rPr>
              <a:t>results.txt</a:t>
            </a:r>
            <a:r>
              <a:rPr lang="en-US" altLang="en-US" sz="2200" dirty="0"/>
              <a:t>) and thus it recreates </a:t>
            </a:r>
            <a:r>
              <a:rPr lang="en-US" altLang="en-US" sz="2200" dirty="0">
                <a:latin typeface="Courier New" panose="02070309020205020404" pitchFamily="49" charset="0"/>
                <a:cs typeface="Courier New" panose="02070309020205020404" pitchFamily="49" charset="0"/>
              </a:rPr>
              <a:t>results.txt</a:t>
            </a:r>
            <a:r>
              <a:rPr lang="en-US" altLang="en-US" sz="2200" dirty="0"/>
              <a:t>. </a:t>
            </a:r>
          </a:p>
          <a:p>
            <a:r>
              <a:rPr lang="en-US" altLang="en-US" sz="2200" dirty="0"/>
              <a:t>This is an example of the power of </a:t>
            </a:r>
            <a:r>
              <a:rPr lang="en-US" altLang="en-US" sz="2200" dirty="0">
                <a:latin typeface="Arial Unicode MS"/>
              </a:rPr>
              <a:t>make</a:t>
            </a:r>
            <a:r>
              <a:rPr lang="en-US" altLang="en-US" sz="2200" dirty="0"/>
              <a:t>: </a:t>
            </a:r>
            <a:r>
              <a:rPr lang="en-US" altLang="en-US" sz="2200" b="1" dirty="0">
                <a:latin typeface="+mj-lt"/>
              </a:rPr>
              <a:t>updating a subset of the files </a:t>
            </a:r>
            <a:r>
              <a:rPr lang="en-US" altLang="en-US" sz="2200" dirty="0"/>
              <a:t>in the pipeline triggers </a:t>
            </a:r>
            <a:r>
              <a:rPr lang="en-US" altLang="en-US" sz="2200" b="1" dirty="0"/>
              <a:t>rerunning </a:t>
            </a:r>
            <a:r>
              <a:rPr lang="en-US" altLang="en-US" sz="2200" dirty="0"/>
              <a:t>the appropriate downstream steps. </a:t>
            </a:r>
          </a:p>
          <a:p>
            <a:endParaRPr lang="en-US" sz="2000" dirty="0"/>
          </a:p>
        </p:txBody>
      </p:sp>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4" name="Group 3">
            <a:extLst>
              <a:ext uri="{FF2B5EF4-FFF2-40B4-BE49-F238E27FC236}">
                <a16:creationId xmlns:a16="http://schemas.microsoft.com/office/drawing/2014/main" id="{C4F0F11E-D72F-B00F-592A-93B03F45A13F}"/>
              </a:ext>
            </a:extLst>
          </p:cNvPr>
          <p:cNvGrpSpPr/>
          <p:nvPr/>
        </p:nvGrpSpPr>
        <p:grpSpPr>
          <a:xfrm>
            <a:off x="7507691" y="1524639"/>
            <a:ext cx="4636842" cy="1600890"/>
            <a:chOff x="5995558" y="1700808"/>
            <a:chExt cx="4636842" cy="1600890"/>
          </a:xfrm>
        </p:grpSpPr>
        <p:grpSp>
          <p:nvGrpSpPr>
            <p:cNvPr id="17" name="Group 16"/>
            <p:cNvGrpSpPr/>
            <p:nvPr/>
          </p:nvGrpSpPr>
          <p:grpSpPr>
            <a:xfrm>
              <a:off x="5995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7681134" y="2060849"/>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6" name="Group 15"/>
          <p:cNvGrpSpPr/>
          <p:nvPr/>
        </p:nvGrpSpPr>
        <p:grpSpPr>
          <a:xfrm>
            <a:off x="8656136" y="2336119"/>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diagram of a data flow">
            <a:extLst>
              <a:ext uri="{FF2B5EF4-FFF2-40B4-BE49-F238E27FC236}">
                <a16:creationId xmlns:a16="http://schemas.microsoft.com/office/drawing/2014/main" id="{0783FA67-2A99-0A4E-8D08-137A233FE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460" y="1524639"/>
            <a:ext cx="4621053" cy="1600889"/>
          </a:xfrm>
          <a:prstGeom prst="rect">
            <a:avLst/>
          </a:prstGeom>
        </p:spPr>
      </p:pic>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699" y="4115"/>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68591" y="1280880"/>
            <a:ext cx="8496496" cy="5175345"/>
          </a:xfrm>
        </p:spPr>
        <p:txBody>
          <a:bodyPr/>
          <a:lstStyle/>
          <a:p>
            <a:r>
              <a:rPr lang="en-US" sz="2200" dirty="0"/>
              <a:t>Updating One Input File: what will happen if we now execute:</a:t>
            </a:r>
          </a:p>
          <a:p>
            <a:pPr marL="360000" lvl="1" indent="0">
              <a:buNone/>
            </a:pPr>
            <a:r>
              <a:rPr lang="en-US" sz="2200" dirty="0">
                <a:latin typeface="Courier New" panose="02070309020205020404" pitchFamily="49" charset="0"/>
                <a:cs typeface="Courier New" panose="02070309020205020404" pitchFamily="49" charset="0"/>
              </a:rPr>
              <a:t>$ touch books/last.txt </a:t>
            </a:r>
          </a:p>
          <a:p>
            <a:pPr marL="360000" lvl="1" indent="0">
              <a:buNone/>
            </a:pPr>
            <a:r>
              <a:rPr lang="en-US" sz="22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is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files are recreated </a:t>
            </a:r>
          </a:p>
          <a:p>
            <a:pPr lvl="1">
              <a:buFont typeface="+mj-lt"/>
              <a:buAutoNum type="arabicPeriod"/>
            </a:pPr>
            <a:r>
              <a:rPr lang="en-US" sz="2200" dirty="0"/>
              <a:t>only </a:t>
            </a:r>
            <a:r>
              <a:rPr lang="en-US" sz="2200" dirty="0">
                <a:latin typeface="Courier New" panose="02070309020205020404" pitchFamily="49" charset="0"/>
                <a:cs typeface="Courier New" panose="02070309020205020404" pitchFamily="49" charset="0"/>
              </a:rPr>
              <a:t>last.dat</a:t>
            </a:r>
            <a:r>
              <a:rPr lang="en-US" sz="2200" dirty="0"/>
              <a:t> and </a:t>
            </a:r>
            <a:r>
              <a:rPr lang="en-US" sz="2200" dirty="0">
                <a:latin typeface="Courier New" panose="02070309020205020404" pitchFamily="49" charset="0"/>
                <a:cs typeface="Courier New" panose="02070309020205020404" pitchFamily="49" charset="0"/>
              </a:rPr>
              <a:t>results.txt</a:t>
            </a:r>
            <a:r>
              <a:rPr lang="en-US" sz="2200" dirty="0"/>
              <a:t> are recreated </a:t>
            </a:r>
          </a:p>
          <a:p>
            <a:pPr lvl="1">
              <a:buFont typeface="+mj-lt"/>
              <a:buAutoNum type="arabicPeriod"/>
            </a:pPr>
            <a:r>
              <a:rPr lang="en-US" sz="2200" dirty="0"/>
              <a:t>all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and </a:t>
            </a:r>
            <a:r>
              <a:rPr lang="en-US" sz="2200" dirty="0">
                <a:latin typeface="Courier New" panose="02070309020205020404" pitchFamily="49" charset="0"/>
                <a:cs typeface="Courier New" panose="02070309020205020404" pitchFamily="49" charset="0"/>
              </a:rPr>
              <a:t>results.txt</a:t>
            </a:r>
            <a:r>
              <a:rPr lang="en-US" sz="22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868591" y="3868552"/>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C30"/>
              </a:solidFill>
            </a:endParaRPr>
          </a:p>
          <a:p>
            <a:r>
              <a:rPr lang="en-US" sz="2200" b="1" dirty="0">
                <a:solidFill>
                  <a:srgbClr val="DB6C30"/>
                </a:solidFill>
              </a:rPr>
              <a:t>Solution</a:t>
            </a:r>
          </a:p>
          <a:p>
            <a:pPr marL="360000" lvl="1" indent="0">
              <a:buNone/>
            </a:pPr>
            <a:r>
              <a:rPr lang="en-US" sz="2200" dirty="0">
                <a:solidFill>
                  <a:srgbClr val="DB6C30"/>
                </a:solidFill>
              </a:rPr>
              <a:t>3. only </a:t>
            </a:r>
            <a:r>
              <a:rPr lang="en-US" sz="2200" dirty="0">
                <a:solidFill>
                  <a:srgbClr val="DB6C30"/>
                </a:solidFill>
                <a:latin typeface="Courier New" panose="02070309020205020404" pitchFamily="49" charset="0"/>
                <a:cs typeface="Courier New" panose="02070309020205020404" pitchFamily="49" charset="0"/>
              </a:rPr>
              <a:t>last.dat </a:t>
            </a:r>
            <a:r>
              <a:rPr lang="en-US" sz="2200" dirty="0">
                <a:solidFill>
                  <a:srgbClr val="DB6C30"/>
                </a:solidFill>
              </a:rPr>
              <a:t>and </a:t>
            </a:r>
            <a:r>
              <a:rPr lang="en-US" sz="2200" dirty="0">
                <a:solidFill>
                  <a:srgbClr val="DB6C30"/>
                </a:solidFill>
                <a:latin typeface="Courier New" panose="02070309020205020404" pitchFamily="49" charset="0"/>
                <a:cs typeface="Courier New" panose="02070309020205020404" pitchFamily="49" charset="0"/>
              </a:rPr>
              <a:t>results.tx</a:t>
            </a:r>
            <a:r>
              <a:rPr lang="en-US" sz="2200" dirty="0">
                <a:solidFill>
                  <a:srgbClr val="DB6C30"/>
                </a:solidFill>
              </a:rPr>
              <a:t>t are recreated.</a:t>
            </a:r>
          </a:p>
          <a:p>
            <a:endParaRPr lang="en-US" sz="2200" dirty="0">
              <a:solidFill>
                <a:srgbClr val="DB6C30"/>
              </a:solidFill>
            </a:endParaRPr>
          </a:p>
        </p:txBody>
      </p:sp>
      <p:grpSp>
        <p:nvGrpSpPr>
          <p:cNvPr id="14" name="Group 13"/>
          <p:cNvGrpSpPr/>
          <p:nvPr/>
        </p:nvGrpSpPr>
        <p:grpSpPr>
          <a:xfrm>
            <a:off x="7819485" y="1790010"/>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AB7E82B-5A6A-FA6F-6C83-BB505A8A52AC}"/>
              </a:ext>
            </a:extLst>
          </p:cNvPr>
          <p:cNvGrpSpPr/>
          <p:nvPr/>
        </p:nvGrpSpPr>
        <p:grpSpPr>
          <a:xfrm>
            <a:off x="7486650" y="1790010"/>
            <a:ext cx="4705350" cy="1440160"/>
            <a:chOff x="2105199" y="3133354"/>
            <a:chExt cx="7105650" cy="2390775"/>
          </a:xfrm>
        </p:grpSpPr>
        <p:pic>
          <p:nvPicPr>
            <p:cNvPr id="3" name="Picture 2" descr="A diagram of a data flow">
              <a:extLst>
                <a:ext uri="{FF2B5EF4-FFF2-40B4-BE49-F238E27FC236}">
                  <a16:creationId xmlns:a16="http://schemas.microsoft.com/office/drawing/2014/main" id="{592DFC40-840A-7113-9D46-DB04CFD3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199" y="3133354"/>
              <a:ext cx="7105650" cy="2390775"/>
            </a:xfrm>
            <a:prstGeom prst="rect">
              <a:avLst/>
            </a:prstGeom>
          </p:spPr>
        </p:pic>
        <p:sp>
          <p:nvSpPr>
            <p:cNvPr id="4" name="Rectangle 3">
              <a:extLst>
                <a:ext uri="{FF2B5EF4-FFF2-40B4-BE49-F238E27FC236}">
                  <a16:creationId xmlns:a16="http://schemas.microsoft.com/office/drawing/2014/main" id="{1233AAB2-808B-6528-6C73-630DBEDA5A3F}"/>
                </a:ext>
              </a:extLst>
            </p:cNvPr>
            <p:cNvSpPr/>
            <p:nvPr/>
          </p:nvSpPr>
          <p:spPr>
            <a:xfrm>
              <a:off x="7356264" y="4040709"/>
              <a:ext cx="1440160" cy="77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F4F97C-EFAF-56BB-A577-AACD314A1170}"/>
                </a:ext>
              </a:extLst>
            </p:cNvPr>
            <p:cNvSpPr/>
            <p:nvPr/>
          </p:nvSpPr>
          <p:spPr>
            <a:xfrm>
              <a:off x="6438964" y="4760791"/>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1DDAF3-11C7-5362-7691-71562A89D922}"/>
                </a:ext>
              </a:extLst>
            </p:cNvPr>
            <p:cNvSpPr/>
            <p:nvPr/>
          </p:nvSpPr>
          <p:spPr>
            <a:xfrm>
              <a:off x="6819017" y="4570877"/>
              <a:ext cx="1067702" cy="31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96923"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96923" y="1274498"/>
            <a:ext cx="11247610" cy="5175345"/>
          </a:xfrm>
        </p:spPr>
        <p:txBody>
          <a:bodyPr/>
          <a:lstStyle/>
          <a:p>
            <a:r>
              <a:rPr lang="en-US" sz="2200" dirty="0">
                <a:latin typeface="Courier New" panose="02070309020205020404" pitchFamily="49" charset="0"/>
                <a:cs typeface="Courier New" panose="02070309020205020404" pitchFamily="49" charset="0"/>
              </a:rPr>
              <a:t>testzipf.py</a:t>
            </a:r>
            <a:r>
              <a:rPr lang="en-US" sz="2200" dirty="0"/>
              <a:t> as a Dependency of </a:t>
            </a:r>
            <a:r>
              <a:rPr lang="en-US" sz="2200" dirty="0">
                <a:latin typeface="Courier New" panose="02070309020205020404" pitchFamily="49" charset="0"/>
                <a:cs typeface="Courier New" panose="02070309020205020404" pitchFamily="49" charset="0"/>
              </a:rPr>
              <a:t>results.txt</a:t>
            </a:r>
            <a:r>
              <a:rPr lang="en-US" sz="2200" dirty="0"/>
              <a:t>. What would happen if you added </a:t>
            </a:r>
            <a:r>
              <a:rPr lang="en-US" sz="2200" dirty="0">
                <a:latin typeface="Courier New" panose="02070309020205020404" pitchFamily="49" charset="0"/>
                <a:cs typeface="Courier New" panose="02070309020205020404" pitchFamily="49" charset="0"/>
              </a:rPr>
              <a:t>testzipf.py </a:t>
            </a:r>
            <a:r>
              <a:rPr lang="en-US" sz="2200" dirty="0"/>
              <a:t>as dependency of </a:t>
            </a:r>
            <a:r>
              <a:rPr lang="en-US" sz="2200" dirty="0">
                <a:latin typeface="Courier New" panose="02070309020205020404" pitchFamily="49" charset="0"/>
                <a:cs typeface="Courier New" panose="02070309020205020404" pitchFamily="49" charset="0"/>
              </a:rPr>
              <a:t>results.txt</a:t>
            </a:r>
            <a:r>
              <a:rPr lang="en-US" sz="22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762698" y="3028264"/>
            <a:ext cx="11174835"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solidFill>
                <a:srgbClr val="DB6D32"/>
              </a:solidFill>
            </a:endParaRPr>
          </a:p>
          <a:p>
            <a:r>
              <a:rPr lang="en-US" sz="2200" b="1" dirty="0">
                <a:solidFill>
                  <a:srgbClr val="DB6D32"/>
                </a:solidFill>
              </a:rPr>
              <a:t>Solution</a:t>
            </a:r>
          </a:p>
          <a:p>
            <a:pPr marL="360000" lvl="1" indent="0">
              <a:buNone/>
            </a:pPr>
            <a:r>
              <a:rPr lang="en-US" sz="2200" dirty="0">
                <a:solidFill>
                  <a:srgbClr val="DB6D32"/>
                </a:solidFill>
              </a:rPr>
              <a:t>If you change the rule for the results.txt file like this: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results.txt : isles.dat abyss.dat last.dat testzipf.py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	python testzipf.py $^ &gt; $@ </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testzipf.py </a:t>
            </a:r>
            <a:r>
              <a:rPr lang="en-US" sz="2200" dirty="0">
                <a:solidFill>
                  <a:srgbClr val="DB6D32"/>
                </a:solidFill>
              </a:rPr>
              <a:t>becomes a part of </a:t>
            </a:r>
            <a:r>
              <a:rPr lang="en-US" sz="2200" dirty="0">
                <a:solidFill>
                  <a:srgbClr val="DB6D32"/>
                </a:solidFill>
                <a:latin typeface="Courier New" panose="02070309020205020404" pitchFamily="49" charset="0"/>
                <a:cs typeface="Courier New" panose="02070309020205020404" pitchFamily="49" charset="0"/>
              </a:rPr>
              <a:t>$^</a:t>
            </a:r>
            <a:r>
              <a:rPr lang="en-US" sz="2200" dirty="0">
                <a:solidFill>
                  <a:srgbClr val="DB6D32"/>
                </a:solidFill>
              </a:rPr>
              <a:t>, thus the command becomes</a:t>
            </a:r>
          </a:p>
          <a:p>
            <a:pPr marL="360000" lvl="1" indent="0">
              <a:buNone/>
            </a:pPr>
            <a:r>
              <a:rPr lang="en-US" sz="2200" dirty="0">
                <a:solidFill>
                  <a:srgbClr val="DB6D32"/>
                </a:solidFill>
                <a:latin typeface="Courier New" panose="02070309020205020404" pitchFamily="49" charset="0"/>
                <a:cs typeface="Courier New" panose="02070309020205020404" pitchFamily="49" charset="0"/>
              </a:rPr>
              <a:t>python testzipf.py abyss.dat isles.dat last.dat testzipf.py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10" y="2048211"/>
            <a:ext cx="4636842" cy="1600890"/>
          </a:xfrm>
          <a:prstGeom prst="rect">
            <a:avLst/>
          </a:prstGeom>
        </p:spPr>
      </p:pic>
      <p:pic>
        <p:nvPicPr>
          <p:cNvPr id="4" name="Picture 3" descr="A diagram of a data flow">
            <a:extLst>
              <a:ext uri="{FF2B5EF4-FFF2-40B4-BE49-F238E27FC236}">
                <a16:creationId xmlns:a16="http://schemas.microsoft.com/office/drawing/2014/main" id="{06E85CEE-E73E-AE37-605E-835257220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187" y="2023436"/>
            <a:ext cx="4905288" cy="1650439"/>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199" y="1232553"/>
            <a:ext cx="11241947" cy="5175345"/>
          </a:xfrm>
        </p:spPr>
        <p:txBody>
          <a:bodyPr/>
          <a:lstStyle/>
          <a:p>
            <a:pPr marL="0" indent="0">
              <a:buNone/>
            </a:pPr>
            <a:r>
              <a:rPr lang="en-US" sz="2200" dirty="0">
                <a:latin typeface="Courier New" panose="02070309020205020404" pitchFamily="49" charset="0"/>
                <a:cs typeface="Courier New" panose="02070309020205020404" pitchFamily="49" charset="0"/>
              </a:rPr>
              <a:t>python testzipf.py abyss.dat isles.dat last.dat testzipf.py &gt; results.txt </a:t>
            </a:r>
          </a:p>
          <a:p>
            <a:pPr marL="285750" indent="-285750"/>
            <a:r>
              <a:rPr lang="en-US" sz="2200" dirty="0"/>
              <a:t>This results in an error from </a:t>
            </a:r>
            <a:r>
              <a:rPr lang="en-US" sz="2200" dirty="0">
                <a:latin typeface="Courier New" panose="02070309020205020404" pitchFamily="49" charset="0"/>
                <a:cs typeface="Courier New" panose="02070309020205020404" pitchFamily="49" charset="0"/>
              </a:rPr>
              <a:t>testzipf.py</a:t>
            </a:r>
            <a:r>
              <a:rPr lang="en-US" sz="2200" dirty="0"/>
              <a:t> as it tries to parse the script as if it were a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t>file. Try this by running:</a:t>
            </a:r>
          </a:p>
          <a:p>
            <a:pPr marL="360000" lvl="1" indent="0">
              <a:buNone/>
            </a:pPr>
            <a:r>
              <a:rPr lang="en-US" sz="2200" dirty="0">
                <a:latin typeface="Courier New" panose="02070309020205020404" pitchFamily="49" charset="0"/>
                <a:cs typeface="Courier New" panose="02070309020205020404" pitchFamily="49" charset="0"/>
              </a:rPr>
              <a:t>$ make results.txt </a:t>
            </a:r>
          </a:p>
          <a:p>
            <a:pPr marL="360000" lvl="1" indent="0">
              <a:buNone/>
            </a:pPr>
            <a:r>
              <a:rPr lang="en-US" sz="2200" dirty="0"/>
              <a:t>You’ll get</a:t>
            </a:r>
          </a:p>
          <a:p>
            <a:pPr marL="360000" lvl="1" indent="0">
              <a:buNone/>
            </a:pPr>
            <a:r>
              <a:rPr lang="en-US" sz="1800" dirty="0">
                <a:latin typeface="Courier New" panose="02070309020205020404" pitchFamily="49" charset="0"/>
                <a:cs typeface="Courier New" panose="02070309020205020404" pitchFamily="49" charset="0"/>
              </a:rPr>
              <a:t>python testzipf.py abyss.dat isles.dat last.dat testzipf.py &gt; results.txt </a:t>
            </a:r>
          </a:p>
          <a:p>
            <a:pPr marL="360000" lvl="1" indent="0">
              <a:buNone/>
            </a:pPr>
            <a:r>
              <a:rPr lang="en-US" sz="1800" dirty="0" err="1">
                <a:latin typeface="Courier New" panose="02070309020205020404" pitchFamily="49" charset="0"/>
                <a:cs typeface="Courier New" panose="02070309020205020404" pitchFamily="49" charset="0"/>
              </a:rPr>
              <a:t>Traceback</a:t>
            </a:r>
            <a:r>
              <a:rPr lang="en-US" sz="1800" dirty="0">
                <a:latin typeface="Courier New" panose="02070309020205020404" pitchFamily="49" charset="0"/>
                <a:cs typeface="Courier New" panose="02070309020205020404" pitchFamily="49" charset="0"/>
              </a:rPr>
              <a:t> (most recent call last): </a:t>
            </a:r>
          </a:p>
          <a:p>
            <a:pPr marL="360000" lvl="1" indent="0">
              <a:buNone/>
            </a:pPr>
            <a:r>
              <a:rPr lang="en-US" sz="1800" dirty="0">
                <a:latin typeface="Courier New" panose="02070309020205020404" pitchFamily="49" charset="0"/>
                <a:cs typeface="Courier New" panose="02070309020205020404" pitchFamily="49" charset="0"/>
              </a:rPr>
              <a:t>  File "testzipf.py", line 19, in &lt;module&gt; </a:t>
            </a:r>
          </a:p>
          <a:p>
            <a:pPr marL="360000" lvl="1" indent="0">
              <a:buNone/>
            </a:pPr>
            <a:r>
              <a:rPr lang="en-US" sz="1800" dirty="0">
                <a:latin typeface="Courier New" panose="02070309020205020404" pitchFamily="49" charset="0"/>
                <a:cs typeface="Courier New" panose="02070309020205020404" pitchFamily="49" charset="0"/>
              </a:rPr>
              <a:t>    counts =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input_file</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File "path/to/testzipf.py", line 39, in </a:t>
            </a:r>
            <a:r>
              <a:rPr lang="en-US" sz="1800" dirty="0" err="1">
                <a:latin typeface="Courier New" panose="02070309020205020404" pitchFamily="49" charset="0"/>
                <a:cs typeface="Courier New" panose="02070309020205020404" pitchFamily="49" charset="0"/>
              </a:rPr>
              <a:t>load_word_counts</a:t>
            </a: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counts.append</a:t>
            </a:r>
            <a:r>
              <a:rPr lang="en-US" sz="1800" dirty="0">
                <a:latin typeface="Courier New" panose="02070309020205020404" pitchFamily="49" charset="0"/>
                <a:cs typeface="Courier New" panose="02070309020205020404" pitchFamily="49" charset="0"/>
              </a:rPr>
              <a:t>((fields[0],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(fields[1]), float(fields[2]))) </a:t>
            </a:r>
          </a:p>
          <a:p>
            <a:pPr marL="360000" lvl="1" indent="0">
              <a:buNone/>
            </a:pPr>
            <a:r>
              <a:rPr lang="en-US" sz="1800" dirty="0" err="1">
                <a:latin typeface="Courier New" panose="02070309020205020404" pitchFamily="49" charset="0"/>
                <a:cs typeface="Courier New" panose="02070309020205020404" pitchFamily="49" charset="0"/>
              </a:rPr>
              <a:t>IndexError</a:t>
            </a:r>
            <a:r>
              <a:rPr lang="en-US" sz="1800" dirty="0">
                <a:latin typeface="Courier New" panose="02070309020205020404" pitchFamily="49" charset="0"/>
                <a:cs typeface="Courier New" panose="02070309020205020404" pitchFamily="49" charset="0"/>
              </a:rPr>
              <a:t>: list index out of range </a:t>
            </a:r>
          </a:p>
          <a:p>
            <a:pPr marL="360000" lvl="1" indent="0">
              <a:buNone/>
            </a:pPr>
            <a:r>
              <a:rPr lang="en-US" sz="1800" dirty="0">
                <a:latin typeface="Courier New" panose="02070309020205020404" pitchFamily="49" charset="0"/>
                <a:cs typeface="Courier New" panose="02070309020205020404" pitchFamily="49" charset="0"/>
              </a:rPr>
              <a:t>make: *** [results.txt] Error 1 </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172" y="5261947"/>
            <a:ext cx="3529425" cy="1218549"/>
          </a:xfrm>
          <a:prstGeom prst="rect">
            <a:avLst/>
          </a:prstGeom>
        </p:spPr>
      </p:pic>
      <p:pic>
        <p:nvPicPr>
          <p:cNvPr id="4" name="Picture 3" descr="A diagram of a data flow&#10;&#10;Description automatically generated">
            <a:extLst>
              <a:ext uri="{FF2B5EF4-FFF2-40B4-BE49-F238E27FC236}">
                <a16:creationId xmlns:a16="http://schemas.microsoft.com/office/drawing/2014/main" id="{91443C13-4A03-8563-B32B-063DA166A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56" y="5261947"/>
            <a:ext cx="3827641" cy="1287852"/>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13315" name="Rectangle 3"/>
          <p:cNvSpPr>
            <a:spLocks noGrp="1" noChangeArrowheads="1"/>
          </p:cNvSpPr>
          <p:nvPr>
            <p:ph type="body" idx="1"/>
          </p:nvPr>
        </p:nvSpPr>
        <p:spPr>
          <a:xfrm>
            <a:off x="838200" y="1160655"/>
            <a:ext cx="11166446" cy="5175345"/>
          </a:xfrm>
        </p:spPr>
        <p:txBody>
          <a:bodyPr/>
          <a:lstStyle/>
          <a:p>
            <a:r>
              <a:rPr lang="en-US" sz="2200" dirty="0">
                <a:latin typeface="+mj-lt"/>
                <a:cs typeface="Courier New" panose="02070309020205020404" pitchFamily="49" charset="0"/>
              </a:rPr>
              <a:t>Way around: we still have to add the </a:t>
            </a:r>
            <a:r>
              <a:rPr lang="en-US" sz="2200" dirty="0">
                <a:latin typeface="Courier New" panose="02070309020205020404" pitchFamily="49" charset="0"/>
                <a:cs typeface="Courier New" panose="02070309020205020404" pitchFamily="49" charset="0"/>
              </a:rPr>
              <a:t>testzipf.py</a:t>
            </a:r>
            <a:r>
              <a:rPr lang="en-US" sz="2200" dirty="0">
                <a:latin typeface="+mj-lt"/>
                <a:cs typeface="Courier New" panose="02070309020205020404" pitchFamily="49" charset="0"/>
              </a:rPr>
              <a:t> script as dependency to </a:t>
            </a:r>
            <a:r>
              <a:rPr lang="en-US" sz="2200" dirty="0">
                <a:latin typeface="Courier New" panose="02070309020205020404" pitchFamily="49" charset="0"/>
                <a:cs typeface="Courier New" panose="02070309020205020404" pitchFamily="49" charset="0"/>
              </a:rPr>
              <a:t>results.txt</a:t>
            </a:r>
            <a:r>
              <a:rPr lang="en-US" sz="2200" dirty="0">
                <a:latin typeface="+mj-lt"/>
                <a:cs typeface="Courier New" panose="02070309020205020404" pitchFamily="49" charset="0"/>
              </a:rPr>
              <a:t>.  BUT we cannot use </a:t>
            </a:r>
            <a:r>
              <a:rPr lang="en-US" sz="2200" dirty="0">
                <a:latin typeface="Courier New" panose="02070309020205020404" pitchFamily="49" charset="0"/>
                <a:cs typeface="Courier New" panose="02070309020205020404" pitchFamily="49" charset="0"/>
              </a:rPr>
              <a:t>$^</a:t>
            </a:r>
            <a:r>
              <a:rPr lang="en-US" sz="2200" dirty="0">
                <a:latin typeface="+mj-lt"/>
                <a:cs typeface="Courier New" panose="02070309020205020404" pitchFamily="49" charset="0"/>
              </a:rPr>
              <a:t> in the rule.</a:t>
            </a:r>
          </a:p>
          <a:p>
            <a:r>
              <a:rPr lang="en-US" sz="2200" dirty="0">
                <a:latin typeface="+mj-lt"/>
                <a:cs typeface="Courier New" panose="02070309020205020404" pitchFamily="49" charset="0"/>
              </a:rPr>
              <a:t>We can however move </a:t>
            </a:r>
            <a:r>
              <a:rPr lang="en-US" sz="2200" dirty="0">
                <a:latin typeface="Courier New" panose="02070309020205020404" pitchFamily="49" charset="0"/>
                <a:cs typeface="Courier New" panose="02070309020205020404" pitchFamily="49" charset="0"/>
              </a:rPr>
              <a:t>testzipf.py</a:t>
            </a:r>
            <a:r>
              <a:rPr lang="en-US" sz="2200" dirty="0">
                <a:latin typeface="+mj-lt"/>
                <a:cs typeface="Courier New" panose="02070309020205020404" pitchFamily="49" charset="0"/>
              </a:rPr>
              <a:t> to be the first dependency and then use </a:t>
            </a:r>
            <a:r>
              <a:rPr lang="en-US" sz="2200" dirty="0">
                <a:latin typeface="Courier New" panose="02070309020205020404" pitchFamily="49" charset="0"/>
                <a:cs typeface="Courier New" panose="02070309020205020404" pitchFamily="49" charset="0"/>
              </a:rPr>
              <a:t>$&lt;</a:t>
            </a:r>
            <a:r>
              <a:rPr lang="en-US" sz="2200" dirty="0">
                <a:latin typeface="+mj-lt"/>
                <a:cs typeface="Courier New" panose="02070309020205020404" pitchFamily="49" charset="0"/>
              </a:rPr>
              <a:t> to refer to it. In order to refer to the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files, we can just use </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a:t>
            </a:r>
            <a:r>
              <a:rPr lang="en-US" sz="2200" dirty="0">
                <a:latin typeface="+mj-lt"/>
                <a:cs typeface="Courier New" panose="02070309020205020404" pitchFamily="49" charset="0"/>
              </a:rPr>
              <a:t>for now (we will cover a better solution later on).</a:t>
            </a:r>
          </a:p>
          <a:p>
            <a:pPr marL="360000" lvl="1" indent="0">
              <a:buNone/>
            </a:pPr>
            <a:r>
              <a:rPr lang="en-US" sz="2200" dirty="0">
                <a:latin typeface="Courier New" panose="02070309020205020404" pitchFamily="49" charset="0"/>
                <a:cs typeface="Courier New" panose="02070309020205020404" pitchFamily="49" charset="0"/>
              </a:rPr>
              <a:t>results.txt : testzipf.py isles.dat abyss.dat last.dat </a:t>
            </a:r>
          </a:p>
          <a:p>
            <a:pPr marL="360000" lvl="1" indent="0">
              <a:buNone/>
            </a:pPr>
            <a:r>
              <a:rPr lang="en-US" sz="2200" dirty="0">
                <a:latin typeface="Courier New" panose="02070309020205020404" pitchFamily="49" charset="0"/>
                <a:cs typeface="Courier New" panose="02070309020205020404" pitchFamily="49" charset="0"/>
              </a:rPr>
              <a:t>	python $&lt; *.</a:t>
            </a:r>
            <a:r>
              <a:rPr lang="en-US" sz="2200" dirty="0" err="1">
                <a:latin typeface="Courier New" panose="02070309020205020404" pitchFamily="49" charset="0"/>
                <a:cs typeface="Courier New" panose="02070309020205020404" pitchFamily="49" charset="0"/>
              </a:rPr>
              <a:t>dat</a:t>
            </a:r>
            <a:r>
              <a:rPr lang="en-US" sz="22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64" y="3980583"/>
            <a:ext cx="5422693" cy="1872208"/>
          </a:xfrm>
          <a:prstGeom prst="rect">
            <a:avLst/>
          </a:prstGeom>
        </p:spPr>
      </p:pic>
      <p:pic>
        <p:nvPicPr>
          <p:cNvPr id="4" name="Picture 3" descr="A diagram of a data flow&#10;&#10;Description automatically generated">
            <a:extLst>
              <a:ext uri="{FF2B5EF4-FFF2-40B4-BE49-F238E27FC236}">
                <a16:creationId xmlns:a16="http://schemas.microsoft.com/office/drawing/2014/main" id="{7EDF8D40-36A6-DFA8-00FB-550B57A0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637" y="3922166"/>
            <a:ext cx="6183395" cy="2080472"/>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and</a:t>
            </a:r>
            <a:r>
              <a:rPr lang="nl-BE" dirty="0">
                <a:solidFill>
                  <a:schemeClr val="tx1"/>
                </a:solidFill>
              </a:rPr>
              <a:t> </a:t>
            </a:r>
            <a:r>
              <a:rPr lang="nl-BE" dirty="0" err="1">
                <a:solidFill>
                  <a:schemeClr val="tx1"/>
                </a:solidFill>
              </a:rPr>
              <a:t>programming</a:t>
            </a:r>
            <a:r>
              <a:rPr lang="nl-BE" dirty="0">
                <a:solidFill>
                  <a:schemeClr val="tx1"/>
                </a:solidFill>
              </a:rPr>
              <a:t>?</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400" dirty="0"/>
              <a:t>Make is called a build tool - it builds data files, plots, papers, programs or libraries. It can also update existing files if desired.</a:t>
            </a:r>
          </a:p>
          <a:p>
            <a:endParaRPr lang="en-US" sz="2400" dirty="0"/>
          </a:p>
          <a:p>
            <a:r>
              <a:rPr lang="en-US" sz="2400" dirty="0"/>
              <a:t>Make tracks the dependencies between the files it creates and the files used to create these. If one of the original files (e.g. a data file) is changed, then Make knows to recreate, or update, the files that depend upon this file (e.g. a plot).</a:t>
            </a:r>
          </a:p>
          <a:p>
            <a:endParaRPr lang="en-US" sz="2400" dirty="0"/>
          </a:p>
          <a:p>
            <a:r>
              <a:rPr lang="en-US" sz="2400" dirty="0"/>
              <a:t>There are now many build tools available, all of which are based on the same concepts as Make.</a:t>
            </a:r>
          </a:p>
          <a:p>
            <a:pPr marL="0" indent="0">
              <a:buNone/>
            </a:pPr>
            <a:endParaRPr lang="en-US" altLang="en-US" sz="2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838200" y="1349372"/>
            <a:ext cx="11183224"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testzipf.py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countwords.py	</a:t>
            </a:r>
          </a:p>
          <a:p>
            <a:pPr marL="0" indent="0">
              <a:spcBef>
                <a:spcPts val="0"/>
              </a:spcBef>
              <a:buNone/>
            </a:pPr>
            <a:r>
              <a:rPr lang="en-US" sz="1800" dirty="0">
                <a:latin typeface="Courier New" panose="02070309020205020404" pitchFamily="49" charset="0"/>
                <a:cs typeface="Courier New" panose="02070309020205020404" pitchFamily="49" charset="0"/>
              </a:rPr>
              <a:t>	python countwords.py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r>
              <a:rPr lang="en-US" sz="2200" dirty="0">
                <a:latin typeface="Courier New" panose="02070309020205020404" pitchFamily="49" charset="0"/>
                <a:cs typeface="Courier New" panose="02070309020205020404" pitchFamily="49"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728" y="2164803"/>
            <a:ext cx="4807708" cy="1659882"/>
          </a:xfrm>
          <a:prstGeom prst="rect">
            <a:avLst/>
          </a:prstGeom>
        </p:spPr>
      </p:pic>
      <p:sp>
        <p:nvSpPr>
          <p:cNvPr id="13314" name="Rectangle 2"/>
          <p:cNvSpPr>
            <a:spLocks noGrp="1" noChangeArrowheads="1"/>
          </p:cNvSpPr>
          <p:nvPr>
            <p:ph type="title"/>
          </p:nvPr>
        </p:nvSpPr>
        <p:spPr>
          <a:xfrm>
            <a:off x="838200" y="24437"/>
            <a:ext cx="10515600" cy="1325563"/>
          </a:xfrm>
        </p:spPr>
        <p:txBody>
          <a:bodyPr/>
          <a:lstStyle/>
          <a:p>
            <a:r>
              <a:rPr lang="nl-BE" dirty="0" err="1">
                <a:solidFill>
                  <a:schemeClr val="tx1"/>
                </a:solidFill>
              </a:rPr>
              <a:t>Make</a:t>
            </a:r>
            <a:r>
              <a:rPr lang="pl-PL" dirty="0">
                <a:solidFill>
                  <a:schemeClr val="tx1"/>
                </a:solidFill>
              </a:rPr>
              <a:t>: </a:t>
            </a:r>
            <a:r>
              <a:rPr lang="en-US" dirty="0">
                <a:solidFill>
                  <a:schemeClr val="tx1"/>
                </a:solidFill>
              </a:rPr>
              <a:t>updating pipeline</a:t>
            </a:r>
            <a:endParaRPr lang="en-US"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2064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4" name="Picture 3" descr="A diagram of a data flow&#10;&#10;Description automatically generated">
            <a:extLst>
              <a:ext uri="{FF2B5EF4-FFF2-40B4-BE49-F238E27FC236}">
                <a16:creationId xmlns:a16="http://schemas.microsoft.com/office/drawing/2014/main" id="{DFDE7794-B993-7FE2-FD11-D7CB3F306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905" y="2164803"/>
            <a:ext cx="4933354" cy="1659882"/>
          </a:xfrm>
          <a:prstGeom prst="rect">
            <a:avLst/>
          </a:prstGeom>
        </p:spPr>
      </p:pic>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904"/>
            <a:ext cx="10515600" cy="1325563"/>
          </a:xfrm>
        </p:spPr>
        <p:txBody>
          <a:bodyPr/>
          <a:lstStyle/>
          <a:p>
            <a:r>
              <a:rPr lang="nl-BE" dirty="0" err="1">
                <a:solidFill>
                  <a:schemeClr val="tx1"/>
                </a:solidFill>
              </a:rPr>
              <a:t>Makefile</a:t>
            </a:r>
            <a:r>
              <a:rPr lang="pl-PL" dirty="0">
                <a:solidFill>
                  <a:schemeClr val="tx1"/>
                </a:solidFill>
              </a:rPr>
              <a:t>: data and the </a:t>
            </a:r>
            <a:r>
              <a:rPr lang="pl-PL" dirty="0" err="1">
                <a:solidFill>
                  <a:schemeClr val="tx1"/>
                </a:solidFill>
              </a:rPr>
              <a:t>code</a:t>
            </a:r>
            <a:endParaRPr lang="en-US" altLang="en-US" dirty="0">
              <a:solidFill>
                <a:schemeClr val="tx1"/>
              </a:solidFill>
            </a:endParaRPr>
          </a:p>
        </p:txBody>
      </p:sp>
      <p:sp>
        <p:nvSpPr>
          <p:cNvPr id="13315" name="Rectangle 3"/>
          <p:cNvSpPr>
            <a:spLocks noGrp="1" noChangeArrowheads="1"/>
          </p:cNvSpPr>
          <p:nvPr>
            <p:ph type="body" idx="1"/>
          </p:nvPr>
        </p:nvSpPr>
        <p:spPr>
          <a:xfrm>
            <a:off x="838199" y="132265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r>
              <a:rPr lang="en-US" sz="2200" dirty="0"/>
              <a:t>Make results depend on processing </a:t>
            </a:r>
            <a:r>
              <a:rPr lang="en-US" sz="2200" b="1" dirty="0">
                <a:solidFill>
                  <a:srgbClr val="DB6C30"/>
                </a:solidFill>
              </a:rPr>
              <a:t>scripts</a:t>
            </a:r>
            <a:r>
              <a:rPr lang="en-US" sz="2200" dirty="0"/>
              <a:t> as well as </a:t>
            </a:r>
            <a:r>
              <a:rPr lang="en-US" sz="2200" b="1" dirty="0">
                <a:solidFill>
                  <a:srgbClr val="DB6C30"/>
                </a:solidFill>
              </a:rPr>
              <a:t>data</a:t>
            </a:r>
            <a:r>
              <a:rPr lang="en-US" sz="2200" dirty="0"/>
              <a:t> files.</a:t>
            </a:r>
          </a:p>
          <a:p>
            <a:r>
              <a:rPr lang="en-US" sz="2200" dirty="0"/>
              <a:t>Dependencies are </a:t>
            </a:r>
            <a:r>
              <a:rPr lang="en-US" sz="2200" b="1" dirty="0">
                <a:solidFill>
                  <a:srgbClr val="DB6C30"/>
                </a:solidFill>
              </a:rPr>
              <a:t>transitive</a:t>
            </a:r>
            <a:r>
              <a:rPr lang="en-US" sz="2200" dirty="0"/>
              <a:t>: if A depends on B and B depends on C, a change to C will indirectly trigger an update to A.</a:t>
            </a:r>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0805719" cy="5175345"/>
          </a:xfrm>
        </p:spPr>
        <p:txBody>
          <a:bodyPr/>
          <a:lstStyle/>
          <a:p>
            <a:r>
              <a:rPr lang="en-US" sz="2200" b="1" dirty="0"/>
              <a:t>Questions</a:t>
            </a:r>
            <a:r>
              <a:rPr lang="en-US" sz="2200" dirty="0"/>
              <a:t> </a:t>
            </a:r>
          </a:p>
          <a:p>
            <a:pPr lvl="1"/>
            <a:r>
              <a:rPr lang="en-US" sz="2200" dirty="0"/>
              <a:t>How can I define rules to operate on similar files?</a:t>
            </a:r>
          </a:p>
          <a:p>
            <a:r>
              <a:rPr lang="en-US" sz="2200" b="1" dirty="0"/>
              <a:t>Objectives</a:t>
            </a:r>
            <a:r>
              <a:rPr lang="en-US" sz="2200" dirty="0"/>
              <a:t> </a:t>
            </a:r>
          </a:p>
          <a:p>
            <a:pPr lvl="1"/>
            <a:r>
              <a:rPr lang="en-US" sz="22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57759"/>
            <a:ext cx="11200002" cy="5175345"/>
          </a:xfrm>
        </p:spPr>
        <p:txBody>
          <a:bodyPr/>
          <a:lstStyle/>
          <a:p>
            <a:pPr eaLnBrk="0" fontAlgn="base" hangingPunct="0">
              <a:spcBef>
                <a:spcPct val="0"/>
              </a:spcBef>
              <a:spcAft>
                <a:spcPct val="0"/>
              </a:spcAft>
              <a:buSzTx/>
            </a:pPr>
            <a:r>
              <a:rPr lang="en-US" altLang="en-US" sz="2200" dirty="0"/>
              <a:t>Our </a:t>
            </a:r>
            <a:r>
              <a:rPr lang="en-US" altLang="en-US" sz="2200" dirty="0" err="1"/>
              <a:t>Makefile</a:t>
            </a:r>
            <a:r>
              <a:rPr lang="en-US" altLang="en-US" sz="2200" dirty="0"/>
              <a:t> still has </a:t>
            </a:r>
            <a:r>
              <a:rPr lang="en-US" altLang="en-US" sz="2200" b="1" dirty="0"/>
              <a:t>repeated content</a:t>
            </a:r>
            <a:r>
              <a:rPr lang="en-US" altLang="en-US" sz="2200" dirty="0"/>
              <a:t>. The rules for each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are identical apart from the text and data file names. </a:t>
            </a:r>
          </a:p>
          <a:p>
            <a:pPr eaLnBrk="0" fontAlgn="base" hangingPunct="0">
              <a:spcBef>
                <a:spcPct val="0"/>
              </a:spcBef>
              <a:spcAft>
                <a:spcPct val="0"/>
              </a:spcAft>
              <a:buSzTx/>
            </a:pPr>
            <a:r>
              <a:rPr lang="en-US" altLang="en-US" sz="2200" dirty="0"/>
              <a:t>We can replace these rules with a </a:t>
            </a:r>
            <a:r>
              <a:rPr lang="en-US" altLang="en-US" sz="2200" b="1" dirty="0"/>
              <a:t>single pattern rule </a:t>
            </a:r>
            <a:r>
              <a:rPr lang="en-US" altLang="en-US" sz="2200" dirty="0"/>
              <a:t>which can be used to build any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file from a </a:t>
            </a:r>
            <a:r>
              <a:rPr lang="en-US" altLang="en-US" sz="2200" dirty="0">
                <a:latin typeface="Courier New" panose="02070309020205020404" pitchFamily="49" charset="0"/>
                <a:cs typeface="Courier New" panose="02070309020205020404" pitchFamily="49" charset="0"/>
              </a:rPr>
              <a:t>.txt </a:t>
            </a:r>
            <a:r>
              <a:rPr lang="en-US" altLang="en-US" sz="2200" dirty="0"/>
              <a:t>file in </a:t>
            </a:r>
            <a:r>
              <a:rPr lang="en-US" altLang="en-US" sz="2200" dirty="0">
                <a:latin typeface="Courier New" panose="02070309020205020404" pitchFamily="49" charset="0"/>
                <a:cs typeface="Courier New" panose="02070309020205020404" pitchFamily="49" charset="0"/>
              </a:rPr>
              <a:t>books/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countwords.py $&lt; $*.dat </a:t>
            </a:r>
          </a:p>
          <a:p>
            <a:pPr eaLnBrk="0" fontAlgn="base" hangingPunct="0">
              <a:spcBef>
                <a:spcPct val="0"/>
              </a:spcBef>
              <a:spcAft>
                <a:spcPct val="0"/>
              </a:spcAft>
              <a:buClr>
                <a:schemeClr val="tx1"/>
              </a:buClr>
              <a:buSzTx/>
            </a:pP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Make wildcard.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t> is a special variable which gets replaced by the stem with which the rule matched.</a:t>
            </a:r>
          </a:p>
          <a:p>
            <a:pPr eaLnBrk="0" fontAlgn="base" hangingPunct="0">
              <a:spcBef>
                <a:spcPct val="0"/>
              </a:spcBef>
              <a:spcAft>
                <a:spcPct val="0"/>
              </a:spcAft>
              <a:buSzTx/>
            </a:pPr>
            <a:r>
              <a:rPr lang="en-US" altLang="en-US" sz="2200" dirty="0"/>
              <a:t>This rule can be interpreted as: “In order to build a file named </a:t>
            </a:r>
            <a:r>
              <a:rPr lang="en-US" altLang="en-US" sz="2200" dirty="0">
                <a:latin typeface="Arial Unicode MS"/>
              </a:rPr>
              <a:t>[something].dat</a:t>
            </a:r>
            <a:r>
              <a:rPr lang="en-US" altLang="en-US" sz="2200" dirty="0"/>
              <a:t> (the target) find a file named </a:t>
            </a:r>
            <a:r>
              <a:rPr lang="en-US" altLang="en-US" sz="2200" dirty="0">
                <a:latin typeface="Arial Unicode MS"/>
              </a:rPr>
              <a:t>books/[that same something].txt</a:t>
            </a:r>
            <a:r>
              <a:rPr lang="en-US" altLang="en-US" sz="2200" dirty="0"/>
              <a:t> (the dependency) and run </a:t>
            </a:r>
            <a:r>
              <a:rPr lang="en-US" altLang="en-US" sz="2200" dirty="0">
                <a:latin typeface="Arial Unicode MS"/>
              </a:rPr>
              <a:t>countwords.py [the dependency] [the target]</a:t>
            </a:r>
            <a:r>
              <a:rPr lang="en-US" altLang="en-US" sz="2200" dirty="0"/>
              <a:t>.”</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then 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200" y="1325563"/>
            <a:ext cx="11166446" cy="5175345"/>
          </a:xfrm>
        </p:spPr>
        <p:txBody>
          <a:bodyPr/>
          <a:lstStyle/>
          <a:p>
            <a:pPr eaLnBrk="0" fontAlgn="base" hangingPunct="0">
              <a:spcBef>
                <a:spcPct val="0"/>
              </a:spcBef>
              <a:spcAft>
                <a:spcPct val="0"/>
              </a:spcAft>
              <a:buSzTx/>
            </a:pPr>
            <a:r>
              <a:rPr lang="en-US" altLang="en-US" sz="2200" dirty="0"/>
              <a:t>Note that we can still use Make to build individual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t>targets as before, and that our </a:t>
            </a:r>
            <a:r>
              <a:rPr lang="en-US" altLang="en-US" sz="2200" b="1" dirty="0"/>
              <a:t>new rule will work no matter what stem</a:t>
            </a:r>
            <a:r>
              <a:rPr lang="en-US" altLang="en-US" sz="2200" dirty="0"/>
              <a:t> is being matched.</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None/>
            </a:pPr>
            <a:r>
              <a:rPr lang="en-US" altLang="en-US" sz="2200" dirty="0"/>
              <a:t>which gives the output below:</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17276"/>
            <a:ext cx="11426505" cy="5175345"/>
          </a:xfrm>
        </p:spPr>
        <p:txBody>
          <a:bodyPr/>
          <a:lstStyle/>
          <a:p>
            <a:pPr eaLnBrk="0" fontAlgn="base" hangingPunct="0">
              <a:spcBef>
                <a:spcPct val="0"/>
              </a:spcBef>
              <a:spcAft>
                <a:spcPct val="0"/>
              </a:spcAft>
              <a:buSzTx/>
            </a:pPr>
            <a:r>
              <a:rPr lang="en-US" altLang="en-US" sz="2200" dirty="0"/>
              <a:t>The Make </a:t>
            </a:r>
            <a:r>
              <a:rPr lang="en-US" altLang="en-US" sz="2200" b="1" dirty="0">
                <a:latin typeface="Courier New" panose="02070309020205020404" pitchFamily="49" charset="0"/>
                <a:cs typeface="Courier New" panose="02070309020205020404" pitchFamily="49" charset="0"/>
              </a:rPr>
              <a:t>%</a:t>
            </a:r>
            <a:r>
              <a:rPr lang="en-US" altLang="en-US" sz="2200" dirty="0"/>
              <a:t> wildcard can only be used in a </a:t>
            </a:r>
            <a:r>
              <a:rPr lang="en-US" altLang="en-US" sz="2200" b="1" dirty="0"/>
              <a:t>target and in its dependencies</a:t>
            </a:r>
            <a:r>
              <a:rPr lang="en-US" altLang="en-US" sz="2200" dirty="0"/>
              <a:t>. It cannot be used in actions. </a:t>
            </a:r>
          </a:p>
          <a:p>
            <a:pPr eaLnBrk="0" fontAlgn="base" hangingPunct="0">
              <a:spcBef>
                <a:spcPct val="0"/>
              </a:spcBef>
              <a:spcAft>
                <a:spcPct val="0"/>
              </a:spcAft>
              <a:buSzTx/>
            </a:pPr>
            <a:r>
              <a:rPr lang="en-US" altLang="en-US" sz="2200" dirty="0"/>
              <a:t>In </a:t>
            </a:r>
            <a:r>
              <a:rPr lang="en-US" altLang="en-US" sz="2200" b="1" dirty="0"/>
              <a:t>actions</a:t>
            </a:r>
            <a:r>
              <a:rPr lang="en-US" altLang="en-US" sz="2200" dirty="0"/>
              <a:t>, you may however use </a:t>
            </a:r>
            <a:r>
              <a:rPr lang="en-US" altLang="en-US" sz="2200" b="1" dirty="0">
                <a:latin typeface="Courier New" panose="02070309020205020404" pitchFamily="49" charset="0"/>
                <a:cs typeface="Courier New" panose="02070309020205020404" pitchFamily="49" charset="0"/>
              </a:rPr>
              <a:t>$*</a:t>
            </a:r>
            <a:r>
              <a:rPr lang="en-US" altLang="en-US" sz="2200" dirty="0"/>
              <a:t>, which will be replaced by the </a:t>
            </a:r>
            <a:r>
              <a:rPr lang="en-US" altLang="en-US" sz="2200" b="1" dirty="0"/>
              <a:t>stem</a:t>
            </a:r>
            <a:r>
              <a:rPr lang="en-US" altLang="en-US" sz="2200" dirty="0"/>
              <a:t> with which the rule matched.</a:t>
            </a:r>
          </a:p>
          <a:p>
            <a:pPr eaLnBrk="0" fontAlgn="base" hangingPunct="0">
              <a:spcBef>
                <a:spcPct val="0"/>
              </a:spcBef>
              <a:spcAft>
                <a:spcPct val="0"/>
              </a:spcAft>
              <a:buSzTx/>
            </a:pPr>
            <a:r>
              <a:rPr lang="en-US" altLang="en-US" sz="2200" dirty="0"/>
              <a:t>Our example </a:t>
            </a:r>
            <a:r>
              <a:rPr lang="en-US" altLang="en-US" sz="2200" dirty="0" err="1"/>
              <a:t>Makefile</a:t>
            </a:r>
            <a:r>
              <a:rPr lang="en-US" altLang="en-US" sz="2200" dirty="0"/>
              <a:t> is now much shorter and cleaner:</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results.txt : testzipf.py isles.dat abyss.dat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$&lt;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None/>
            </a:pPr>
            <a:endParaRPr lang="en-US" altLang="en-US" sz="18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python countwords.py $&lt; $*.dat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a:t>
            </a:r>
            <a:r>
              <a:rPr lang="en-US" altLang="en-US" sz="1800" dirty="0" err="1">
                <a:latin typeface="Courier New" panose="02070309020205020404" pitchFamily="49" charset="0"/>
                <a:cs typeface="Courier New" panose="02070309020205020404" pitchFamily="49" charset="0"/>
              </a:rPr>
              <a:t>dat</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SzTx/>
            </a:pPr>
            <a:r>
              <a:rPr lang="en-US" altLang="en-US" sz="2200" dirty="0">
                <a:latin typeface="+mj-lt"/>
                <a:cs typeface="Courier New" panose="02070309020205020404" pitchFamily="49" charset="0"/>
              </a:rPr>
              <a:t>We introduced pattern rules, and used the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variable in the </a:t>
            </a:r>
            <a:r>
              <a:rPr lang="en-US" altLang="en-US" sz="2200" dirty="0" err="1">
                <a:latin typeface="Courier New" panose="02070309020205020404" pitchFamily="49" charset="0"/>
                <a:cs typeface="Courier New" panose="02070309020205020404" pitchFamily="49" charset="0"/>
              </a:rPr>
              <a:t>dat</a:t>
            </a:r>
            <a:r>
              <a:rPr lang="en-US" altLang="en-US" sz="2200" dirty="0">
                <a:latin typeface="Courier New" panose="02070309020205020404" pitchFamily="49" charset="0"/>
                <a:cs typeface="Courier New" panose="02070309020205020404" pitchFamily="49" charset="0"/>
              </a:rPr>
              <a:t> </a:t>
            </a:r>
            <a:r>
              <a:rPr lang="en-US" altLang="en-US" sz="2200" dirty="0">
                <a:latin typeface="+mj-lt"/>
                <a:cs typeface="Courier New" panose="02070309020205020404" pitchFamily="49" charset="0"/>
              </a:rPr>
              <a:t>rule in order to explain how to use it. Arguably, a neater solution would have been to use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 to refer to the target of the current rule, but then we wouldn’t have learned about </a:t>
            </a:r>
            <a:r>
              <a:rPr lang="en-US" altLang="en-US" sz="2200" dirty="0">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countwords.py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countwords.py $&lt; $@</a:t>
            </a:r>
          </a:p>
          <a:p>
            <a:pPr marL="359637"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%.dat : books/%.txt countwords.py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python countwords.py $&lt; $*.dat </a:t>
            </a:r>
          </a:p>
          <a:p>
            <a:pPr marL="359637"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make wildcards</a:t>
            </a:r>
            <a:endParaRPr lang="en-US" altLang="en-US" dirty="0">
              <a:solidFill>
                <a:schemeClr val="tx1"/>
              </a:solidFill>
            </a:endParaRPr>
          </a:p>
        </p:txBody>
      </p:sp>
      <p:sp>
        <p:nvSpPr>
          <p:cNvPr id="13315" name="Rectangle 3"/>
          <p:cNvSpPr>
            <a:spLocks noGrp="1" noChangeArrowheads="1"/>
          </p:cNvSpPr>
          <p:nvPr>
            <p:ph type="body" idx="1"/>
          </p:nvPr>
        </p:nvSpPr>
        <p:spPr>
          <a:xfrm>
            <a:off x="838200" y="1291276"/>
            <a:ext cx="8334000" cy="5175345"/>
          </a:xfrm>
        </p:spPr>
        <p:txBody>
          <a:bodyPr/>
          <a:lstStyle/>
          <a:p>
            <a:pPr marL="0" indent="0">
              <a:buNone/>
            </a:pPr>
            <a:r>
              <a:rPr lang="en-US" sz="1800" dirty="0">
                <a:latin typeface="Courier New" panose="02070309020205020404" pitchFamily="49" charset="0"/>
                <a:cs typeface="Courier New" panose="02070309020205020404" pitchFamily="49" charset="0"/>
              </a:rPr>
              <a:t># Generate summary table.</a:t>
            </a:r>
          </a:p>
          <a:p>
            <a:pPr marL="0" indent="0">
              <a:buNone/>
            </a:pPr>
            <a:r>
              <a:rPr lang="en-US" sz="1800" dirty="0">
                <a:latin typeface="Courier New" panose="02070309020205020404" pitchFamily="49" charset="0"/>
                <a:cs typeface="Courier New" panose="02070309020205020404" pitchFamily="49" charset="0"/>
              </a:rPr>
              <a:t>results.txt : testzipf.py isles.dat abyss.dat last.dat</a:t>
            </a:r>
          </a:p>
          <a:p>
            <a:pPr marL="0"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Count words.</a:t>
            </a:r>
          </a:p>
          <a:p>
            <a:pPr marL="0" indent="0">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%.dat : books/%.txt countwords.py</a:t>
            </a:r>
          </a:p>
          <a:p>
            <a:pPr marL="0" indent="0">
              <a:buNone/>
            </a:pPr>
            <a:r>
              <a:rPr lang="en-US" sz="1800" dirty="0">
                <a:latin typeface="Courier New" panose="02070309020205020404" pitchFamily="49" charset="0"/>
                <a:cs typeface="Courier New" panose="02070309020205020404" pitchFamily="49" charset="0"/>
              </a:rPr>
              <a:t>	python countwords.py $&lt; $*.dat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.PHONY : clean</a:t>
            </a:r>
          </a:p>
          <a:p>
            <a:pPr marL="0" indent="0">
              <a:buNone/>
            </a:pPr>
            <a:r>
              <a:rPr lang="en-US" sz="1800" dirty="0">
                <a:latin typeface="Courier New" panose="02070309020205020404" pitchFamily="49" charset="0"/>
                <a:cs typeface="Courier New" panose="02070309020205020404" pitchFamily="49" charset="0"/>
              </a:rPr>
              <a:t>clean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rm</a:t>
            </a:r>
            <a:r>
              <a:rPr lang="nl-BE" sz="1800" dirty="0">
                <a:latin typeface="Courier New" panose="02070309020205020404" pitchFamily="49" charset="0"/>
                <a:cs typeface="Courier New" panose="02070309020205020404" pitchFamily="49" charset="0"/>
              </a:rPr>
              <a:t> -f results.txt</a:t>
            </a:r>
            <a:endParaRPr lang="en-US" sz="18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pattern rules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241947"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Use the wildcard </a:t>
            </a:r>
            <a:r>
              <a:rPr lang="en-US" altLang="en-US" sz="2200" b="1" dirty="0">
                <a:solidFill>
                  <a:srgbClr val="DB6C30"/>
                </a:solidFill>
                <a:latin typeface="+mj-lt"/>
              </a:rPr>
              <a:t>%</a:t>
            </a:r>
            <a:r>
              <a:rPr lang="en-US" altLang="en-US" sz="2200" dirty="0">
                <a:solidFill>
                  <a:schemeClr val="tx1"/>
                </a:solidFill>
                <a:latin typeface="+mj-lt"/>
              </a:rPr>
              <a:t> as a placeholder in targets and dependencies.</a:t>
            </a:r>
          </a:p>
          <a:p>
            <a:pPr eaLnBrk="0" fontAlgn="base" hangingPunct="0">
              <a:spcBef>
                <a:spcPct val="0"/>
              </a:spcBef>
              <a:spcAft>
                <a:spcPct val="0"/>
              </a:spcAft>
              <a:buSzTx/>
            </a:pPr>
            <a:r>
              <a:rPr lang="en-US" altLang="en-US" sz="2200" dirty="0">
                <a:solidFill>
                  <a:schemeClr val="tx1"/>
                </a:solidFill>
                <a:latin typeface="+mj-lt"/>
              </a:rPr>
              <a:t>Use the special variable </a:t>
            </a:r>
            <a:r>
              <a:rPr lang="en-US" altLang="en-US" sz="2200" b="1" dirty="0">
                <a:solidFill>
                  <a:srgbClr val="DB6C30"/>
                </a:solidFill>
                <a:latin typeface="+mj-lt"/>
              </a:rPr>
              <a:t>$*</a:t>
            </a:r>
            <a:r>
              <a:rPr lang="en-US" altLang="en-US" sz="2200" dirty="0">
                <a:solidFill>
                  <a:schemeClr val="tx1"/>
                </a:solidFill>
                <a:latin typeface="+mj-lt"/>
              </a:rPr>
              <a:t> to refer to matching sets of files in actions.</a:t>
            </a: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166446" cy="5175345"/>
          </a:xfrm>
        </p:spPr>
        <p:txBody>
          <a:bodyPr/>
          <a:lstStyle/>
          <a:p>
            <a:r>
              <a:rPr lang="en-US" sz="2200" b="1" dirty="0"/>
              <a:t>Questions</a:t>
            </a:r>
            <a:r>
              <a:rPr lang="en-US" sz="2200" dirty="0"/>
              <a:t> </a:t>
            </a:r>
          </a:p>
          <a:p>
            <a:pPr lvl="1"/>
            <a:r>
              <a:rPr lang="en-US" sz="2200" dirty="0"/>
              <a:t>How can I eliminate redundancy in my </a:t>
            </a:r>
            <a:r>
              <a:rPr lang="en-US" sz="2200" dirty="0" err="1"/>
              <a:t>Makefiles</a:t>
            </a:r>
            <a:r>
              <a:rPr lang="en-US" sz="2200" dirty="0"/>
              <a:t>?</a:t>
            </a:r>
          </a:p>
          <a:p>
            <a:r>
              <a:rPr lang="en-US" sz="2200" b="1" dirty="0"/>
              <a:t>Objectives</a:t>
            </a:r>
            <a:r>
              <a:rPr lang="en-US" sz="2200" dirty="0"/>
              <a:t> </a:t>
            </a:r>
          </a:p>
          <a:p>
            <a:pPr lvl="1"/>
            <a:r>
              <a:rPr lang="en-US" sz="2200" dirty="0"/>
              <a:t>Use variables in a </a:t>
            </a:r>
            <a:r>
              <a:rPr lang="en-US" sz="2200" dirty="0" err="1"/>
              <a:t>Makefile</a:t>
            </a:r>
            <a:r>
              <a:rPr lang="en-US" sz="2200" dirty="0"/>
              <a:t>.</a:t>
            </a:r>
          </a:p>
          <a:p>
            <a:pPr lvl="1"/>
            <a:r>
              <a:rPr lang="en-US" sz="22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r>
              <a:rPr lang="en-US" sz="2200" b="1" dirty="0"/>
              <a:t>Questions</a:t>
            </a:r>
            <a:endParaRPr lang="pl-PL" sz="2200" b="1" dirty="0"/>
          </a:p>
          <a:p>
            <a:pPr lvl="1"/>
            <a:r>
              <a:rPr lang="en-US" sz="2200" dirty="0"/>
              <a:t>How can I make my results easier to reproduce?</a:t>
            </a:r>
          </a:p>
          <a:p>
            <a:pPr lvl="1"/>
            <a:endParaRPr lang="en-US" sz="2200" dirty="0"/>
          </a:p>
          <a:p>
            <a:r>
              <a:rPr lang="en-US" sz="2200" b="1" dirty="0"/>
              <a:t>Objectives</a:t>
            </a:r>
            <a:endParaRPr lang="pl-PL" sz="2200" b="1" dirty="0"/>
          </a:p>
          <a:p>
            <a:pPr lvl="1"/>
            <a:r>
              <a:rPr lang="en-US" sz="2200" dirty="0"/>
              <a:t>Explain what Make is for.</a:t>
            </a:r>
          </a:p>
          <a:p>
            <a:pPr lvl="1"/>
            <a:r>
              <a:rPr lang="en-US" sz="2200" dirty="0"/>
              <a:t>Explain why Make differs from shell scripts.</a:t>
            </a:r>
          </a:p>
          <a:p>
            <a:pPr lvl="1"/>
            <a:r>
              <a:rPr lang="en-US" sz="2200" dirty="0"/>
              <a:t>Name other popular build tools.</a:t>
            </a: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06320" y="1374537"/>
            <a:ext cx="11148660" cy="5175345"/>
          </a:xfrm>
        </p:spPr>
        <p:txBody>
          <a:bodyPr/>
          <a:lstStyle/>
          <a:p>
            <a:pPr eaLnBrk="0" fontAlgn="base" hangingPunct="0">
              <a:spcBef>
                <a:spcPct val="0"/>
              </a:spcBef>
              <a:spcAft>
                <a:spcPct val="0"/>
              </a:spcAft>
              <a:buSzTx/>
            </a:pPr>
            <a:r>
              <a:rPr lang="en-US" altLang="en-US" sz="2200" dirty="0">
                <a:latin typeface="+mj-lt"/>
              </a:rPr>
              <a:t>Despite our efforts, our </a:t>
            </a:r>
            <a:r>
              <a:rPr lang="en-US" altLang="en-US" sz="2200" dirty="0" err="1">
                <a:latin typeface="+mj-lt"/>
              </a:rPr>
              <a:t>Makefile</a:t>
            </a:r>
            <a:r>
              <a:rPr lang="en-US" altLang="en-US" sz="2200" dirty="0">
                <a:latin typeface="+mj-lt"/>
              </a:rPr>
              <a:t> still has </a:t>
            </a:r>
            <a:r>
              <a:rPr lang="en-US" altLang="en-US" sz="2200" b="1" dirty="0">
                <a:latin typeface="+mj-lt"/>
              </a:rPr>
              <a:t>repeated content</a:t>
            </a:r>
            <a:r>
              <a:rPr lang="en-US" altLang="en-US" sz="2200" dirty="0">
                <a:latin typeface="+mj-lt"/>
              </a:rPr>
              <a:t>, namely the name of our script, </a:t>
            </a: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 If we renamed our script we’d have to update our </a:t>
            </a:r>
            <a:r>
              <a:rPr lang="en-US" altLang="en-US" sz="2200" dirty="0" err="1">
                <a:latin typeface="+mj-lt"/>
              </a:rPr>
              <a:t>Makefile</a:t>
            </a:r>
            <a:r>
              <a:rPr lang="en-US" altLang="en-US" sz="2200" dirty="0">
                <a:latin typeface="+mj-lt"/>
              </a:rPr>
              <a:t> in multiple places.</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introduce a Make </a:t>
            </a:r>
            <a:r>
              <a:rPr lang="en-US" altLang="en-US" sz="2200" b="1" dirty="0">
                <a:solidFill>
                  <a:schemeClr val="accent1"/>
                </a:solidFill>
                <a:latin typeface="+mj-lt"/>
              </a:rPr>
              <a:t>variable</a:t>
            </a:r>
            <a:r>
              <a:rPr lang="en-US" altLang="en-US" sz="2200" dirty="0">
                <a:latin typeface="+mj-lt"/>
              </a:rPr>
              <a:t> (called a </a:t>
            </a:r>
            <a:r>
              <a:rPr lang="en-US" altLang="en-US" sz="2200" b="1" dirty="0">
                <a:latin typeface="+mj-lt"/>
              </a:rPr>
              <a:t>macro</a:t>
            </a:r>
            <a:r>
              <a:rPr lang="en-US" altLang="en-US" sz="2200" dirty="0">
                <a:latin typeface="+mj-lt"/>
              </a:rPr>
              <a:t> in some versions of Make) to hold our script name: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COUNT_SRC=countwords.py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This is a variable assignment - </a:t>
            </a:r>
            <a:r>
              <a:rPr lang="en-US" altLang="en-US" sz="2200" dirty="0">
                <a:latin typeface="Courier New" panose="02070309020205020404" pitchFamily="49" charset="0"/>
                <a:cs typeface="Courier New" panose="02070309020205020404" pitchFamily="49" charset="0"/>
              </a:rPr>
              <a:t>COUNT_SRC</a:t>
            </a:r>
            <a:r>
              <a:rPr lang="en-US" altLang="en-US" sz="2200" dirty="0">
                <a:latin typeface="+mj-lt"/>
              </a:rPr>
              <a:t> is assigned the value </a:t>
            </a: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a:t>
            </a:r>
          </a:p>
          <a:p>
            <a:pPr eaLnBrk="0" fontAlgn="base" hangingPunct="0">
              <a:spcBef>
                <a:spcPct val="0"/>
              </a:spcBef>
              <a:spcAft>
                <a:spcPct val="0"/>
              </a:spcAft>
              <a:buSzTx/>
            </a:pPr>
            <a:endParaRPr lang="en-US" altLang="en-US" sz="22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2200" dirty="0">
                <a:latin typeface="Courier New" panose="02070309020205020404" pitchFamily="49" charset="0"/>
                <a:cs typeface="Courier New" panose="02070309020205020404" pitchFamily="49" charset="0"/>
              </a:rPr>
              <a:t>countwords.py</a:t>
            </a:r>
            <a:r>
              <a:rPr lang="en-US" altLang="en-US" sz="2200" dirty="0">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914709" y="1349999"/>
            <a:ext cx="11131882" cy="4383258"/>
          </a:xfrm>
        </p:spPr>
        <p:txBody>
          <a:bodyPr/>
          <a:lstStyle/>
          <a:p>
            <a:pPr eaLnBrk="0" fontAlgn="base" hangingPunct="0">
              <a:spcBef>
                <a:spcPct val="0"/>
              </a:spcBef>
              <a:spcAft>
                <a:spcPct val="0"/>
              </a:spcAft>
              <a:buSzTx/>
            </a:pPr>
            <a:r>
              <a:rPr lang="en-US" altLang="en-US" sz="2200" dirty="0">
                <a:latin typeface="+mj-lt"/>
              </a:rPr>
              <a:t>We can introduce another variable to represent this execution:</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22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2200" b="1" dirty="0">
                <a:solidFill>
                  <a:schemeClr val="accent1"/>
                </a:solidFill>
                <a:latin typeface="Courier New" panose="02070309020205020404" pitchFamily="49" charset="0"/>
                <a:cs typeface="Courier New" panose="02070309020205020404" pitchFamily="49" charset="0"/>
              </a:rPr>
              <a:t>$(...)</a:t>
            </a:r>
            <a:r>
              <a:rPr lang="en-US" altLang="en-US" sz="2200" dirty="0">
                <a:latin typeface="+mj-lt"/>
              </a:rPr>
              <a:t> tells Make to </a:t>
            </a:r>
            <a:r>
              <a:rPr lang="en-US" altLang="en-US" sz="2200" b="1" dirty="0">
                <a:latin typeface="+mj-lt"/>
              </a:rPr>
              <a:t>replace a variable with its value </a:t>
            </a:r>
            <a:r>
              <a:rPr lang="en-US" altLang="en-US" sz="2200" dirty="0">
                <a:latin typeface="+mj-lt"/>
              </a:rPr>
              <a:t>when Make is run. This is a variable </a:t>
            </a:r>
            <a:r>
              <a:rPr lang="en-US" altLang="en-US" sz="2200" b="1" dirty="0">
                <a:solidFill>
                  <a:schemeClr val="accent1"/>
                </a:solidFill>
                <a:latin typeface="+mj-lt"/>
              </a:rPr>
              <a:t>reference</a:t>
            </a:r>
            <a:r>
              <a:rPr lang="en-US" altLang="en-US" sz="2200" dirty="0">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Here we reference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This tells Make to replace the variable </a:t>
            </a:r>
            <a:r>
              <a:rPr lang="en-US" altLang="en-US" sz="2200" dirty="0">
                <a:latin typeface="Courier New" panose="02070309020205020404" pitchFamily="49" charset="0"/>
                <a:cs typeface="Courier New" panose="02070309020205020404" pitchFamily="49" charset="0"/>
              </a:rPr>
              <a:t>COUNT_SRC</a:t>
            </a:r>
            <a:r>
              <a:rPr lang="en-US" altLang="en-US" sz="2200" dirty="0"/>
              <a:t> with its value </a:t>
            </a:r>
            <a:r>
              <a:rPr lang="en-US" altLang="en-US" sz="2200" dirty="0">
                <a:latin typeface="Courier New" panose="02070309020205020404" pitchFamily="49" charset="0"/>
                <a:cs typeface="Courier New" panose="02070309020205020404" pitchFamily="49" charset="0"/>
              </a:rPr>
              <a:t>countwords.py</a:t>
            </a:r>
            <a:r>
              <a:rPr lang="en-US" altLang="en-US" sz="2200" dirty="0"/>
              <a:t>. When Make is run it will assign to </a:t>
            </a:r>
            <a:r>
              <a:rPr lang="en-US" altLang="en-US" sz="2200" dirty="0">
                <a:latin typeface="Courier New" panose="02070309020205020404" pitchFamily="49" charset="0"/>
                <a:cs typeface="Courier New" panose="02070309020205020404" pitchFamily="49" charset="0"/>
              </a:rPr>
              <a:t>COUNT_EXE</a:t>
            </a:r>
            <a:r>
              <a:rPr lang="en-US" altLang="en-US" sz="2200" dirty="0"/>
              <a:t> the value </a:t>
            </a:r>
            <a:r>
              <a:rPr lang="en-US" altLang="en-US" sz="2200" dirty="0">
                <a:latin typeface="Courier New" panose="02070309020205020404" pitchFamily="49" charset="0"/>
                <a:cs typeface="Courier New" panose="02070309020205020404" pitchFamily="49" charset="0"/>
              </a:rPr>
              <a:t>python countwords.py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Defining the variable </a:t>
            </a:r>
            <a:r>
              <a:rPr lang="en-US" altLang="en-US" sz="2200" dirty="0">
                <a:latin typeface="Courier New" panose="02070309020205020404" pitchFamily="49" charset="0"/>
                <a:cs typeface="Courier New" panose="02070309020205020404" pitchFamily="49" charset="0"/>
              </a:rPr>
              <a:t>COUNT_EXE</a:t>
            </a:r>
            <a:r>
              <a:rPr lang="en-US" altLang="en-US" sz="2200" dirty="0"/>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variables</a:t>
            </a:r>
            <a:endParaRPr lang="en-US" altLang="en-US" dirty="0">
              <a:solidFill>
                <a:schemeClr val="tx1"/>
              </a:solidFill>
            </a:endParaRPr>
          </a:p>
        </p:txBody>
      </p:sp>
      <p:sp>
        <p:nvSpPr>
          <p:cNvPr id="13315" name="Rectangle 3"/>
          <p:cNvSpPr>
            <a:spLocks noGrp="1" noChangeArrowheads="1"/>
          </p:cNvSpPr>
          <p:nvPr>
            <p:ph type="body" idx="1"/>
          </p:nvPr>
        </p:nvSpPr>
        <p:spPr>
          <a:xfrm>
            <a:off x="838199" y="1366148"/>
            <a:ext cx="1012621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rPr>
              <a:t>Define variables by assigning values to names.</a:t>
            </a:r>
          </a:p>
          <a:p>
            <a:pPr eaLnBrk="0" fontAlgn="base" hangingPunct="0">
              <a:spcBef>
                <a:spcPct val="0"/>
              </a:spcBef>
              <a:spcAft>
                <a:spcPct val="0"/>
              </a:spcAft>
              <a:buSzTx/>
            </a:pPr>
            <a:r>
              <a:rPr lang="en-US" altLang="en-US" sz="2200" dirty="0">
                <a:solidFill>
                  <a:schemeClr val="tx1"/>
                </a:solidFill>
              </a:rPr>
              <a:t>Reference variables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b="1" dirty="0">
                <a:solidFill>
                  <a:srgbClr val="1D8DB0"/>
                </a:solidFill>
                <a:latin typeface="Courier New" panose="02070309020205020404" pitchFamily="49" charset="0"/>
                <a:cs typeface="Courier New" panose="02070309020205020404" pitchFamily="49" charset="0"/>
              </a:rPr>
              <a:t> </a:t>
            </a:r>
            <a:r>
              <a:rPr lang="en-US" altLang="en-US" sz="2200" dirty="0">
                <a:solidFill>
                  <a:schemeClr val="tx1"/>
                </a:solidFill>
              </a:rPr>
              <a:t>or</a:t>
            </a:r>
            <a:r>
              <a:rPr lang="en-US" altLang="en-US" sz="2200" dirty="0"/>
              <a:t>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cs typeface="Courier New" panose="02070309020205020404" pitchFamily="49" charset="0"/>
              </a:rPr>
              <a:t>.</a:t>
            </a:r>
          </a:p>
          <a:p>
            <a:pPr marL="0" indent="0" eaLnBrk="0" fontAlgn="base" hangingPunct="0">
              <a:spcBef>
                <a:spcPct val="0"/>
              </a:spcBef>
              <a:spcAft>
                <a:spcPct val="0"/>
              </a:spcAft>
              <a:buNone/>
            </a:pPr>
            <a:endParaRPr lang="en-US" altLang="en-US" sz="2200" dirty="0">
              <a:solidFill>
                <a:schemeClr val="tx1"/>
              </a:solidFill>
            </a:endParaRP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38200" y="1325563"/>
            <a:ext cx="11015444" cy="5256584"/>
          </a:xfrm>
        </p:spPr>
        <p:txBody>
          <a:bodyPr vert="horz" lIns="0" tIns="0" rIns="0" bIns="0" rtlCol="0">
            <a:noAutofit/>
          </a:bodyPr>
          <a:lstStyle/>
          <a:p>
            <a:pPr marL="0" indent="0">
              <a:buNone/>
            </a:pPr>
            <a:r>
              <a:rPr lang="en-US" sz="2200" b="1" dirty="0">
                <a:latin typeface="+mj-lt"/>
              </a:rPr>
              <a:t>Use Variables</a:t>
            </a:r>
          </a:p>
          <a:p>
            <a:r>
              <a:rPr lang="en-US" sz="2200" dirty="0">
                <a:latin typeface="+mj-lt"/>
              </a:rPr>
              <a:t>Update </a:t>
            </a:r>
            <a:r>
              <a:rPr lang="en-US" sz="2200" dirty="0" err="1">
                <a:latin typeface="Courier New" panose="02070309020205020404" pitchFamily="49" charset="0"/>
                <a:cs typeface="Courier New" panose="02070309020205020404" pitchFamily="49" charset="0"/>
              </a:rPr>
              <a:t>Makefile</a:t>
            </a:r>
            <a:r>
              <a:rPr lang="en-US" sz="2200" dirty="0">
                <a:latin typeface="+mj-lt"/>
              </a:rPr>
              <a:t> so that the </a:t>
            </a:r>
            <a:r>
              <a:rPr lang="en-US" sz="2200" dirty="0">
                <a:latin typeface="Courier New" panose="02070309020205020404" pitchFamily="49" charset="0"/>
                <a:cs typeface="Courier New" panose="02070309020205020404" pitchFamily="49" charset="0"/>
              </a:rPr>
              <a:t>%.dat </a:t>
            </a:r>
            <a:r>
              <a:rPr lang="en-US" sz="2200" dirty="0">
                <a:latin typeface="+mj-lt"/>
              </a:rPr>
              <a:t>rule references the variables </a:t>
            </a:r>
            <a:r>
              <a:rPr lang="en-US" sz="2200" dirty="0">
                <a:latin typeface="Courier New" panose="02070309020205020404" pitchFamily="49" charset="0"/>
                <a:cs typeface="Courier New" panose="02070309020205020404" pitchFamily="49" charset="0"/>
              </a:rPr>
              <a:t>COUNT_SRC</a:t>
            </a:r>
            <a:r>
              <a:rPr lang="en-US" sz="2200" dirty="0">
                <a:latin typeface="+mj-lt"/>
              </a:rPr>
              <a:t> and </a:t>
            </a:r>
            <a:r>
              <a:rPr lang="en-US" sz="2200" dirty="0">
                <a:latin typeface="Courier New" panose="02070309020205020404" pitchFamily="49" charset="0"/>
                <a:cs typeface="Courier New" panose="02070309020205020404" pitchFamily="49" charset="0"/>
              </a:rPr>
              <a:t>COUNT_EXE</a:t>
            </a:r>
            <a:r>
              <a:rPr lang="en-US" sz="2200" dirty="0">
                <a:latin typeface="+mj-lt"/>
              </a:rPr>
              <a:t>. </a:t>
            </a:r>
          </a:p>
          <a:p>
            <a:r>
              <a:rPr lang="en-US" sz="2200" dirty="0">
                <a:latin typeface="+mj-lt"/>
              </a:rPr>
              <a:t>Then do the same for the </a:t>
            </a:r>
            <a:r>
              <a:rPr lang="en-US" sz="2200" dirty="0">
                <a:latin typeface="Courier New" panose="02070309020205020404" pitchFamily="49" charset="0"/>
                <a:cs typeface="Courier New" panose="02070309020205020404" pitchFamily="49" charset="0"/>
              </a:rPr>
              <a:t>testzipf.py</a:t>
            </a:r>
            <a:r>
              <a:rPr lang="en-US" sz="2200" dirty="0">
                <a:latin typeface="+mj-lt"/>
              </a:rPr>
              <a:t> script and the </a:t>
            </a:r>
            <a:r>
              <a:rPr lang="en-US" sz="2200" dirty="0">
                <a:latin typeface="Courier New" panose="02070309020205020404" pitchFamily="49" charset="0"/>
                <a:cs typeface="Courier New" panose="02070309020205020404" pitchFamily="49" charset="0"/>
              </a:rPr>
              <a:t>results.txt </a:t>
            </a:r>
            <a:r>
              <a:rPr lang="en-US" sz="2200" dirty="0">
                <a:latin typeface="+mj-lt"/>
              </a:rPr>
              <a:t>rule, using </a:t>
            </a:r>
            <a:r>
              <a:rPr lang="en-US" sz="2200" dirty="0">
                <a:latin typeface="Courier New" panose="02070309020205020404" pitchFamily="49" charset="0"/>
                <a:cs typeface="Courier New" panose="02070309020205020404" pitchFamily="49" charset="0"/>
              </a:rPr>
              <a:t>ZIPF_SRC</a:t>
            </a:r>
            <a:r>
              <a:rPr lang="en-US" sz="2200" dirty="0">
                <a:latin typeface="+mj-lt"/>
              </a:rPr>
              <a:t> and </a:t>
            </a:r>
            <a:r>
              <a:rPr lang="en-US" sz="2200" dirty="0">
                <a:latin typeface="Courier New" panose="02070309020205020404" pitchFamily="49" charset="0"/>
                <a:cs typeface="Courier New" panose="02070309020205020404" pitchFamily="49" charset="0"/>
              </a:rPr>
              <a:t>ZIPF_EXE</a:t>
            </a:r>
            <a:r>
              <a:rPr lang="en-US" sz="2200" dirty="0">
                <a:latin typeface="+mj-lt"/>
              </a:rPr>
              <a:t> as variable names</a:t>
            </a:r>
          </a:p>
          <a:p>
            <a:endParaRPr lang="pl-PL" altLang="en-US" sz="2200" dirty="0">
              <a:latin typeface="+mj-lt"/>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9848" y="1163196"/>
            <a:ext cx="8568952" cy="5256584"/>
          </a:xfrm>
        </p:spPr>
        <p:txBody>
          <a:bodyPr vert="horz" lIns="0" tIns="0" rIns="0" bIns="0" rtlCol="0">
            <a:noAutofit/>
          </a:bodyPr>
          <a:lstStyle/>
          <a:p>
            <a:pPr>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 Generate summary table.</a:t>
            </a:r>
          </a:p>
          <a:p>
            <a:pPr>
              <a:buNone/>
            </a:pPr>
            <a:r>
              <a:rPr lang="en-US" sz="1800" dirty="0">
                <a:latin typeface="Courier New" pitchFamily="49" charset="0"/>
                <a:cs typeface="Courier New" pitchFamily="49" charset="0"/>
              </a:rPr>
              <a:t>	results.txt : testzipf.py isles.dat abyss.dat last.dat</a:t>
            </a:r>
          </a:p>
          <a:p>
            <a:pPr>
              <a:buNone/>
            </a:pPr>
            <a:r>
              <a:rPr lang="en-US" sz="1800" dirty="0">
                <a:latin typeface="Courier New" pitchFamily="49" charset="0"/>
                <a:cs typeface="Courier New" pitchFamily="49" charset="0"/>
              </a:rPr>
              <a:t>		python $&lt; *.</a:t>
            </a:r>
            <a:r>
              <a:rPr lang="en-US" sz="1800" dirty="0" err="1">
                <a:latin typeface="Courier New" pitchFamily="49" charset="0"/>
                <a:cs typeface="Courier New" pitchFamily="49" charset="0"/>
              </a:rPr>
              <a:t>dat</a:t>
            </a:r>
            <a:r>
              <a:rPr lang="en-US" sz="1800" dirty="0">
                <a:latin typeface="Courier New" pitchFamily="49" charset="0"/>
                <a:cs typeface="Courier New" pitchFamily="49" charset="0"/>
              </a:rPr>
              <a:t> &gt; $@</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 Count words.</a:t>
            </a:r>
          </a:p>
          <a:p>
            <a:pPr>
              <a:buNone/>
            </a:pPr>
            <a:r>
              <a:rPr lang="en-US" sz="1800" dirty="0">
                <a:latin typeface="Courier New" pitchFamily="49" charset="0"/>
                <a:cs typeface="Courier New" pitchFamily="49" charset="0"/>
              </a:rPr>
              <a:t>	.PHONY : </a:t>
            </a:r>
            <a:r>
              <a:rPr lang="en-US" sz="1800" dirty="0" err="1">
                <a:latin typeface="Courier New" pitchFamily="49" charset="0"/>
                <a:cs typeface="Courier New" pitchFamily="49" charset="0"/>
              </a:rPr>
              <a:t>dats</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 last.dat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%.dat : books/%.txt countwords.py</a:t>
            </a:r>
          </a:p>
          <a:p>
            <a:pPr>
              <a:buNone/>
            </a:pPr>
            <a:r>
              <a:rPr lang="en-US" sz="1800" dirty="0">
                <a:latin typeface="Courier New" pitchFamily="49" charset="0"/>
                <a:cs typeface="Courier New" pitchFamily="49" charset="0"/>
              </a:rPr>
              <a:t>		python countwords.py $&lt; $*.dat</a:t>
            </a:r>
          </a:p>
          <a:p>
            <a:pPr>
              <a:buNone/>
            </a:pPr>
            <a:r>
              <a:rPr lang="en-US" sz="1800" dirty="0">
                <a:latin typeface="Courier New" pitchFamily="49" charset="0"/>
                <a:cs typeface="Courier New" pitchFamily="49" charset="0"/>
              </a:rPr>
              <a:t> </a:t>
            </a:r>
          </a:p>
          <a:p>
            <a:pPr>
              <a:buNone/>
            </a:pPr>
            <a:r>
              <a:rPr lang="en-US" sz="1800" dirty="0">
                <a:latin typeface="Courier New" pitchFamily="49" charset="0"/>
                <a:cs typeface="Courier New" pitchFamily="49" charset="0"/>
              </a:rPr>
              <a:t>	.PHONY : clean</a:t>
            </a:r>
          </a:p>
          <a:p>
            <a:pPr>
              <a:buNone/>
            </a:pPr>
            <a:r>
              <a:rPr lang="en-US" sz="1800" dirty="0">
                <a:latin typeface="Courier New" pitchFamily="49" charset="0"/>
                <a:cs typeface="Courier New" pitchFamily="49" charset="0"/>
              </a:rPr>
              <a:t>	clean :</a:t>
            </a: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a:t>
            </a:r>
            <a:r>
              <a:rPr lang="en-US" sz="1800" dirty="0" err="1">
                <a:latin typeface="Courier New" pitchFamily="49" charset="0"/>
                <a:cs typeface="Courier New" pitchFamily="49" charset="0"/>
              </a:rPr>
              <a:t>dat</a:t>
            </a:r>
            <a:endParaRPr lang="en-US"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rm</a:t>
            </a:r>
            <a:r>
              <a:rPr lang="en-US" sz="1800" dirty="0">
                <a:latin typeface="Courier New" pitchFamily="49" charset="0"/>
                <a:cs typeface="Courier New" pitchFamily="49" charset="0"/>
              </a:rPr>
              <a:t> -f results.txt</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(original)</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922089" y="1224384"/>
            <a:ext cx="10788941" cy="5256584"/>
          </a:xfrm>
        </p:spPr>
        <p:txBody>
          <a:bodyPr vert="horz" lIns="0" tIns="0" rIns="0" bIns="0" rtlCol="0">
            <a:noAutofit/>
          </a:bodyPr>
          <a:lstStyle/>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8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$(ZIPF_EXE)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800" dirty="0">
                <a:latin typeface="Courier New" panose="02070309020205020404" pitchFamily="49" charset="0"/>
                <a:cs typeface="Courier New" panose="02070309020205020404" pitchFamily="49" charset="0"/>
              </a:rPr>
              <a:t>clean :</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a:xfrm>
            <a:off x="922090" y="0"/>
            <a:ext cx="10515600" cy="1325563"/>
          </a:xfrm>
        </p:spPr>
        <p:txBody>
          <a:bodyPr/>
          <a:lstStyle/>
          <a:p>
            <a:r>
              <a:rPr lang="nl-BE" altLang="en-US" dirty="0">
                <a:solidFill>
                  <a:schemeClr val="tx1"/>
                </a:solidFill>
              </a:rPr>
              <a:t>Hands-on</a:t>
            </a:r>
            <a:r>
              <a:rPr lang="pl-PL" altLang="en-US" dirty="0">
                <a:solidFill>
                  <a:schemeClr val="tx1"/>
                </a:solidFill>
              </a:rPr>
              <a:t> </a:t>
            </a:r>
            <a:r>
              <a:rPr lang="en-US" altLang="en-US" dirty="0">
                <a:solidFill>
                  <a:schemeClr val="tx1"/>
                </a:solidFill>
              </a:rPr>
              <a:t>4</a:t>
            </a:r>
            <a:r>
              <a:rPr lang="pl-PL" altLang="en-US" dirty="0">
                <a:solidFill>
                  <a:schemeClr val="tx1"/>
                </a:solidFill>
              </a:rPr>
              <a:t> (after the changes)</a:t>
            </a:r>
            <a:endParaRPr lang="nl-BE" altLang="en-US"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38697"/>
            <a:ext cx="11222443" cy="5256584"/>
          </a:xfrm>
        </p:spPr>
        <p:txBody>
          <a:bodyPr vert="horz" lIns="0" tIns="0" rIns="0" bIns="0" rtlCol="0">
            <a:noAutofit/>
          </a:bodyPr>
          <a:lstStyle/>
          <a:p>
            <a:r>
              <a:rPr lang="en-US" sz="2200" dirty="0"/>
              <a:t>We place variables at the top of a </a:t>
            </a:r>
            <a:r>
              <a:rPr lang="en-US" sz="2200" dirty="0" err="1"/>
              <a:t>Makefile</a:t>
            </a:r>
            <a:r>
              <a:rPr lang="en-US" sz="2200" dirty="0"/>
              <a:t> so they are easy to find and modify. </a:t>
            </a:r>
          </a:p>
          <a:p>
            <a:r>
              <a:rPr lang="en-US" sz="2200" dirty="0"/>
              <a:t>Alternatively, we can pull them out into a new file that just holds variable  definitions (i.e. delete them from the original </a:t>
            </a:r>
            <a:r>
              <a:rPr lang="en-US" sz="2200" dirty="0" err="1"/>
              <a:t>makefile</a:t>
            </a:r>
            <a:r>
              <a:rPr lang="en-US" sz="2200" dirty="0"/>
              <a:t>). Let us create </a:t>
            </a:r>
            <a:r>
              <a:rPr lang="en-US" sz="2200" dirty="0">
                <a:latin typeface="Courier New" panose="02070309020205020404" pitchFamily="49" charset="0"/>
                <a:cs typeface="Courier New" panose="02070309020205020404" pitchFamily="49" charset="0"/>
              </a:rPr>
              <a:t>config.mk</a:t>
            </a:r>
            <a:r>
              <a:rPr lang="en-US" sz="22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COUNT_SRC=countwords.py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ZIPF_SRC=testzipf.py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2200" dirty="0"/>
              <a:t>We can then </a:t>
            </a:r>
            <a:r>
              <a:rPr lang="en-US" sz="2200" b="1" dirty="0">
                <a:latin typeface="+mj-lt"/>
              </a:rPr>
              <a:t>import</a:t>
            </a:r>
            <a:r>
              <a:rPr lang="en-US" sz="2200" dirty="0">
                <a:latin typeface="+mj-lt"/>
              </a:rPr>
              <a:t> </a:t>
            </a:r>
            <a:r>
              <a:rPr lang="en-US" sz="2200" dirty="0">
                <a:latin typeface="Courier New" panose="02070309020205020404" pitchFamily="49" charset="0"/>
                <a:cs typeface="Courier New" panose="02070309020205020404" pitchFamily="49" charset="0"/>
              </a:rPr>
              <a:t>config.mk</a:t>
            </a:r>
            <a:r>
              <a:rPr lang="en-US" sz="2200" dirty="0">
                <a:latin typeface="+mj-lt"/>
              </a:rPr>
              <a:t> </a:t>
            </a:r>
            <a:r>
              <a:rPr lang="en-US" sz="2200" dirty="0"/>
              <a:t>into </a:t>
            </a:r>
            <a:r>
              <a:rPr lang="en-US" sz="2200" dirty="0" err="1"/>
              <a:t>Makefile</a:t>
            </a:r>
            <a:r>
              <a:rPr lang="en-US" sz="2200" dirty="0"/>
              <a:t> using:</a:t>
            </a:r>
          </a:p>
          <a:p>
            <a:pPr marL="359637" lvl="1" indent="0">
              <a:buNone/>
            </a:pPr>
            <a:r>
              <a:rPr lang="en-US" sz="2200" dirty="0">
                <a:latin typeface="Courier New" panose="02070309020205020404" pitchFamily="49" charset="0"/>
                <a:cs typeface="Courier New" panose="02070309020205020404" pitchFamily="49" charset="0"/>
              </a:rPr>
              <a:t>include config.mk</a:t>
            </a:r>
          </a:p>
          <a:p>
            <a:r>
              <a:rPr lang="en-US" sz="2200" dirty="0"/>
              <a:t>We can re-run Make to see that everything still works:</a:t>
            </a:r>
          </a:p>
          <a:p>
            <a:pPr marL="360000" lvl="1" indent="0">
              <a:spcBef>
                <a:spcPts val="0"/>
              </a:spcBef>
              <a:buNone/>
            </a:pPr>
            <a:r>
              <a:rPr lang="en-US" sz="22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2200" dirty="0">
                <a:latin typeface="Courier New" panose="02070309020205020404" pitchFamily="49" charset="0"/>
                <a:cs typeface="Courier New" panose="02070309020205020404" pitchFamily="49" charset="0"/>
              </a:rPr>
              <a:t>$ make </a:t>
            </a:r>
            <a:r>
              <a:rPr lang="en-US" sz="2200" dirty="0" err="1">
                <a:latin typeface="Courier New" panose="02070309020205020404" pitchFamily="49" charset="0"/>
                <a:cs typeface="Courier New" panose="02070309020205020404" pitchFamily="49" charset="0"/>
              </a:rPr>
              <a:t>dats</a:t>
            </a:r>
            <a:endParaRPr lang="en-US" sz="2200" dirty="0">
              <a:latin typeface="Courier New" panose="02070309020205020404" pitchFamily="49" charset="0"/>
              <a:cs typeface="Courier New" panose="02070309020205020404" pitchFamily="49" charset="0"/>
            </a:endParaRPr>
          </a:p>
          <a:p>
            <a:pPr marL="360000" lvl="1" indent="0">
              <a:spcBef>
                <a:spcPts val="0"/>
              </a:spcBef>
              <a:buNone/>
            </a:pPr>
            <a:r>
              <a:rPr lang="en-US" sz="22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3" name="Titel 1">
            <a:extLst>
              <a:ext uri="{FF2B5EF4-FFF2-40B4-BE49-F238E27FC236}">
                <a16:creationId xmlns:a16="http://schemas.microsoft.com/office/drawing/2014/main" id="{D0225BE7-BD32-D32F-05FA-58FB8D7BDD58}"/>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922089" y="1255475"/>
            <a:ext cx="11107723" cy="5256584"/>
          </a:xfrm>
        </p:spPr>
        <p:txBody>
          <a:bodyPr vert="horz" lIns="0" tIns="0" rIns="0" bIns="0" rtlCol="0">
            <a:noAutofit/>
          </a:bodyPr>
          <a:lstStyle/>
          <a:p>
            <a:r>
              <a:rPr lang="en-US" sz="2200" dirty="0"/>
              <a:t>We have </a:t>
            </a:r>
            <a:r>
              <a:rPr lang="en-US" sz="2200" b="1" dirty="0"/>
              <a:t>separated</a:t>
            </a:r>
            <a:r>
              <a:rPr lang="en-US" sz="2200" dirty="0"/>
              <a:t> the </a:t>
            </a:r>
            <a:r>
              <a:rPr lang="en-US" sz="2200" b="1" dirty="0"/>
              <a:t>configuration</a:t>
            </a:r>
            <a:r>
              <a:rPr lang="en-US" sz="2200" dirty="0"/>
              <a:t> of our </a:t>
            </a:r>
            <a:r>
              <a:rPr lang="en-US" sz="2200" dirty="0" err="1"/>
              <a:t>Makefile</a:t>
            </a:r>
            <a:r>
              <a:rPr lang="en-US" sz="2200" dirty="0"/>
              <a:t> </a:t>
            </a:r>
            <a:r>
              <a:rPr lang="en-US" sz="2200" b="1" dirty="0"/>
              <a:t>from its rules</a:t>
            </a:r>
            <a:r>
              <a:rPr lang="en-US" sz="2200" dirty="0"/>
              <a:t>, the parts that do all the work. </a:t>
            </a:r>
          </a:p>
          <a:p>
            <a:endParaRPr lang="en-US" sz="2200" dirty="0"/>
          </a:p>
          <a:p>
            <a:r>
              <a:rPr lang="en-US" sz="2200" dirty="0"/>
              <a:t>If we want to change our script name or how it is executed we just need to edit our configuration file, not our source code in </a:t>
            </a:r>
            <a:r>
              <a:rPr lang="en-US" sz="2200" dirty="0" err="1"/>
              <a:t>Makefile</a:t>
            </a:r>
            <a:r>
              <a:rPr lang="en-US" sz="2200" dirty="0"/>
              <a:t>. </a:t>
            </a:r>
          </a:p>
          <a:p>
            <a:endParaRPr lang="en-US" sz="2200" dirty="0"/>
          </a:p>
          <a:p>
            <a:r>
              <a:rPr lang="en-US" sz="2200" b="1" dirty="0"/>
              <a:t>Decoupling</a:t>
            </a:r>
            <a:r>
              <a:rPr lang="en-US" sz="2200" dirty="0"/>
              <a:t> the code from configuration in this way is good programming practice, as it promotes more </a:t>
            </a:r>
            <a:r>
              <a:rPr lang="en-US" sz="2200" b="1" dirty="0"/>
              <a:t>modular, flexible and reusable</a:t>
            </a:r>
            <a:r>
              <a:rPr lang="en-US" sz="2200" dirty="0"/>
              <a:t> code.</a:t>
            </a:r>
          </a:p>
          <a:p>
            <a:endParaRPr 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5" name="Titel 1">
            <a:extLst>
              <a:ext uri="{FF2B5EF4-FFF2-40B4-BE49-F238E27FC236}">
                <a16:creationId xmlns:a16="http://schemas.microsoft.com/office/drawing/2014/main" id="{D215A9C4-8701-C12F-B09A-DE531FF595F1}"/>
              </a:ext>
            </a:extLst>
          </p:cNvPr>
          <p:cNvSpPr txBox="1">
            <a:spLocks/>
          </p:cNvSpPr>
          <p:nvPr/>
        </p:nvSpPr>
        <p:spPr>
          <a:xfrm>
            <a:off x="92209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nl-BE" altLang="en-US" dirty="0" err="1">
                <a:solidFill>
                  <a:schemeClr val="tx1"/>
                </a:solidFill>
              </a:rPr>
              <a:t>Makefile</a:t>
            </a:r>
            <a:r>
              <a:rPr lang="nl-BE" altLang="en-US" dirty="0">
                <a:solidFill>
                  <a:schemeClr val="tx1"/>
                </a:solidFill>
              </a:rPr>
              <a:t>: </a:t>
            </a:r>
            <a:r>
              <a:rPr lang="nl-BE" altLang="en-US" dirty="0" err="1">
                <a:solidFill>
                  <a:schemeClr val="tx1"/>
                </a:solidFill>
              </a:rPr>
              <a:t>variable</a:t>
            </a:r>
            <a:r>
              <a:rPr lang="nl-BE" altLang="en-US" dirty="0">
                <a:solidFill>
                  <a:schemeClr val="tx1"/>
                </a:solidFill>
              </a:rPr>
              <a:t> </a:t>
            </a:r>
            <a:r>
              <a:rPr lang="nl-BE" altLang="en-US" dirty="0" err="1">
                <a:solidFill>
                  <a:schemeClr val="tx1"/>
                </a:solidFill>
              </a:rPr>
              <a:t>definitions</a:t>
            </a:r>
            <a:endParaRPr lang="nl-BE" altLang="en-US" dirty="0">
              <a:solidFill>
                <a:schemeClr val="tx1"/>
              </a:solidFill>
            </a:endParaRPr>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4933" y="0"/>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1004933" y="1308887"/>
            <a:ext cx="11041658" cy="5175345"/>
          </a:xfrm>
        </p:spPr>
        <p:txBody>
          <a:bodyPr/>
          <a:lstStyle/>
          <a:p>
            <a:r>
              <a:rPr lang="en-US" sz="2200" b="1" dirty="0"/>
              <a:t>Questions</a:t>
            </a:r>
            <a:r>
              <a:rPr lang="en-US" sz="2200" dirty="0"/>
              <a:t> </a:t>
            </a:r>
          </a:p>
          <a:p>
            <a:pPr lvl="1"/>
            <a:r>
              <a:rPr lang="en-US" sz="2200" dirty="0"/>
              <a:t>How </a:t>
            </a:r>
            <a:r>
              <a:rPr lang="en-US" sz="2200" i="1" dirty="0"/>
              <a:t>else</a:t>
            </a:r>
            <a:r>
              <a:rPr lang="en-US" sz="2200" dirty="0"/>
              <a:t> can I eliminate redundancy in my </a:t>
            </a:r>
            <a:r>
              <a:rPr lang="en-US" sz="2200" dirty="0" err="1"/>
              <a:t>Makefiles</a:t>
            </a:r>
            <a:r>
              <a:rPr lang="en-US" sz="2200" dirty="0"/>
              <a:t>?</a:t>
            </a:r>
          </a:p>
          <a:p>
            <a:r>
              <a:rPr lang="en-US" sz="2200" b="1" dirty="0"/>
              <a:t>Objectives</a:t>
            </a:r>
            <a:r>
              <a:rPr lang="en-US" sz="2200" dirty="0"/>
              <a:t> </a:t>
            </a:r>
          </a:p>
          <a:p>
            <a:pPr lvl="1"/>
            <a:r>
              <a:rPr lang="en-US" sz="2200" dirty="0"/>
              <a:t>Write </a:t>
            </a:r>
            <a:r>
              <a:rPr lang="en-US" sz="2200" dirty="0" err="1"/>
              <a:t>Makefiles</a:t>
            </a:r>
            <a:r>
              <a:rPr lang="en-US" sz="22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6318" y="1349999"/>
            <a:ext cx="11014437" cy="5175345"/>
          </a:xfrm>
        </p:spPr>
        <p:txBody>
          <a:bodyPr/>
          <a:lstStyle/>
          <a:p>
            <a:pPr marL="0" indent="0" eaLnBrk="0" fontAlgn="base" hangingPunct="0">
              <a:spcBef>
                <a:spcPct val="0"/>
              </a:spcBef>
              <a:spcAft>
                <a:spcPct val="0"/>
              </a:spcAft>
              <a:buNone/>
            </a:pPr>
            <a:r>
              <a:rPr lang="en-US" altLang="en-US" sz="2200" dirty="0">
                <a:latin typeface="+mj-lt"/>
              </a:rPr>
              <a:t>At this point, we have the following </a:t>
            </a:r>
            <a:r>
              <a:rPr lang="en-US" altLang="en-US" sz="2200" dirty="0" err="1">
                <a:latin typeface="+mj-lt"/>
              </a:rPr>
              <a:t>Makefile</a:t>
            </a:r>
            <a:r>
              <a:rPr lang="en-US" altLang="en-US" sz="2200" dirty="0">
                <a:latin typeface="+mj-lt"/>
              </a:rPr>
              <a:t>:</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include config.mk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Generate summary table.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results.txt : $(ZIPF_SRC) isles.dat abyss.dat last.dat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$(ZIPF_EXE)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&gt; $@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 words.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a:t>
            </a: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err="1">
                <a:latin typeface="Courier New" panose="02070309020205020404" pitchFamily="49" charset="0"/>
                <a:cs typeface="Courier New" panose="02070309020205020404" pitchFamily="49" charset="0"/>
              </a:rPr>
              <a:t>dats</a:t>
            </a:r>
            <a:r>
              <a:rPr lang="en-US" altLang="en-US" sz="1600" dirty="0">
                <a:latin typeface="Courier New" panose="02070309020205020404" pitchFamily="49" charset="0"/>
                <a:cs typeface="Courier New" panose="02070309020205020404" pitchFamily="49" charset="0"/>
              </a:rPr>
              <a:t> : isles.dat abyss.dat last.dat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%.dat : books/%.txt $(COUNT_SRC)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$(COUNT_EXE) $&lt; $*.dat </a:t>
            </a:r>
          </a:p>
          <a:p>
            <a:pPr marL="0" indent="0" eaLnBrk="0" fontAlgn="base" hangingPunct="0">
              <a:spcBef>
                <a:spcPct val="0"/>
              </a:spcBef>
              <a:spcAft>
                <a:spcPct val="0"/>
              </a:spcAft>
              <a:buNone/>
            </a:pPr>
            <a:endParaRPr lang="en-US" altLang="en-US" sz="16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.PHONY : clean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clean :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a:t>
            </a:r>
            <a:r>
              <a:rPr lang="en-US" altLang="en-US" sz="1600" dirty="0" err="1">
                <a:latin typeface="Courier New" panose="02070309020205020404" pitchFamily="49" charset="0"/>
                <a:cs typeface="Courier New" panose="02070309020205020404" pitchFamily="49" charset="0"/>
              </a:rPr>
              <a:t>dat</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rm</a:t>
            </a:r>
            <a:r>
              <a:rPr lang="en-US" altLang="en-US" sz="1600" dirty="0">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a:solidFill>
                  <a:schemeClr val="tx1"/>
                </a:solidFill>
              </a:rPr>
              <a:t>Make </a:t>
            </a:r>
            <a:r>
              <a:rPr lang="nl-BE" dirty="0" err="1">
                <a:solidFill>
                  <a:schemeClr val="tx1"/>
                </a:solidFill>
              </a:rPr>
              <a:t>introduction</a:t>
            </a:r>
            <a:endParaRPr lang="en-US" altLang="en-US" dirty="0">
              <a:solidFill>
                <a:schemeClr val="tx1"/>
              </a:solidFill>
            </a:endParaRPr>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pPr eaLnBrk="0" fontAlgn="base" hangingPunct="0">
              <a:spcBef>
                <a:spcPct val="0"/>
              </a:spcBef>
              <a:spcAft>
                <a:spcPct val="0"/>
              </a:spcAft>
              <a:buSzTx/>
            </a:pPr>
            <a:r>
              <a:rPr lang="en-US" altLang="en-US" sz="2200" b="1" dirty="0" err="1">
                <a:latin typeface="+mj-lt"/>
              </a:rPr>
              <a:t>Zipf’s</a:t>
            </a:r>
            <a:r>
              <a:rPr lang="en-US" altLang="en-US" sz="2200" b="1" dirty="0">
                <a:latin typeface="+mj-lt"/>
              </a:rPr>
              <a:t> Law: </a:t>
            </a:r>
            <a:r>
              <a:rPr lang="en-US" altLang="en-US" sz="2200" dirty="0">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2200" dirty="0">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2200" dirty="0">
                <a:latin typeface="+mj-lt"/>
              </a:rPr>
              <a:t>Suppose that our directory has the Python scripts and data files we will be working with:</a:t>
            </a:r>
          </a:p>
          <a:p>
            <a:pPr marL="360000" lvl="1" indent="0" eaLnBrk="0" fontAlgn="base" hangingPunct="0">
              <a:spcBef>
                <a:spcPct val="0"/>
              </a:spcBef>
              <a:spcAft>
                <a:spcPct val="0"/>
              </a:spcAft>
              <a:buNone/>
            </a:pPr>
            <a:r>
              <a:rPr lang="en-US" altLang="en-US" sz="1800" dirty="0">
                <a:latin typeface="+mj-lt"/>
              </a:rPr>
              <a:t>|- books </a:t>
            </a:r>
          </a:p>
          <a:p>
            <a:pPr marL="360000" lvl="1" indent="0" eaLnBrk="0" fontAlgn="base" hangingPunct="0">
              <a:spcBef>
                <a:spcPct val="0"/>
              </a:spcBef>
              <a:spcAft>
                <a:spcPct val="0"/>
              </a:spcAft>
              <a:buNone/>
            </a:pPr>
            <a:r>
              <a:rPr lang="en-US" altLang="en-US" sz="1800" dirty="0">
                <a:latin typeface="+mj-lt"/>
              </a:rPr>
              <a:t>| |- abyss.txt</a:t>
            </a:r>
          </a:p>
          <a:p>
            <a:pPr marL="360000" lvl="1" indent="0" eaLnBrk="0" fontAlgn="base" hangingPunct="0">
              <a:spcBef>
                <a:spcPct val="0"/>
              </a:spcBef>
              <a:spcAft>
                <a:spcPct val="0"/>
              </a:spcAft>
              <a:buNone/>
            </a:pPr>
            <a:r>
              <a:rPr lang="en-US" altLang="en-US" sz="1800" dirty="0">
                <a:latin typeface="+mj-lt"/>
              </a:rPr>
              <a:t>| |- isles.txt </a:t>
            </a:r>
          </a:p>
          <a:p>
            <a:pPr marL="360000" lvl="1" indent="0" eaLnBrk="0" fontAlgn="base" hangingPunct="0">
              <a:spcBef>
                <a:spcPct val="0"/>
              </a:spcBef>
              <a:spcAft>
                <a:spcPct val="0"/>
              </a:spcAft>
              <a:buNone/>
            </a:pPr>
            <a:r>
              <a:rPr lang="en-US" altLang="en-US" sz="1800" dirty="0">
                <a:latin typeface="+mj-lt"/>
              </a:rPr>
              <a:t>| |- last.txt </a:t>
            </a:r>
          </a:p>
          <a:p>
            <a:pPr marL="360000" lvl="1" indent="0" eaLnBrk="0" fontAlgn="base" hangingPunct="0">
              <a:spcBef>
                <a:spcPct val="0"/>
              </a:spcBef>
              <a:spcAft>
                <a:spcPct val="0"/>
              </a:spcAft>
              <a:buNone/>
            </a:pPr>
            <a:r>
              <a:rPr lang="en-US" altLang="en-US" sz="1800" dirty="0">
                <a:latin typeface="+mj-lt"/>
              </a:rPr>
              <a:t>| |- LICENSE_TEXTS.md </a:t>
            </a:r>
          </a:p>
          <a:p>
            <a:pPr marL="360000" lvl="1" indent="0" eaLnBrk="0" fontAlgn="base" hangingPunct="0">
              <a:spcBef>
                <a:spcPct val="0"/>
              </a:spcBef>
              <a:spcAft>
                <a:spcPct val="0"/>
              </a:spcAft>
              <a:buNone/>
            </a:pPr>
            <a:r>
              <a:rPr lang="en-US" altLang="en-US" sz="1800" dirty="0">
                <a:latin typeface="+mj-lt"/>
              </a:rPr>
              <a:t>| |- sierra.txt </a:t>
            </a:r>
          </a:p>
          <a:p>
            <a:pPr marL="360000" lvl="1" indent="0" eaLnBrk="0" fontAlgn="base" hangingPunct="0">
              <a:spcBef>
                <a:spcPct val="0"/>
              </a:spcBef>
              <a:spcAft>
                <a:spcPct val="0"/>
              </a:spcAft>
              <a:buNone/>
            </a:pPr>
            <a:r>
              <a:rPr lang="en-US" altLang="en-US" sz="1800" dirty="0">
                <a:latin typeface="+mj-lt"/>
              </a:rPr>
              <a:t>|- plotcounts.py </a:t>
            </a:r>
          </a:p>
          <a:p>
            <a:pPr marL="360000" lvl="1" indent="0" eaLnBrk="0" fontAlgn="base" hangingPunct="0">
              <a:spcBef>
                <a:spcPct val="0"/>
              </a:spcBef>
              <a:spcAft>
                <a:spcPct val="0"/>
              </a:spcAft>
              <a:buNone/>
            </a:pPr>
            <a:r>
              <a:rPr lang="en-US" altLang="en-US" sz="1800" dirty="0">
                <a:latin typeface="+mj-lt"/>
              </a:rPr>
              <a:t>|- countwords.py </a:t>
            </a:r>
          </a:p>
          <a:p>
            <a:pPr marL="360000" lvl="1" indent="0" eaLnBrk="0" fontAlgn="base" hangingPunct="0">
              <a:spcBef>
                <a:spcPct val="0"/>
              </a:spcBef>
              <a:spcAft>
                <a:spcPct val="0"/>
              </a:spcAft>
              <a:buNone/>
            </a:pPr>
            <a:r>
              <a:rPr lang="en-US" altLang="en-US" sz="1800" dirty="0">
                <a:latin typeface="+mj-lt"/>
              </a:rPr>
              <a:t>|- testzipf.py </a:t>
            </a:r>
          </a:p>
          <a:p>
            <a:pPr eaLnBrk="0" fontAlgn="base" hangingPunct="0">
              <a:spcBef>
                <a:spcPct val="0"/>
              </a:spcBef>
              <a:spcAft>
                <a:spcPct val="0"/>
              </a:spcAft>
              <a:buSzTx/>
            </a:pPr>
            <a:r>
              <a:rPr lang="en-US" altLang="en-US" sz="2200" dirty="0">
                <a:latin typeface="+mj-lt"/>
              </a:rPr>
              <a:t>The first step is to count the frequency of each word in a book.</a:t>
            </a:r>
          </a:p>
          <a:p>
            <a:pPr eaLnBrk="0" fontAlgn="base" hangingPunct="0">
              <a:spcBef>
                <a:spcPct val="0"/>
              </a:spcBef>
              <a:spcAft>
                <a:spcPct val="0"/>
              </a:spcAft>
              <a:buSzTx/>
            </a:pPr>
            <a:r>
              <a:rPr lang="en-US" altLang="en-US" sz="2200" dirty="0">
                <a:latin typeface="+mj-lt"/>
              </a:rPr>
              <a:t>Let’s imagine that we’re interested in testing </a:t>
            </a:r>
            <a:r>
              <a:rPr lang="en-US" altLang="en-US" sz="2200" dirty="0" err="1">
                <a:latin typeface="+mj-lt"/>
              </a:rPr>
              <a:t>Zipf’s</a:t>
            </a:r>
            <a:r>
              <a:rPr lang="en-US" altLang="en-US" sz="2200" dirty="0">
                <a:latin typeface="+mj-lt"/>
              </a:rPr>
              <a:t> Law in some of our favorite books.</a:t>
            </a:r>
            <a:endParaRPr lang="en-US" altLang="en-US" sz="2200" b="1" dirty="0">
              <a:latin typeface="+mj-lt"/>
            </a:endParaRPr>
          </a:p>
          <a:p>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8865533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pPr eaLnBrk="0" fontAlgn="base" hangingPunct="0">
              <a:spcBef>
                <a:spcPct val="0"/>
              </a:spcBef>
              <a:spcAft>
                <a:spcPct val="0"/>
              </a:spcAft>
              <a:buSzTx/>
            </a:pPr>
            <a:r>
              <a:rPr lang="en-US" altLang="en-US" sz="2200" dirty="0">
                <a:latin typeface="+mj-lt"/>
              </a:rPr>
              <a:t>Make has many built-in functions which can be used to write more complex rules. One example is </a:t>
            </a:r>
            <a:r>
              <a:rPr lang="en-US" altLang="en-US" sz="2200" b="1" dirty="0">
                <a:solidFill>
                  <a:srgbClr val="DB6C30"/>
                </a:solidFill>
                <a:latin typeface="Courier New" panose="02070309020205020404" pitchFamily="49" charset="0"/>
                <a:cs typeface="Courier New" panose="02070309020205020404" pitchFamily="49" charset="0"/>
              </a:rPr>
              <a:t>wildcard</a:t>
            </a:r>
            <a:r>
              <a:rPr lang="en-US" altLang="en-US" sz="2200" dirty="0">
                <a:latin typeface="+mj-lt"/>
              </a:rPr>
              <a: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b="1" dirty="0">
                <a:latin typeface="Courier New" panose="02070309020205020404" pitchFamily="49" charset="0"/>
                <a:cs typeface="Courier New" panose="02070309020205020404" pitchFamily="49" charset="0"/>
              </a:rPr>
              <a:t>wildcard</a:t>
            </a:r>
            <a:r>
              <a:rPr lang="en-US" altLang="en-US" sz="2200" dirty="0">
                <a:latin typeface="+mj-lt"/>
              </a:rPr>
              <a:t> gets a list of files matching some pattern, which we can then save in a variable.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For example, we can get a list of all our text files (files ending in </a:t>
            </a:r>
            <a:r>
              <a:rPr lang="en-US" altLang="en-US" sz="2200" dirty="0">
                <a:latin typeface="Courier New" panose="02070309020205020404" pitchFamily="49" charset="0"/>
                <a:cs typeface="Courier New" panose="02070309020205020404" pitchFamily="49" charset="0"/>
              </a:rPr>
              <a:t>.txt</a:t>
            </a:r>
            <a:r>
              <a:rPr lang="en-US" altLang="en-US" sz="2200" dirty="0">
                <a:latin typeface="+mj-lt"/>
              </a:rPr>
              <a:t>) and save these in a variable by adding this at the beginning of our </a:t>
            </a:r>
            <a:r>
              <a:rPr lang="en-US" altLang="en-US" sz="2200" dirty="0" err="1">
                <a:latin typeface="+mj-lt"/>
              </a:rPr>
              <a:t>makefile</a:t>
            </a:r>
            <a:r>
              <a:rPr lang="en-US" altLang="en-US" sz="2200" dirty="0">
                <a:latin typeface="+mj-lt"/>
              </a:rPr>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We can add a </a:t>
            </a:r>
            <a:r>
              <a:rPr lang="en-US" altLang="en-US" sz="2200" dirty="0">
                <a:latin typeface="Courier New" panose="02070309020205020404" pitchFamily="49" charset="0"/>
                <a:cs typeface="Courier New" panose="02070309020205020404" pitchFamily="49" charset="0"/>
              </a:rPr>
              <a:t>.PHONY </a:t>
            </a:r>
            <a:r>
              <a:rPr lang="en-US" altLang="en-US" sz="2200" dirty="0">
                <a:latin typeface="+mj-lt"/>
              </a:rPr>
              <a:t>target and rule to show the variable’s value: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905311" y="1266109"/>
            <a:ext cx="11239221" cy="5175345"/>
          </a:xfrm>
        </p:spPr>
        <p:txBody>
          <a:bodyPr/>
          <a:lstStyle/>
          <a:p>
            <a:pPr marL="0" indent="0" eaLnBrk="0" fontAlgn="base" hangingPunct="0">
              <a:spcBef>
                <a:spcPct val="0"/>
              </a:spcBef>
              <a:spcAft>
                <a:spcPct val="0"/>
              </a:spcAft>
              <a:buNone/>
            </a:pPr>
            <a:r>
              <a:rPr lang="en-US" altLang="en-US" sz="2200" b="1" dirty="0">
                <a:solidFill>
                  <a:srgbClr val="DB6D32"/>
                </a:solidFill>
                <a:latin typeface="+mj-lt"/>
              </a:rPr>
              <a:t>@echo</a:t>
            </a:r>
          </a:p>
          <a:p>
            <a:pPr eaLnBrk="0" fontAlgn="base" hangingPunct="0">
              <a:spcBef>
                <a:spcPct val="0"/>
              </a:spcBef>
              <a:spcAft>
                <a:spcPct val="0"/>
              </a:spcAft>
              <a:buSzTx/>
            </a:pPr>
            <a:r>
              <a:rPr lang="en-US" altLang="en-US" sz="2200" dirty="0">
                <a:latin typeface="+mj-lt"/>
              </a:rPr>
              <a:t>Make prints actions as it executes them. Using </a:t>
            </a:r>
            <a:r>
              <a:rPr lang="en-US" altLang="en-US" sz="2200" b="1" dirty="0">
                <a:solidFill>
                  <a:srgbClr val="DB6D32"/>
                </a:solidFill>
                <a:latin typeface="Courier New" panose="02070309020205020404" pitchFamily="49" charset="0"/>
                <a:cs typeface="Courier New" panose="02070309020205020404" pitchFamily="49" charset="0"/>
              </a:rPr>
              <a:t>@</a:t>
            </a:r>
            <a:r>
              <a:rPr lang="en-US" altLang="en-US" sz="2200" dirty="0">
                <a:latin typeface="+mj-lt"/>
              </a:rPr>
              <a:t> at the </a:t>
            </a:r>
            <a:r>
              <a:rPr lang="en-US" altLang="en-US" sz="2200" b="1" dirty="0">
                <a:latin typeface="+mj-lt"/>
              </a:rPr>
              <a:t>start of an action </a:t>
            </a:r>
            <a:r>
              <a:rPr lang="en-US" altLang="en-US" sz="2200" dirty="0">
                <a:latin typeface="+mj-lt"/>
              </a:rPr>
              <a:t>tells Make </a:t>
            </a:r>
            <a:r>
              <a:rPr lang="en-US" altLang="en-US" sz="2200" b="1" dirty="0">
                <a:latin typeface="+mj-lt"/>
              </a:rPr>
              <a:t>not to print </a:t>
            </a:r>
            <a:r>
              <a:rPr lang="en-US" altLang="en-US" sz="2200" dirty="0">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If we 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latin typeface="+mj-lt"/>
              </a:rPr>
              <a:t>We get: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2200" dirty="0">
              <a:latin typeface="+mj-lt"/>
            </a:endParaRPr>
          </a:p>
          <a:p>
            <a:pPr eaLnBrk="0" fontAlgn="base" hangingPunct="0">
              <a:spcBef>
                <a:spcPct val="0"/>
              </a:spcBef>
              <a:spcAft>
                <a:spcPct val="0"/>
              </a:spcAft>
              <a:buSzTx/>
            </a:pPr>
            <a:r>
              <a:rPr lang="en-US" altLang="en-US" sz="2200" dirty="0">
                <a:latin typeface="+mj-lt"/>
              </a:rPr>
              <a:t>Note how </a:t>
            </a:r>
            <a:r>
              <a:rPr lang="en-US" altLang="en-US" sz="2200" dirty="0">
                <a:latin typeface="Courier New" panose="02070309020205020404" pitchFamily="49" charset="0"/>
                <a:cs typeface="Courier New" panose="02070309020205020404" pitchFamily="49" charset="0"/>
              </a:rPr>
              <a:t>sierra.txt</a:t>
            </a:r>
            <a:r>
              <a:rPr lang="en-US" altLang="en-US" sz="2200" dirty="0">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25563"/>
            <a:ext cx="11174835" cy="5175345"/>
          </a:xfrm>
        </p:spPr>
        <p:txBody>
          <a:bodyPr/>
          <a:lstStyle/>
          <a:p>
            <a:pPr marL="0" indent="0" eaLnBrk="0" fontAlgn="base" hangingPunct="0">
              <a:spcBef>
                <a:spcPct val="0"/>
              </a:spcBef>
              <a:spcAft>
                <a:spcPct val="0"/>
              </a:spcAft>
              <a:buNone/>
            </a:pPr>
            <a:r>
              <a:rPr lang="en-US" altLang="en-US" sz="2200" dirty="0">
                <a:latin typeface="+mj-lt"/>
              </a:rPr>
              <a:t>Dependencies embodied within our </a:t>
            </a:r>
            <a:r>
              <a:rPr lang="en-US" altLang="en-US" sz="2200" dirty="0" err="1">
                <a:latin typeface="+mj-lt"/>
              </a:rPr>
              <a:t>Makefile</a:t>
            </a:r>
            <a:r>
              <a:rPr lang="en-US" altLang="en-US" sz="2200" dirty="0">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558" y="1737696"/>
            <a:ext cx="6725174" cy="1826860"/>
          </a:xfrm>
          <a:prstGeom prst="rect">
            <a:avLst/>
          </a:prstGeom>
        </p:spPr>
      </p:pic>
      <p:sp>
        <p:nvSpPr>
          <p:cNvPr id="3" name="Rectangle 2"/>
          <p:cNvSpPr/>
          <p:nvPr/>
        </p:nvSpPr>
        <p:spPr>
          <a:xfrm>
            <a:off x="422518" y="3640822"/>
            <a:ext cx="9803662" cy="2862322"/>
          </a:xfrm>
          <a:prstGeom prst="rect">
            <a:avLst/>
          </a:prstGeom>
        </p:spPr>
        <p:txBody>
          <a:bodyPr wrap="square">
            <a:spAutoFit/>
          </a:bodyPr>
          <a:lstStyle/>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TXT_FILES=$(wildcard books/*.txt) </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.PHONY :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@echo TXT_FILES: $(TXT_FILES)</a:t>
            </a:r>
          </a:p>
          <a:p>
            <a:pPr marL="360000" lvl="1"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make variables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TXT_FILES: books/abyss.txt books/isles.txt books/last.txt books/sierra.txt </a:t>
            </a:r>
          </a:p>
          <a:p>
            <a:pPr marL="360000" lvl="1" eaLnBrk="0" fontAlgn="base" hangingPunct="0">
              <a:spcBef>
                <a:spcPct val="0"/>
              </a:spcBef>
              <a:spcAft>
                <a:spcPct val="0"/>
              </a:spcAft>
            </a:pPr>
            <a:r>
              <a:rPr lang="en-US" altLang="en-US" dirty="0">
                <a:latin typeface="Courier New" panose="02070309020205020404" pitchFamily="49" charset="0"/>
                <a:cs typeface="Courier New" panose="02070309020205020404" pitchFamily="49" charset="0"/>
              </a:rPr>
              <a:t> </a:t>
            </a:r>
          </a:p>
        </p:txBody>
      </p:sp>
      <p:pic>
        <p:nvPicPr>
          <p:cNvPr id="7" name="Picture 6" descr="A diagram of a network&#10;&#10;Description automatically generated">
            <a:extLst>
              <a:ext uri="{FF2B5EF4-FFF2-40B4-BE49-F238E27FC236}">
                <a16:creationId xmlns:a16="http://schemas.microsoft.com/office/drawing/2014/main" id="{C5087D18-8661-A95C-0018-4928655C8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942" y="1624848"/>
            <a:ext cx="7510841" cy="1999174"/>
          </a:xfrm>
          <a:prstGeom prst="rect">
            <a:avLst/>
          </a:prstGeom>
        </p:spPr>
      </p:pic>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191613" cy="5175345"/>
          </a:xfrm>
        </p:spPr>
        <p:txBody>
          <a:bodyPr/>
          <a:lstStyle/>
          <a:p>
            <a:pPr eaLnBrk="0" fontAlgn="base" hangingPunct="0">
              <a:spcBef>
                <a:spcPct val="0"/>
              </a:spcBef>
              <a:spcAft>
                <a:spcPct val="0"/>
              </a:spcAft>
              <a:buClr>
                <a:schemeClr val="tx1"/>
              </a:buClr>
              <a:buSzTx/>
            </a:pPr>
            <a:r>
              <a:rPr lang="en-US" altLang="en-US" sz="2200" b="1" dirty="0" err="1">
                <a:solidFill>
                  <a:srgbClr val="DB6C30"/>
                </a:solidFill>
                <a:latin typeface="Courier New" panose="02070309020205020404" pitchFamily="49" charset="0"/>
                <a:cs typeface="Courier New" panose="02070309020205020404" pitchFamily="49" charset="0"/>
              </a:rPr>
              <a:t>patsubst</a:t>
            </a:r>
            <a:r>
              <a:rPr lang="en-US" altLang="en-US" sz="2200" dirty="0"/>
              <a:t> (pattern substitution) takes a </a:t>
            </a:r>
            <a:r>
              <a:rPr lang="en-US" altLang="en-US" sz="2200" b="1" dirty="0"/>
              <a:t>pattern, a replacement string and a list of names</a:t>
            </a:r>
            <a:r>
              <a:rPr lang="en-US" altLang="en-US" sz="2200" dirty="0"/>
              <a:t> in that order; each name in the list that matches the pattern is replaced by the replacement string. Again, we can save the result in a variable. So, for example, we can rewrite our list of text files into a list of data files (files ending in .</a:t>
            </a:r>
            <a:r>
              <a:rPr lang="en-US" altLang="en-US" sz="2200" dirty="0" err="1"/>
              <a:t>dat</a:t>
            </a:r>
            <a:r>
              <a:rPr lang="en-US" altLang="en-US" sz="2200" dirty="0"/>
              <a:t>) and save these in a variable: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a:t>
            </a:r>
            <a:r>
              <a:rPr lang="en-US" altLang="en-US" sz="1800" dirty="0" err="1">
                <a:latin typeface="Courier New" panose="02070309020205020404" pitchFamily="49" charset="0"/>
                <a:cs typeface="Courier New" panose="02070309020205020404" pitchFamily="49" charset="0"/>
              </a:rPr>
              <a:t>patsubst</a:t>
            </a:r>
            <a:r>
              <a:rPr lang="en-US" altLang="en-US" sz="1800" dirty="0">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p>
          <a:p>
            <a:pPr eaLnBrk="0" fontAlgn="base" hangingPunct="0">
              <a:spcBef>
                <a:spcPct val="0"/>
              </a:spcBef>
              <a:spcAft>
                <a:spcPct val="0"/>
              </a:spcAft>
              <a:buSzTx/>
            </a:pPr>
            <a:r>
              <a:rPr lang="en-US" altLang="en-US" sz="2200" dirty="0"/>
              <a:t>We can extend variables to show the value of </a:t>
            </a:r>
            <a:r>
              <a:rPr lang="en-US" altLang="en-US" sz="2200" dirty="0">
                <a:latin typeface="Courier New" panose="02070309020205020404" pitchFamily="49" charset="0"/>
                <a:cs typeface="Courier New" panose="02070309020205020404" pitchFamily="49" charset="0"/>
              </a:rPr>
              <a:t>DAT_FILES</a:t>
            </a:r>
            <a:r>
              <a:rPr lang="en-US" altLang="en-US" sz="2200" dirty="0"/>
              <a:t> too:</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pPr>
            <a:r>
              <a:rPr lang="en-US" altLang="en-US" sz="2200" dirty="0"/>
              <a:t>If we run Make,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None/>
            </a:pPr>
            <a:r>
              <a:rPr lang="en-US" altLang="en-US" sz="2200" dirty="0"/>
              <a:t>then we get: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pPr>
            <a:r>
              <a:rPr lang="en-US" altLang="en-US" sz="2200" dirty="0"/>
              <a:t>Now, </a:t>
            </a:r>
            <a:r>
              <a:rPr lang="en-US" altLang="en-US" sz="2200" dirty="0">
                <a:latin typeface="Courier New" panose="02070309020205020404" pitchFamily="49" charset="0"/>
                <a:cs typeface="Courier New" panose="02070309020205020404" pitchFamily="49" charset="0"/>
              </a:rPr>
              <a:t>sierra.txt</a:t>
            </a:r>
            <a:r>
              <a:rPr lang="en-US" altLang="en-US" sz="2200" dirty="0"/>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00498"/>
            <a:ext cx="11306333" cy="5175345"/>
          </a:xfrm>
        </p:spPr>
        <p:txBody>
          <a:bodyPr/>
          <a:lstStyle/>
          <a:p>
            <a:pPr eaLnBrk="0" fontAlgn="base" hangingPunct="0">
              <a:spcBef>
                <a:spcPct val="0"/>
              </a:spcBef>
              <a:spcAft>
                <a:spcPct val="0"/>
              </a:spcAft>
              <a:buSzTx/>
            </a:pPr>
            <a:r>
              <a:rPr lang="en-US" altLang="en-US" sz="2200" dirty="0"/>
              <a:t>With these we can rewrite clean and </a:t>
            </a:r>
            <a:r>
              <a:rPr lang="en-US" altLang="en-US" sz="2200" dirty="0" err="1"/>
              <a:t>dats</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rm</a:t>
            </a:r>
            <a:r>
              <a:rPr lang="en-US" altLang="en-US" sz="1800" dirty="0">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2200" dirty="0"/>
              <a:t>Let’s also tidy up the </a:t>
            </a:r>
            <a:r>
              <a:rPr lang="en-US" altLang="en-US" sz="2200" dirty="0">
                <a:latin typeface="Courier New" panose="02070309020205020404" pitchFamily="49" charset="0"/>
                <a:cs typeface="Courier New" panose="02070309020205020404" pitchFamily="49" charset="0"/>
              </a:rPr>
              <a:t>%.dat </a:t>
            </a:r>
            <a:r>
              <a:rPr lang="en-US" altLang="en-US" sz="2200" dirty="0"/>
              <a:t>rule by using the automatic variable </a:t>
            </a:r>
            <a:r>
              <a:rPr lang="en-US" altLang="en-US" sz="2200" dirty="0">
                <a:latin typeface="Courier New" panose="02070309020205020404" pitchFamily="49" charset="0"/>
                <a:cs typeface="Courier New" panose="02070309020205020404" pitchFamily="49" charset="0"/>
              </a:rPr>
              <a:t>$@</a:t>
            </a:r>
            <a:r>
              <a:rPr lang="en-US" altLang="en-US" sz="2200" dirty="0"/>
              <a:t> instead of </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dat</a:t>
            </a:r>
            <a:r>
              <a:rPr lang="en-US" altLang="en-US" sz="2200" dirty="0"/>
              <a: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2200" dirty="0"/>
              <a:t>Let’s check:</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make </a:t>
            </a:r>
            <a:r>
              <a:rPr lang="en-US" altLang="en-US" sz="1800" dirty="0" err="1">
                <a:latin typeface="Courier New" panose="02070309020205020404" pitchFamily="49" charset="0"/>
                <a:cs typeface="Courier New" panose="02070309020205020404" pitchFamily="49" charset="0"/>
              </a:rPr>
              <a:t>dats</a:t>
            </a:r>
            <a:r>
              <a:rPr lang="en-US" altLang="en-US" sz="1800" dirty="0">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5312"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905311" y="1282887"/>
            <a:ext cx="10939943" cy="5175345"/>
          </a:xfrm>
        </p:spPr>
        <p:txBody>
          <a:bodyPr/>
          <a:lstStyle/>
          <a:p>
            <a:pPr eaLnBrk="0" fontAlgn="base" hangingPunct="0">
              <a:spcBef>
                <a:spcPct val="0"/>
              </a:spcBef>
              <a:spcAft>
                <a:spcPct val="0"/>
              </a:spcAft>
              <a:buSzTx/>
            </a:pPr>
            <a:r>
              <a:rPr lang="en-US" altLang="en-US" sz="2200" dirty="0"/>
              <a:t>We can also rewrite </a:t>
            </a:r>
            <a:r>
              <a:rPr lang="en-US" altLang="en-US" sz="2200" dirty="0">
                <a:latin typeface="Courier New" panose="02070309020205020404" pitchFamily="49" charset="0"/>
                <a:cs typeface="Courier New" panose="02070309020205020404" pitchFamily="49" charset="0"/>
              </a:rPr>
              <a:t>results.txt</a:t>
            </a:r>
            <a:r>
              <a:rPr lang="en-US" altLang="en-US" sz="2200" dirty="0"/>
              <a:t>:</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2200" dirty="0"/>
              <a:t>If we re-run Make:</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None/>
            </a:pPr>
            <a:r>
              <a:rPr lang="en-US" altLang="en-US" sz="2200" dirty="0"/>
              <a:t>We get:</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books/abyss.txt abyss.dat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books/isles.txt isles.dat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books/last.txt last.dat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countwords.py books/sierra.txt sierra.dat </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python testzipf.py last.dat isles.dat abyss.dat sierra.dat &gt; results.txt </a:t>
            </a:r>
          </a:p>
          <a:p>
            <a:pPr eaLnBrk="0" fontAlgn="base" hangingPunct="0">
              <a:spcBef>
                <a:spcPct val="0"/>
              </a:spcBef>
              <a:spcAft>
                <a:spcPct val="0"/>
              </a:spcAft>
              <a:buSzTx/>
            </a:pPr>
            <a:r>
              <a:rPr lang="en-US" altLang="en-US" sz="2200" dirty="0"/>
              <a:t>Let’s check the results.txt file:</a:t>
            </a:r>
          </a:p>
          <a:p>
            <a:pPr marL="360000" lvl="1"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5847826" y="5032337"/>
            <a:ext cx="5573086" cy="1015663"/>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306333" cy="5175345"/>
          </a:xfrm>
        </p:spPr>
        <p:txBody>
          <a:bodyPr/>
          <a:lstStyle/>
          <a:p>
            <a:pPr marL="0" indent="0" eaLnBrk="0" fontAlgn="base" hangingPunct="0">
              <a:spcBef>
                <a:spcPct val="0"/>
              </a:spcBef>
              <a:spcAft>
                <a:spcPct val="0"/>
              </a:spcAft>
              <a:buNone/>
            </a:pPr>
            <a:r>
              <a:rPr lang="en-US" altLang="en-US" sz="2200" dirty="0"/>
              <a:t>Final </a:t>
            </a:r>
            <a:r>
              <a:rPr lang="en-US" altLang="en-US" sz="2200" dirty="0" err="1"/>
              <a:t>Makefile</a:t>
            </a:r>
            <a:r>
              <a:rPr lang="en-US" altLang="en-US" sz="2200" dirty="0"/>
              <a:t>:</a:t>
            </a:r>
          </a:p>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 %.</a:t>
            </a:r>
            <a:r>
              <a:rPr lang="en-US" sz="1400" dirty="0" err="1">
                <a:latin typeface="Courier New" panose="02070309020205020404" pitchFamily="49" charset="0"/>
                <a:cs typeface="Courier New" panose="02070309020205020404" pitchFamily="49" charset="0"/>
              </a:rPr>
              <a:t>dat</a:t>
            </a:r>
            <a:r>
              <a:rPr lang="en-US" sz="14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normAutofit/>
          </a:bodyPr>
          <a:lstStyle/>
          <a:p>
            <a:r>
              <a:rPr lang="nl-BE" dirty="0" err="1">
                <a:solidFill>
                  <a:schemeClr val="tx1"/>
                </a:solidFill>
              </a:rPr>
              <a:t>Makefile</a:t>
            </a:r>
            <a:r>
              <a:rPr lang="pl-PL" dirty="0">
                <a:solidFill>
                  <a:schemeClr val="tx1"/>
                </a:solidFill>
              </a:rPr>
              <a:t>: </a:t>
            </a:r>
            <a:r>
              <a:rPr lang="en-US" dirty="0">
                <a:solidFill>
                  <a:schemeClr val="tx1"/>
                </a:solidFill>
              </a:rPr>
              <a:t>pattern substitution</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8334000" cy="5175345"/>
          </a:xfrm>
        </p:spPr>
        <p:txBody>
          <a:bodyPr/>
          <a:lstStyle/>
          <a:p>
            <a:pPr marL="0"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config.mk</a:t>
            </a:r>
            <a:r>
              <a:rPr lang="en-US" altLang="en-US" sz="2200" dirty="0"/>
              <a:t> file contains:</a:t>
            </a:r>
          </a:p>
          <a:p>
            <a:pPr marL="0" indent="0" eaLnBrk="0" fontAlgn="base" hangingPunct="0">
              <a:spcBef>
                <a:spcPct val="0"/>
              </a:spcBef>
              <a:spcAft>
                <a:spcPct val="0"/>
              </a:spcAft>
              <a:buNone/>
            </a:pPr>
            <a:endParaRPr lang="en-US" altLang="en-US" sz="2200" dirty="0"/>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COUNT_SRC=countwords.py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None/>
            </a:pPr>
            <a:endParaRPr lang="en-US" altLang="en-US" sz="22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 Test </a:t>
            </a:r>
            <a:r>
              <a:rPr lang="en-US" altLang="en-US" sz="2200" dirty="0" err="1">
                <a:latin typeface="Courier New" panose="02070309020205020404" pitchFamily="49" charset="0"/>
                <a:cs typeface="Courier New" panose="02070309020205020404" pitchFamily="49" charset="0"/>
              </a:rPr>
              <a:t>Zipf's</a:t>
            </a:r>
            <a:r>
              <a:rPr lang="en-US" altLang="en-US" sz="2200" dirty="0">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ZIPF_SRC=testzipf.py </a:t>
            </a:r>
          </a:p>
          <a:p>
            <a:pPr marL="360000" lvl="1" indent="0" eaLnBrk="0" fontAlgn="base" hangingPunct="0">
              <a:spcBef>
                <a:spcPct val="0"/>
              </a:spcBef>
              <a:spcAft>
                <a:spcPct val="0"/>
              </a:spcAft>
              <a:buNone/>
            </a:pPr>
            <a:r>
              <a:rPr lang="en-US" altLang="en-US" sz="2200" dirty="0">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2200" dirty="0"/>
          </a:p>
          <a:p>
            <a:pPr marL="0" indent="0" eaLnBrk="0" fontAlgn="base" hangingPunct="0">
              <a:spcBef>
                <a:spcPct val="0"/>
              </a:spcBef>
              <a:spcAft>
                <a:spcPct val="0"/>
              </a:spcAft>
              <a:buNone/>
            </a:pPr>
            <a:endParaRPr lang="en-US" altLang="en-US" sz="22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a:t>
            </a:r>
            <a:r>
              <a:rPr lang="pl-PL" dirty="0">
                <a:solidFill>
                  <a:schemeClr val="tx1"/>
                </a:solidFill>
              </a:rPr>
              <a:t>: </a:t>
            </a:r>
            <a:r>
              <a:rPr lang="en-US" dirty="0">
                <a:solidFill>
                  <a:schemeClr val="tx1"/>
                </a:solidFill>
              </a:rPr>
              <a:t>functions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08391"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altLang="en-US" sz="2200"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sz="2200" dirty="0">
                <a:solidFill>
                  <a:schemeClr val="tx1"/>
                </a:solidFill>
                <a:latin typeface="+mj-lt"/>
              </a:rPr>
              <a:t>Use </a:t>
            </a:r>
            <a:r>
              <a:rPr lang="en-US" altLang="en-US" sz="2200" b="1" dirty="0">
                <a:solidFill>
                  <a:srgbClr val="DB6D32"/>
                </a:solidFill>
                <a:latin typeface="Courier New" panose="02070309020205020404" pitchFamily="49" charset="0"/>
                <a:cs typeface="Courier New" panose="02070309020205020404" pitchFamily="49" charset="0"/>
              </a:rPr>
              <a:t>wildcard</a:t>
            </a:r>
            <a:r>
              <a:rPr lang="en-US" altLang="en-US" sz="2200" dirty="0">
                <a:solidFill>
                  <a:schemeClr val="tx1"/>
                </a:solidFill>
                <a:latin typeface="+mj-lt"/>
              </a:rPr>
              <a:t> function to get lists of files matching </a:t>
            </a:r>
          </a:p>
          <a:p>
            <a:pPr marL="360000" lvl="1" indent="0" eaLnBrk="0" fontAlgn="base" hangingPunct="0">
              <a:spcBef>
                <a:spcPct val="0"/>
              </a:spcBef>
              <a:spcAft>
                <a:spcPct val="0"/>
              </a:spcAft>
              <a:buNone/>
            </a:pPr>
            <a:r>
              <a:rPr lang="en-US" altLang="en-US" sz="2200" dirty="0">
                <a:solidFill>
                  <a:schemeClr val="tx1"/>
                </a:solidFill>
                <a:latin typeface="+mj-lt"/>
              </a:rPr>
              <a:t>a pattern.</a:t>
            </a:r>
          </a:p>
          <a:p>
            <a:pPr eaLnBrk="0" fontAlgn="base" hangingPunct="0">
              <a:spcBef>
                <a:spcPct val="0"/>
              </a:spcBef>
              <a:spcAft>
                <a:spcPct val="0"/>
              </a:spcAft>
              <a:buSzTx/>
            </a:pPr>
            <a:r>
              <a:rPr lang="en-US" altLang="en-US" sz="2200" dirty="0">
                <a:solidFill>
                  <a:schemeClr val="tx1"/>
                </a:solidFill>
                <a:latin typeface="+mj-lt"/>
              </a:rPr>
              <a:t>Use</a:t>
            </a:r>
            <a:r>
              <a:rPr lang="en-US" altLang="en-US" sz="2200" dirty="0">
                <a:solidFill>
                  <a:srgbClr val="DB6D32"/>
                </a:solidFill>
                <a:latin typeface="+mj-lt"/>
              </a:rPr>
              <a:t> </a:t>
            </a:r>
            <a:r>
              <a:rPr lang="en-US" altLang="en-US" sz="2200" b="1" dirty="0" err="1">
                <a:solidFill>
                  <a:srgbClr val="DB6D32"/>
                </a:solidFill>
                <a:latin typeface="Courier New" panose="02070309020205020404" pitchFamily="49" charset="0"/>
                <a:cs typeface="Courier New" panose="02070309020205020404" pitchFamily="49" charset="0"/>
              </a:rPr>
              <a:t>patsubst</a:t>
            </a:r>
            <a:r>
              <a:rPr lang="en-US" altLang="en-US" sz="2200" b="1" dirty="0">
                <a:solidFill>
                  <a:srgbClr val="DB6D32"/>
                </a:solidFill>
                <a:latin typeface="Courier New" panose="02070309020205020404" pitchFamily="49" charset="0"/>
                <a:cs typeface="Courier New" panose="02070309020205020404" pitchFamily="49" charset="0"/>
              </a:rPr>
              <a:t> </a:t>
            </a:r>
            <a:r>
              <a:rPr lang="en-US" altLang="en-US" sz="2200" dirty="0">
                <a:solidFill>
                  <a:schemeClr val="tx1"/>
                </a:solidFill>
                <a:latin typeface="+mj-lt"/>
              </a:rPr>
              <a:t>function to rewrite file names.</a:t>
            </a:r>
          </a:p>
          <a:p>
            <a:pPr marL="0" indent="0" eaLnBrk="0" fontAlgn="base" hangingPunct="0">
              <a:spcBef>
                <a:spcPct val="0"/>
              </a:spcBef>
              <a:spcAft>
                <a:spcPct val="0"/>
              </a:spcAft>
              <a:buNone/>
            </a:pP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8800"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874204" y="1325563"/>
            <a:ext cx="11147220" cy="5256584"/>
          </a:xfrm>
        </p:spPr>
        <p:txBody>
          <a:bodyPr vert="horz" lIns="0" tIns="0" rIns="0" bIns="0" rtlCol="0">
            <a:noAutofit/>
          </a:bodyPr>
          <a:lstStyle/>
          <a:p>
            <a:pPr marL="0" indent="0">
              <a:buNone/>
            </a:pPr>
            <a:r>
              <a:rPr lang="en-US" sz="2200" b="1" dirty="0"/>
              <a:t>Adding more books</a:t>
            </a:r>
            <a:endParaRPr lang="en-US" sz="2200" dirty="0"/>
          </a:p>
          <a:p>
            <a:r>
              <a:rPr lang="en-US" sz="2200" dirty="0"/>
              <a:t>We can now do a better job at testing </a:t>
            </a:r>
            <a:r>
              <a:rPr lang="en-US" sz="2200" dirty="0" err="1"/>
              <a:t>Zipf’s</a:t>
            </a:r>
            <a:r>
              <a:rPr lang="en-US" sz="2200" dirty="0"/>
              <a:t> rule by adding more books. The books we have used come from the Project Gutenberg website (</a:t>
            </a:r>
            <a:r>
              <a:rPr lang="en-US" sz="2200" dirty="0">
                <a:hlinkClick r:id="rId3"/>
              </a:rPr>
              <a:t>http://www.gutenberg.org/</a:t>
            </a:r>
            <a:r>
              <a:rPr lang="en-US" sz="2200" dirty="0"/>
              <a:t>). Project Gutenberg offers thousands of free </a:t>
            </a:r>
            <a:r>
              <a:rPr lang="en-US" sz="2200" dirty="0" err="1"/>
              <a:t>ebooks</a:t>
            </a:r>
            <a:r>
              <a:rPr lang="en-US" sz="2200" dirty="0"/>
              <a:t> to download.</a:t>
            </a:r>
          </a:p>
          <a:p>
            <a:pPr marL="0" indent="0">
              <a:buNone/>
            </a:pPr>
            <a:r>
              <a:rPr lang="en-US" sz="2200" b="1" dirty="0"/>
              <a:t>Exercise instructions:</a:t>
            </a:r>
            <a:endParaRPr lang="en-US" sz="2200" dirty="0"/>
          </a:p>
          <a:p>
            <a:pPr lvl="0"/>
            <a:r>
              <a:rPr lang="en-US" sz="2200" dirty="0"/>
              <a:t>go to Project Gutenberg and use the search box to find </a:t>
            </a:r>
            <a:r>
              <a:rPr lang="en-US" sz="2200"/>
              <a:t>another book</a:t>
            </a:r>
            <a:r>
              <a:rPr lang="en-US" sz="2200" dirty="0"/>
              <a:t>, for example </a:t>
            </a:r>
            <a:r>
              <a:rPr lang="en-US" sz="2200" i="1" dirty="0"/>
              <a:t>‘The Picture of Dorian Gray’ </a:t>
            </a:r>
            <a:r>
              <a:rPr lang="en-US" sz="2200" dirty="0"/>
              <a:t>from Oscar Wilde.</a:t>
            </a:r>
          </a:p>
          <a:p>
            <a:pPr lvl="0"/>
            <a:r>
              <a:rPr lang="en-US" sz="2200" dirty="0"/>
              <a:t>download the ‘Plain Text UTF-8’ version and save it to the books folder; choose a short name for the file (that doesn’t include spaces), e.g. “dorian_gray.txt” because the filename is going to be used in the results.txt file</a:t>
            </a:r>
          </a:p>
          <a:p>
            <a:pPr lvl="0"/>
            <a:r>
              <a:rPr lang="en-US" sz="2200" dirty="0"/>
              <a:t>optionally, open the file in a text editor and remove extraneous text at the beginning and end (look for the phrase End of Project Gutenberg's [title], by [author])</a:t>
            </a:r>
          </a:p>
          <a:p>
            <a:pPr lvl="0"/>
            <a:r>
              <a:rPr lang="en-US" sz="2200" dirty="0"/>
              <a:t>run make and check that the correct commands are run, given the dependency tree</a:t>
            </a:r>
          </a:p>
          <a:p>
            <a:pPr lvl="0"/>
            <a:r>
              <a:rPr lang="en-US" sz="2200" dirty="0"/>
              <a:t>check the results.txt file to see how this book compares to the others</a:t>
            </a:r>
          </a:p>
          <a:p>
            <a:endParaRPr lang="pl-PL" altLang="en-US" sz="2200" dirty="0">
              <a:latin typeface="Courier New" pitchFamily="49" charset="0"/>
              <a:cs typeface="Courier New" pitchFamily="49" charset="0"/>
            </a:endParaRPr>
          </a:p>
          <a:p>
            <a:endParaRPr lang="pl-PL" altLang="en-US" sz="2200" dirty="0">
              <a:latin typeface="+mj-lt"/>
              <a:cs typeface="Courier New" pitchFamily="49" charset="0"/>
            </a:endParaRPr>
          </a:p>
          <a:p>
            <a:endParaRPr lang="nl-BE" altLang="en-US" sz="2200" dirty="0">
              <a:latin typeface="+mj-lt"/>
              <a:cs typeface="Courier New" pitchFamily="49" charset="0"/>
            </a:endParaRPr>
          </a:p>
        </p:txBody>
      </p:sp>
      <p:sp>
        <p:nvSpPr>
          <p:cNvPr id="48130" name="Titel 1"/>
          <p:cNvSpPr>
            <a:spLocks noGrp="1"/>
          </p:cNvSpPr>
          <p:nvPr>
            <p:ph type="title"/>
          </p:nvPr>
        </p:nvSpPr>
        <p:spPr>
          <a:xfrm>
            <a:off x="802196" y="0"/>
            <a:ext cx="10515600" cy="1325563"/>
          </a:xfrm>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333" y="0"/>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a:xfrm>
            <a:off x="838200" y="0"/>
            <a:ext cx="10515600" cy="1325563"/>
          </a:xfrm>
        </p:spPr>
        <p:txBody>
          <a:bodyPr/>
          <a:lstStyle/>
          <a:p>
            <a:r>
              <a:rPr lang="nl-BE" altLang="en-US" dirty="0">
                <a:solidFill>
                  <a:schemeClr val="tx1"/>
                </a:solidFill>
              </a:rPr>
              <a:t>Hands-on</a:t>
            </a:r>
            <a:r>
              <a:rPr lang="pl-PL" altLang="en-US" dirty="0">
                <a:solidFill>
                  <a:schemeClr val="tx1"/>
                </a:solidFill>
              </a:rPr>
              <a:t> 1</a:t>
            </a:r>
            <a:endParaRPr lang="nl-BE" altLang="en-US" dirty="0">
              <a:solidFill>
                <a:schemeClr val="tx1"/>
              </a:solidFill>
            </a:endParaRPr>
          </a:p>
        </p:txBody>
      </p:sp>
      <p:sp>
        <p:nvSpPr>
          <p:cNvPr id="48131" name="Tijdelijke aanduiding voor inhoud 2"/>
          <p:cNvSpPr>
            <a:spLocks noGrp="1"/>
          </p:cNvSpPr>
          <p:nvPr>
            <p:ph idx="1"/>
          </p:nvPr>
        </p:nvSpPr>
        <p:spPr>
          <a:xfrm>
            <a:off x="838200" y="1080000"/>
            <a:ext cx="11353800" cy="5517352"/>
          </a:xfrm>
        </p:spPr>
        <p:txBody>
          <a:bodyPr vert="horz" lIns="0" tIns="0" rIns="0" bIns="0" rtlCol="0">
            <a:noAutofit/>
          </a:bodyPr>
          <a:lstStyle/>
          <a:p>
            <a:r>
              <a:rPr lang="en-US" altLang="en-US" sz="2000" dirty="0">
                <a:latin typeface="+mj-lt"/>
              </a:rPr>
              <a:t>Download </a:t>
            </a:r>
            <a:r>
              <a:rPr lang="en-US" sz="2000" dirty="0">
                <a:latin typeface="+mj-lt"/>
              </a:rPr>
              <a:t>make-lesson.zip from </a:t>
            </a:r>
            <a:br>
              <a:rPr lang="en-US" sz="2000" dirty="0">
                <a:latin typeface="+mj-lt"/>
              </a:rPr>
            </a:br>
            <a:r>
              <a:rPr lang="en-US" altLang="en-US" sz="2000" dirty="0">
                <a:latin typeface="+mj-lt"/>
              </a:rPr>
              <a:t>https://swcarpentry.github.io/make-novice/files/make-lesson.zip</a:t>
            </a:r>
            <a:endParaRPr lang="pl-PL" altLang="en-US" sz="2000" dirty="0">
              <a:latin typeface="+mj-lt"/>
            </a:endParaRPr>
          </a:p>
          <a:p>
            <a:pPr eaLnBrk="0" fontAlgn="base" hangingPunct="0">
              <a:spcBef>
                <a:spcPct val="0"/>
              </a:spcBef>
              <a:spcAft>
                <a:spcPct val="0"/>
              </a:spcAft>
              <a:buSzTx/>
            </a:pPr>
            <a:r>
              <a:rPr lang="en-US" altLang="en-US" sz="2000" dirty="0">
                <a:latin typeface="+mj-lt"/>
              </a:rPr>
              <a:t>Move make-lesson.zip into a directory which you can access via your bash shell.</a:t>
            </a:r>
          </a:p>
          <a:p>
            <a:pPr eaLnBrk="0" fontAlgn="base" hangingPunct="0">
              <a:spcBef>
                <a:spcPct val="0"/>
              </a:spcBef>
              <a:spcAft>
                <a:spcPct val="0"/>
              </a:spcAft>
              <a:buSzTx/>
            </a:pPr>
            <a:r>
              <a:rPr lang="en-US" altLang="en-US" sz="2000" dirty="0">
                <a:latin typeface="+mj-lt"/>
              </a:rPr>
              <a:t>Open a Bash shell window.</a:t>
            </a:r>
          </a:p>
          <a:p>
            <a:pPr eaLnBrk="0" fontAlgn="base" hangingPunct="0">
              <a:spcBef>
                <a:spcPct val="0"/>
              </a:spcBef>
              <a:spcAft>
                <a:spcPct val="0"/>
              </a:spcAft>
              <a:buSzTx/>
            </a:pPr>
            <a:r>
              <a:rPr lang="en-US" altLang="en-US" sz="2000" dirty="0">
                <a:latin typeface="+mj-lt"/>
              </a:rPr>
              <a:t>Navigate to the directory where you downloaded the file.</a:t>
            </a:r>
          </a:p>
          <a:p>
            <a:pPr eaLnBrk="0" fontAlgn="base" hangingPunct="0">
              <a:spcBef>
                <a:spcPct val="0"/>
              </a:spcBef>
              <a:spcAft>
                <a:spcPct val="0"/>
              </a:spcAft>
              <a:buSzTx/>
            </a:pPr>
            <a:r>
              <a:rPr lang="en-US" altLang="en-US" sz="2000" dirty="0">
                <a:latin typeface="+mj-lt"/>
              </a:rPr>
              <a:t>Unpack make-lesson.zip (</a:t>
            </a:r>
            <a:r>
              <a:rPr lang="en-US" altLang="en-US" sz="2000" dirty="0">
                <a:latin typeface="Courier New" panose="02070309020205020404" pitchFamily="49" charset="0"/>
                <a:cs typeface="Courier New" panose="02070309020205020404" pitchFamily="49" charset="0"/>
              </a:rPr>
              <a:t>$ unzip make-lesson.zip</a:t>
            </a:r>
            <a:r>
              <a:rPr lang="en-US" altLang="en-US" sz="2000" dirty="0">
                <a:latin typeface="+mj-lt"/>
              </a:rPr>
              <a:t>).</a:t>
            </a:r>
          </a:p>
          <a:p>
            <a:pPr eaLnBrk="0" fontAlgn="base" hangingPunct="0">
              <a:spcBef>
                <a:spcPct val="0"/>
              </a:spcBef>
              <a:spcAft>
                <a:spcPct val="0"/>
              </a:spcAft>
              <a:buSzTx/>
            </a:pPr>
            <a:r>
              <a:rPr lang="en-US" altLang="en-US" sz="2000" dirty="0">
                <a:latin typeface="+mj-lt"/>
              </a:rPr>
              <a:t>Change into make-lesson directory (</a:t>
            </a:r>
            <a:r>
              <a:rPr lang="en-US" altLang="en-US" sz="2000" dirty="0">
                <a:latin typeface="Courier New" panose="02070309020205020404" pitchFamily="49" charset="0"/>
                <a:cs typeface="Courier New" panose="02070309020205020404" pitchFamily="49" charset="0"/>
              </a:rPr>
              <a:t>$ cd make-lesson</a:t>
            </a:r>
            <a:r>
              <a:rPr lang="en-US" altLang="en-US" sz="2000" dirty="0">
                <a:latin typeface="+mj-lt"/>
              </a:rPr>
              <a:t>).</a:t>
            </a:r>
          </a:p>
          <a:p>
            <a:pPr eaLnBrk="0" fontAlgn="base" hangingPunct="0">
              <a:spcBef>
                <a:spcPct val="0"/>
              </a:spcBef>
              <a:spcAft>
                <a:spcPct val="0"/>
              </a:spcAft>
              <a:buSzTx/>
            </a:pPr>
            <a:r>
              <a:rPr lang="en-US" altLang="en-US" sz="2000" dirty="0"/>
              <a:t>Let’s take quick look at one of the books using the command head books/isles.txt (</a:t>
            </a:r>
            <a:r>
              <a:rPr lang="en-US" altLang="en-US" sz="2000" dirty="0">
                <a:latin typeface="Courier New" panose="02070309020205020404" pitchFamily="49" charset="0"/>
                <a:cs typeface="Courier New" panose="02070309020205020404" pitchFamily="49" charset="0"/>
              </a:rPr>
              <a:t>$ head books/isles.txt</a:t>
            </a:r>
            <a:r>
              <a:rPr lang="en-US" altLang="en-US" sz="2000" dirty="0"/>
              <a:t>).</a:t>
            </a:r>
          </a:p>
          <a:p>
            <a:pPr eaLnBrk="0" fontAlgn="base" hangingPunct="0">
              <a:spcBef>
                <a:spcPct val="0"/>
              </a:spcBef>
              <a:spcAft>
                <a:spcPct val="0"/>
              </a:spcAft>
              <a:buSzTx/>
            </a:pPr>
            <a:r>
              <a:rPr lang="en-US" altLang="en-US" sz="2000" dirty="0"/>
              <a:t>Load Python/3.* and Matplotlib modules for the whole exercises from now on.</a:t>
            </a:r>
          </a:p>
          <a:p>
            <a:pPr eaLnBrk="0" fontAlgn="base" hangingPunct="0">
              <a:spcBef>
                <a:spcPct val="0"/>
              </a:spcBef>
              <a:spcAft>
                <a:spcPct val="0"/>
              </a:spcAft>
              <a:buSzTx/>
            </a:pPr>
            <a:r>
              <a:rPr lang="en-US" altLang="en-US" sz="2000" dirty="0">
                <a:latin typeface="+mj-lt"/>
              </a:rPr>
              <a:t>The first step is to count the frequency of each word in a book.</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countwords.py books/isles.txt isles.dat </a:t>
            </a:r>
          </a:p>
          <a:p>
            <a:pPr eaLnBrk="0" fontAlgn="base" hangingPunct="0">
              <a:spcBef>
                <a:spcPct val="0"/>
              </a:spcBef>
              <a:spcAft>
                <a:spcPct val="0"/>
              </a:spcAft>
              <a:buSzTx/>
            </a:pPr>
            <a:r>
              <a:rPr lang="en-US" altLang="en-US" sz="2000" dirty="0">
                <a:latin typeface="+mj-lt"/>
              </a:rPr>
              <a:t>Take a quick peek at the result (</a:t>
            </a:r>
            <a:r>
              <a:rPr lang="en-US" altLang="en-US" sz="2000" dirty="0">
                <a:latin typeface="Courier New" panose="02070309020205020404" pitchFamily="49" charset="0"/>
                <a:cs typeface="Courier New" panose="02070309020205020404" pitchFamily="49" charset="0"/>
              </a:rPr>
              <a:t>$ head -5 isles.dat</a:t>
            </a:r>
            <a:r>
              <a:rPr lang="en-US" altLang="en-US" sz="2000" dirty="0">
                <a:latin typeface="+mj-lt"/>
                <a:cs typeface="Courier New" panose="02070309020205020404" pitchFamily="49" charset="0"/>
              </a:rPr>
              <a:t>)</a:t>
            </a:r>
          </a:p>
          <a:p>
            <a:r>
              <a:rPr lang="en-US" sz="2000" dirty="0"/>
              <a:t>We can see that the file consists of one row per word. Each row shows the word itself, the number of occurrences of that word, and the number of occurrences as a percentage of the total number of words in the text file.</a:t>
            </a:r>
          </a:p>
          <a:p>
            <a:r>
              <a:rPr lang="en-US" sz="2000" dirty="0"/>
              <a:t>We can do the same thing for a different book (abyss)</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python countwords.py books/abyss.txt abyss.dat </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head -5 abyss.dat</a:t>
            </a:r>
            <a:endParaRPr lang="en-US" altLang="en-US" sz="2000" dirty="0">
              <a:latin typeface="+mj-lt"/>
            </a:endParaRPr>
          </a:p>
          <a:p>
            <a:endParaRPr lang="pl-PL" altLang="en-US" sz="2000" dirty="0">
              <a:latin typeface="+mj-lt"/>
            </a:endParaRPr>
          </a:p>
          <a:p>
            <a:endParaRPr lang="pl-PL" altLang="en-US" sz="2000" dirty="0">
              <a:latin typeface="+mj-lt"/>
              <a:cs typeface="Courier New" panose="02070309020205020404" pitchFamily="49" charset="0"/>
            </a:endParaRPr>
          </a:p>
          <a:p>
            <a:endParaRPr lang="nl-BE" altLang="en-US" sz="20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49331"/>
            <a:ext cx="11418116" cy="5175345"/>
          </a:xfrm>
        </p:spPr>
        <p:txBody>
          <a:bodyPr/>
          <a:lstStyle/>
          <a:p>
            <a:r>
              <a:rPr lang="en-US" sz="2200" b="1" dirty="0"/>
              <a:t>Questions</a:t>
            </a:r>
            <a:r>
              <a:rPr lang="en-US" sz="2200" dirty="0"/>
              <a:t> </a:t>
            </a:r>
          </a:p>
          <a:p>
            <a:pPr lvl="1"/>
            <a:r>
              <a:rPr lang="en-US" sz="2200" dirty="0"/>
              <a:t>How should I document a </a:t>
            </a:r>
            <a:r>
              <a:rPr lang="en-US" sz="2200" dirty="0" err="1"/>
              <a:t>Makefile</a:t>
            </a:r>
            <a:r>
              <a:rPr lang="en-US" sz="2200" dirty="0"/>
              <a:t>?</a:t>
            </a:r>
          </a:p>
          <a:p>
            <a:r>
              <a:rPr lang="en-US" sz="2200" b="1" dirty="0"/>
              <a:t>Objectives</a:t>
            </a:r>
            <a:r>
              <a:rPr lang="en-US" sz="2200" dirty="0"/>
              <a:t> </a:t>
            </a:r>
          </a:p>
          <a:p>
            <a:pPr lvl="1"/>
            <a:r>
              <a:rPr lang="en-US" sz="2200" dirty="0"/>
              <a:t>Write self-documenting </a:t>
            </a:r>
            <a:r>
              <a:rPr lang="en-US" sz="2200" dirty="0" err="1"/>
              <a:t>Makefiles</a:t>
            </a:r>
            <a:r>
              <a:rPr lang="en-US" sz="22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3103"/>
            <a:ext cx="11208391" cy="4887314"/>
          </a:xfrm>
        </p:spPr>
        <p:txBody>
          <a:bodyPr/>
          <a:lstStyle/>
          <a:p>
            <a:r>
              <a:rPr lang="en-US" sz="2200" dirty="0"/>
              <a:t>Many bash commands, and programs that people have written that can be run from within bash, support a </a:t>
            </a:r>
            <a:r>
              <a:rPr lang="en-US" sz="2200" dirty="0">
                <a:latin typeface="Courier New" panose="02070309020205020404" pitchFamily="49" charset="0"/>
                <a:cs typeface="Courier New" panose="02070309020205020404" pitchFamily="49" charset="0"/>
              </a:rPr>
              <a:t>--help </a:t>
            </a:r>
            <a:r>
              <a:rPr lang="en-US" sz="2200" dirty="0"/>
              <a:t>flag to display more information on how to use the commands or programs. </a:t>
            </a:r>
          </a:p>
          <a:p>
            <a:endParaRPr lang="en-US" sz="2200" dirty="0"/>
          </a:p>
          <a:p>
            <a:r>
              <a:rPr lang="en-US" sz="2200" dirty="0"/>
              <a:t>In this spirit, it can be useful, both for ourselves and for others, to provide a </a:t>
            </a:r>
            <a:r>
              <a:rPr lang="en-US" sz="2200" dirty="0">
                <a:latin typeface="Courier New" panose="02070309020205020404" pitchFamily="49" charset="0"/>
                <a:cs typeface="Courier New" panose="02070309020205020404" pitchFamily="49" charset="0"/>
              </a:rPr>
              <a:t>help</a:t>
            </a:r>
            <a:r>
              <a:rPr lang="en-US" sz="2200" dirty="0"/>
              <a:t> target in our </a:t>
            </a:r>
            <a:r>
              <a:rPr lang="en-US" sz="2200" dirty="0" err="1"/>
              <a:t>Makefiles</a:t>
            </a:r>
            <a:r>
              <a:rPr lang="en-US" sz="2200" dirty="0"/>
              <a:t>. This can provide a summary of the names of the key targets and what they do, so we don’t need to look at the </a:t>
            </a:r>
            <a:r>
              <a:rPr lang="en-US" sz="2200" dirty="0" err="1"/>
              <a:t>Makefile</a:t>
            </a:r>
            <a:r>
              <a:rPr lang="en-US" sz="2200" dirty="0"/>
              <a:t> itself unless we want to. </a:t>
            </a:r>
          </a:p>
          <a:p>
            <a:endParaRPr lang="en-US" sz="2200" dirty="0"/>
          </a:p>
          <a:p>
            <a:r>
              <a:rPr lang="en-US" sz="2200" dirty="0"/>
              <a:t>For our </a:t>
            </a:r>
            <a:r>
              <a:rPr lang="en-US" sz="2200" dirty="0" err="1"/>
              <a:t>Makefile</a:t>
            </a:r>
            <a:r>
              <a:rPr lang="en-US" sz="2200" dirty="0"/>
              <a:t>, running a help target might print:</a:t>
            </a:r>
          </a:p>
          <a:p>
            <a:pPr marL="360000" lvl="1" indent="0">
              <a:buNone/>
            </a:pPr>
            <a:r>
              <a:rPr lang="en-US" sz="2200" dirty="0">
                <a:latin typeface="Courier New" panose="02070309020205020404" pitchFamily="49" charset="0"/>
                <a:cs typeface="Courier New" panose="02070309020205020404" pitchFamily="49" charset="0"/>
              </a:rPr>
              <a:t>$ make help</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results.txt : Generate </a:t>
            </a:r>
            <a:r>
              <a:rPr lang="en-US" sz="2200" dirty="0" err="1">
                <a:solidFill>
                  <a:srgbClr val="DB6C30"/>
                </a:solidFill>
                <a:latin typeface="Courier New" panose="02070309020205020404" pitchFamily="49" charset="0"/>
                <a:cs typeface="Courier New" panose="02070309020205020404" pitchFamily="49" charset="0"/>
              </a:rPr>
              <a:t>Zipf</a:t>
            </a:r>
            <a:r>
              <a:rPr lang="en-US" sz="2200" dirty="0">
                <a:solidFill>
                  <a:srgbClr val="DB6C30"/>
                </a:solidFill>
                <a:latin typeface="Courier New" panose="02070309020205020404" pitchFamily="49" charset="0"/>
                <a:cs typeface="Courier New" panose="02070309020205020404" pitchFamily="49" charset="0"/>
              </a:rPr>
              <a:t> summary table.</a:t>
            </a:r>
          </a:p>
          <a:p>
            <a:pPr marL="629637" lvl="2" indent="0">
              <a:buNone/>
            </a:pPr>
            <a:r>
              <a:rPr lang="en-US" sz="2200" dirty="0" err="1">
                <a:solidFill>
                  <a:srgbClr val="DB6C30"/>
                </a:solidFill>
                <a:latin typeface="Courier New" panose="02070309020205020404" pitchFamily="49" charset="0"/>
                <a:cs typeface="Courier New" panose="02070309020205020404" pitchFamily="49" charset="0"/>
              </a:rPr>
              <a:t>dats</a:t>
            </a:r>
            <a:r>
              <a:rPr lang="en-US" sz="2200" dirty="0">
                <a:solidFill>
                  <a:srgbClr val="DB6C30"/>
                </a:solidFill>
                <a:latin typeface="Courier New" panose="02070309020205020404" pitchFamily="49" charset="0"/>
                <a:cs typeface="Courier New" panose="02070309020205020404" pitchFamily="49" charset="0"/>
              </a:rPr>
              <a:t>        : Count words in text files.</a:t>
            </a:r>
          </a:p>
          <a:p>
            <a:pPr marL="629637" lvl="2" indent="0">
              <a:buNone/>
            </a:pPr>
            <a:r>
              <a:rPr lang="en-US" sz="2200" dirty="0">
                <a:solidFill>
                  <a:srgbClr val="DB6C3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200" y="1282887"/>
            <a:ext cx="11216780" cy="5175345"/>
          </a:xfrm>
        </p:spPr>
        <p:txBody>
          <a:bodyPr/>
          <a:lstStyle/>
          <a:p>
            <a:r>
              <a:rPr lang="en-US" sz="2200" dirty="0"/>
              <a:t>How would we implement this? We could write a rule like:</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a:t>
            </a:r>
          </a:p>
          <a:p>
            <a:pPr marL="360000" lvl="1" indent="0">
              <a:buNone/>
            </a:pPr>
            <a:r>
              <a:rPr lang="en-US" sz="2200" dirty="0">
                <a:latin typeface="Courier New" panose="02070309020205020404" pitchFamily="49" charset="0"/>
                <a:cs typeface="Courier New" panose="02070309020205020404" pitchFamily="49" charset="0"/>
              </a:rPr>
              <a:t>	@echo "results.txt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buNone/>
            </a:pPr>
            <a:r>
              <a:rPr lang="en-US" sz="2200" dirty="0">
                <a:latin typeface="Courier New" panose="02070309020205020404" pitchFamily="49" charset="0"/>
                <a:cs typeface="Courier New" panose="02070309020205020404" pitchFamily="49" charset="0"/>
              </a:rPr>
              <a:t>	@echo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buNone/>
            </a:pPr>
            <a:r>
              <a:rPr lang="en-US" sz="2200" dirty="0">
                <a:latin typeface="Courier New" panose="02070309020205020404" pitchFamily="49" charset="0"/>
                <a:cs typeface="Courier New" panose="02070309020205020404" pitchFamily="49" charset="0"/>
              </a:rPr>
              <a:t>	@echo "clean       : Remove auto-generated files."</a:t>
            </a:r>
          </a:p>
          <a:p>
            <a:endParaRPr lang="en-US" sz="2200" dirty="0"/>
          </a:p>
          <a:p>
            <a:r>
              <a:rPr lang="en-US" sz="2200" dirty="0"/>
              <a:t>But </a:t>
            </a:r>
            <a:r>
              <a:rPr lang="en-US" sz="2200" b="1" dirty="0"/>
              <a:t>every time </a:t>
            </a:r>
            <a:r>
              <a:rPr lang="en-US" sz="2200" dirty="0"/>
              <a:t>we add or remove a rule, or change the description of a rule, we would have to </a:t>
            </a:r>
            <a:r>
              <a:rPr lang="en-US" sz="2200" b="1" dirty="0"/>
              <a:t>update this rule too</a:t>
            </a:r>
            <a:r>
              <a:rPr lang="en-US" sz="2200" dirty="0"/>
              <a:t>. It would be better if we could keep the descriptions of the rules by the rules themselves and </a:t>
            </a:r>
            <a:r>
              <a:rPr lang="en-US" sz="2200" b="1" dirty="0"/>
              <a:t>extract these descriptions automatically</a:t>
            </a:r>
            <a:r>
              <a:rPr lang="en-US" sz="2200" dirty="0"/>
              <a:t>.</a:t>
            </a:r>
          </a:p>
          <a:p>
            <a:endParaRPr lang="en-US" sz="2200" dirty="0"/>
          </a:p>
          <a:p>
            <a:r>
              <a:rPr lang="en-US" sz="2200" dirty="0"/>
              <a:t>The bash shell can help us here. It provides a command called </a:t>
            </a:r>
            <a:r>
              <a:rPr lang="en-US" sz="2200" b="1" dirty="0"/>
              <a:t>sed</a:t>
            </a:r>
            <a:r>
              <a:rPr lang="en-US" sz="22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0"/>
            <a:ext cx="10515600" cy="1325563"/>
          </a:xfrm>
        </p:spPr>
        <p:txBody>
          <a:bodyPr/>
          <a:lstStyle/>
          <a:p>
            <a:r>
              <a:rPr lang="nl-BE" dirty="0" err="1">
                <a:solidFill>
                  <a:schemeClr val="tx1"/>
                </a:solidFill>
              </a:rPr>
              <a:t>Self-Documenting</a:t>
            </a:r>
            <a:r>
              <a:rPr lang="nl-BE" dirty="0"/>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160655"/>
            <a:ext cx="11306333" cy="5175345"/>
          </a:xfrm>
        </p:spPr>
        <p:txBody>
          <a:bodyPr/>
          <a:lstStyle/>
          <a:p>
            <a:r>
              <a:rPr lang="en-US" sz="2200" dirty="0"/>
              <a:t>We could write comments for our rules, and mark them up in a way which </a:t>
            </a:r>
            <a:r>
              <a:rPr lang="en-US" sz="2200" dirty="0">
                <a:latin typeface="Courier New" panose="02070309020205020404" pitchFamily="49" charset="0"/>
                <a:cs typeface="Courier New" panose="02070309020205020404" pitchFamily="49" charset="0"/>
              </a:rPr>
              <a:t>sed</a:t>
            </a:r>
            <a:r>
              <a:rPr lang="en-US" sz="2200" dirty="0"/>
              <a:t> can detect. </a:t>
            </a:r>
          </a:p>
          <a:p>
            <a:r>
              <a:rPr lang="en-US" sz="2200" dirty="0"/>
              <a:t>Since Make uses </a:t>
            </a:r>
            <a:r>
              <a:rPr lang="en-US" sz="2200" dirty="0">
                <a:latin typeface="Courier New" panose="02070309020205020404" pitchFamily="49" charset="0"/>
                <a:cs typeface="Courier New" panose="02070309020205020404" pitchFamily="49" charset="0"/>
              </a:rPr>
              <a:t>#</a:t>
            </a:r>
            <a:r>
              <a:rPr lang="en-US" sz="2200" dirty="0"/>
              <a:t> for comments, we can use </a:t>
            </a:r>
            <a:r>
              <a:rPr lang="en-US" sz="2200" b="1" dirty="0">
                <a:solidFill>
                  <a:srgbClr val="DB6D32"/>
                </a:solidFill>
                <a:latin typeface="Courier New" panose="02070309020205020404" pitchFamily="49" charset="0"/>
                <a:cs typeface="Courier New" panose="02070309020205020404" pitchFamily="49" charset="0"/>
              </a:rPr>
              <a:t>##</a:t>
            </a:r>
            <a:r>
              <a:rPr lang="en-US" sz="2200" dirty="0"/>
              <a:t> for comments that describe what a rule does and that we want </a:t>
            </a:r>
            <a:r>
              <a:rPr lang="en-US" sz="2200" dirty="0">
                <a:latin typeface="Courier New" panose="02070309020205020404" pitchFamily="49" charset="0"/>
                <a:cs typeface="Courier New" panose="02070309020205020404" pitchFamily="49" charset="0"/>
              </a:rPr>
              <a:t>sed</a:t>
            </a:r>
            <a:r>
              <a:rPr lang="en-US" sz="2200" dirty="0"/>
              <a:t> to detect. For example:</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4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4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999"/>
            <a:ext cx="11241947" cy="5175345"/>
          </a:xfrm>
        </p:spPr>
        <p:txBody>
          <a:bodyPr/>
          <a:lstStyle/>
          <a:p>
            <a:r>
              <a:rPr lang="en-US" sz="2200" dirty="0"/>
              <a:t>We use </a:t>
            </a:r>
            <a:r>
              <a:rPr lang="en-US" sz="2200" b="1" dirty="0">
                <a:latin typeface="Courier New" panose="02070309020205020404" pitchFamily="49" charset="0"/>
                <a:cs typeface="Courier New" panose="02070309020205020404" pitchFamily="49" charset="0"/>
              </a:rPr>
              <a:t>##</a:t>
            </a:r>
            <a:r>
              <a:rPr lang="en-US" sz="2200" dirty="0"/>
              <a:t> so we can distinguish between comments that we want sed to automatically filter, and other comments that may describe what other rules do, or that describe variables.</a:t>
            </a:r>
          </a:p>
          <a:p>
            <a:r>
              <a:rPr lang="en-US" sz="2200" dirty="0"/>
              <a:t>We can then write a help target that applies sed to our </a:t>
            </a:r>
            <a:r>
              <a:rPr lang="en-US" sz="2200" dirty="0" err="1"/>
              <a:t>Makefile</a:t>
            </a:r>
            <a:r>
              <a:rPr lang="en-US" sz="2200" dirty="0"/>
              <a:t>:</a:t>
            </a:r>
          </a:p>
          <a:p>
            <a:pPr marL="360000" lvl="1" indent="0">
              <a:buNone/>
            </a:pPr>
            <a:r>
              <a:rPr lang="en-US" sz="2200" dirty="0">
                <a:latin typeface="Courier New" panose="02070309020205020404" pitchFamily="49" charset="0"/>
                <a:cs typeface="Courier New" panose="02070309020205020404" pitchFamily="49" charset="0"/>
              </a:rPr>
              <a:t>.PHONY : help</a:t>
            </a:r>
          </a:p>
          <a:p>
            <a:pPr marL="360000" lvl="1" indent="0">
              <a:buNone/>
            </a:pPr>
            <a:r>
              <a:rPr lang="en-US" sz="2200" dirty="0">
                <a:latin typeface="Courier New" panose="02070309020205020404" pitchFamily="49" charset="0"/>
                <a:cs typeface="Courier New" panose="02070309020205020404" pitchFamily="49" charset="0"/>
              </a:rPr>
              <a:t>help : </a:t>
            </a:r>
            <a:r>
              <a:rPr lang="en-US" sz="2200" dirty="0" err="1">
                <a:latin typeface="Courier New" panose="02070309020205020404" pitchFamily="49" charset="0"/>
                <a:cs typeface="Courier New" panose="02070309020205020404" pitchFamily="49" charset="0"/>
              </a:rPr>
              <a:t>Makefile</a:t>
            </a:r>
            <a:endParaRPr lang="en-US" sz="2200" dirty="0">
              <a:latin typeface="Courier New" panose="02070309020205020404" pitchFamily="49" charset="0"/>
              <a:cs typeface="Courier New" panose="02070309020205020404" pitchFamily="49" charset="0"/>
            </a:endParaRPr>
          </a:p>
          <a:p>
            <a:pPr marL="360000" lvl="1" indent="0">
              <a:buNone/>
            </a:pPr>
            <a:r>
              <a:rPr lang="en-US" sz="2200" dirty="0">
                <a:latin typeface="Courier New" panose="02070309020205020404" pitchFamily="49" charset="0"/>
                <a:cs typeface="Courier New" panose="02070309020205020404" pitchFamily="49" charset="0"/>
              </a:rPr>
              <a:t>        @sed -n 's/^##//p' $&lt;</a:t>
            </a:r>
          </a:p>
          <a:p>
            <a:r>
              <a:rPr lang="en-US" sz="2200" dirty="0"/>
              <a:t>This rule depends upon the </a:t>
            </a:r>
            <a:r>
              <a:rPr lang="en-US" sz="2200" dirty="0" err="1"/>
              <a:t>Makefile</a:t>
            </a:r>
            <a:r>
              <a:rPr lang="en-US" sz="2200" dirty="0"/>
              <a:t> itself. It runs sed on the first dependency of the rule, which is our </a:t>
            </a:r>
            <a:r>
              <a:rPr lang="en-US" sz="2200" dirty="0" err="1"/>
              <a:t>Makefile</a:t>
            </a:r>
            <a:r>
              <a:rPr lang="en-US" sz="2200" dirty="0"/>
              <a:t>, and tells </a:t>
            </a:r>
            <a:r>
              <a:rPr lang="en-US" sz="2200" dirty="0">
                <a:latin typeface="Courier New" panose="02070309020205020404" pitchFamily="49" charset="0"/>
                <a:cs typeface="Courier New" panose="02070309020205020404" pitchFamily="49" charset="0"/>
              </a:rPr>
              <a:t>sed</a:t>
            </a:r>
            <a:r>
              <a:rPr lang="en-US" sz="2200" dirty="0"/>
              <a:t> to get all the lines that begin with </a:t>
            </a:r>
            <a:r>
              <a:rPr lang="en-US" sz="2200" dirty="0">
                <a:latin typeface="Courier New" panose="02070309020205020404" pitchFamily="49" charset="0"/>
                <a:cs typeface="Courier New" panose="02070309020205020404" pitchFamily="49" charset="0"/>
              </a:rPr>
              <a:t>##</a:t>
            </a:r>
            <a:r>
              <a:rPr lang="en-US" sz="2200" dirty="0"/>
              <a:t>, which sed then prints for us.</a:t>
            </a:r>
          </a:p>
          <a:p>
            <a:r>
              <a:rPr lang="en-US" sz="2200" dirty="0"/>
              <a:t>If we now run</a:t>
            </a:r>
          </a:p>
          <a:p>
            <a:pPr marL="360000" lvl="1" indent="0">
              <a:buNone/>
            </a:pPr>
            <a:r>
              <a:rPr lang="en-US" sz="2200" dirty="0">
                <a:latin typeface="Courier New" panose="02070309020205020404" pitchFamily="49" charset="0"/>
                <a:cs typeface="Courier New" panose="02070309020205020404" pitchFamily="49" charset="0"/>
              </a:rPr>
              <a:t>$ make help</a:t>
            </a:r>
          </a:p>
          <a:p>
            <a:pPr marL="359637" lvl="1" indent="0">
              <a:buNone/>
            </a:pPr>
            <a:r>
              <a:rPr lang="en-US" sz="2200" dirty="0"/>
              <a:t>we get:  </a:t>
            </a:r>
            <a:r>
              <a:rPr lang="en-US" sz="2200" dirty="0">
                <a:latin typeface="Courier New" panose="02070309020205020404" pitchFamily="49" charset="0"/>
                <a:cs typeface="Courier New" panose="02070309020205020404" pitchFamily="49" charset="0"/>
              </a:rPr>
              <a:t>results.txt : Generate </a:t>
            </a:r>
            <a:r>
              <a:rPr lang="en-US" sz="2200" dirty="0" err="1">
                <a:latin typeface="Courier New" panose="02070309020205020404" pitchFamily="49" charset="0"/>
                <a:cs typeface="Courier New" panose="02070309020205020404" pitchFamily="49" charset="0"/>
              </a:rPr>
              <a:t>Zipf</a:t>
            </a:r>
            <a:r>
              <a:rPr lang="en-US" sz="2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dats</a:t>
            </a:r>
            <a:r>
              <a:rPr lang="en-US" sz="2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2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22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49370"/>
            <a:ext cx="11306333" cy="5175345"/>
          </a:xfrm>
        </p:spPr>
        <p:txBody>
          <a:bodyPr/>
          <a:lstStyle/>
          <a:p>
            <a:r>
              <a:rPr lang="en-US" sz="2200" dirty="0">
                <a:latin typeface="Courier New" panose="02070309020205020404" pitchFamily="49" charset="0"/>
                <a:cs typeface="Courier New" panose="02070309020205020404" pitchFamily="49" charset="0"/>
              </a:rPr>
              <a:t>@sed -n 's/^##//p' $&lt;</a:t>
            </a:r>
          </a:p>
          <a:p>
            <a:r>
              <a:rPr lang="en-US" altLang="en-US" sz="2200" b="1" dirty="0">
                <a:latin typeface="+mj-lt"/>
              </a:rPr>
              <a:t>Sed</a:t>
            </a:r>
            <a:r>
              <a:rPr lang="pl-PL" altLang="en-US" sz="2200" b="1" dirty="0">
                <a:latin typeface="+mj-lt"/>
              </a:rPr>
              <a:t> </a:t>
            </a:r>
            <a:r>
              <a:rPr lang="pl-PL" altLang="en-US" sz="2200" dirty="0">
                <a:latin typeface="+mj-lt"/>
              </a:rPr>
              <a:t>(</a:t>
            </a:r>
            <a:r>
              <a:rPr lang="en-US" altLang="en-US" sz="2200" dirty="0">
                <a:latin typeface="+mj-lt"/>
              </a:rPr>
              <a:t>Stream Editor</a:t>
            </a:r>
            <a:r>
              <a:rPr lang="pl-PL" altLang="en-US" sz="2200" dirty="0">
                <a:latin typeface="+mj-lt"/>
              </a:rPr>
              <a:t>)</a:t>
            </a:r>
            <a:endParaRPr lang="en-US" altLang="en-US" sz="2200" dirty="0">
              <a:latin typeface="+mj-lt"/>
            </a:endParaRPr>
          </a:p>
          <a:p>
            <a:pPr>
              <a:lnSpc>
                <a:spcPct val="90000"/>
              </a:lnSpc>
            </a:pPr>
            <a:r>
              <a:rPr lang="en-US" altLang="en-US" sz="2200" b="1" dirty="0">
                <a:latin typeface="+mj-lt"/>
              </a:rPr>
              <a:t>Usage</a:t>
            </a:r>
            <a:r>
              <a:rPr lang="en-US" altLang="en-US" sz="2200" dirty="0">
                <a:latin typeface="+mj-lt"/>
              </a:rPr>
              <a:t>: </a:t>
            </a:r>
            <a:r>
              <a:rPr lang="en-US" altLang="en-US" sz="2200" dirty="0">
                <a:latin typeface="Courier New" panose="02070309020205020404" pitchFamily="49" charset="0"/>
                <a:cs typeface="Courier New" panose="02070309020205020404" pitchFamily="49" charset="0"/>
              </a:rPr>
              <a:t>sed ‘Address Command’</a:t>
            </a:r>
          </a:p>
          <a:p>
            <a:pPr lvl="1">
              <a:lnSpc>
                <a:spcPct val="90000"/>
              </a:lnSpc>
            </a:pPr>
            <a:r>
              <a:rPr lang="en-US" altLang="en-US" sz="2200" dirty="0">
                <a:latin typeface="+mj-lt"/>
              </a:rPr>
              <a:t>Address specifies where to make changes</a:t>
            </a:r>
          </a:p>
          <a:p>
            <a:pPr lvl="1">
              <a:lnSpc>
                <a:spcPct val="90000"/>
              </a:lnSpc>
            </a:pPr>
            <a:r>
              <a:rPr lang="en-US" altLang="en-US" sz="2200" dirty="0">
                <a:latin typeface="+mj-lt"/>
              </a:rPr>
              <a:t>Command specifies what change to apply</a:t>
            </a:r>
          </a:p>
          <a:p>
            <a:pPr lvl="1"/>
            <a:r>
              <a:rPr lang="en-US" altLang="en-US" sz="2200" dirty="0">
                <a:latin typeface="+mj-lt"/>
              </a:rPr>
              <a:t>input file is unchanged</a:t>
            </a:r>
          </a:p>
          <a:p>
            <a:r>
              <a:rPr lang="en-US" sz="2200" b="1" dirty="0">
                <a:latin typeface="+mj-lt"/>
                <a:cs typeface="Courier New" panose="02070309020205020404" pitchFamily="49" charset="0"/>
              </a:rPr>
              <a:t>Commands</a:t>
            </a:r>
            <a:r>
              <a:rPr lang="en-US" sz="2200" dirty="0">
                <a:latin typeface="+mj-lt"/>
                <a:cs typeface="Courier New" panose="02070309020205020404" pitchFamily="49" charset="0"/>
              </a:rPr>
              <a:t>:</a:t>
            </a:r>
          </a:p>
          <a:p>
            <a:pPr lvl="1">
              <a:lnSpc>
                <a:spcPct val="90000"/>
              </a:lnSpc>
            </a:pPr>
            <a:r>
              <a:rPr lang="en-US" altLang="en-US" sz="2200" b="1" dirty="0">
                <a:latin typeface="+mj-lt"/>
              </a:rPr>
              <a:t>s/A/B</a:t>
            </a:r>
            <a:r>
              <a:rPr lang="en-US" altLang="en-US" sz="2200" dirty="0">
                <a:latin typeface="+mj-lt"/>
              </a:rPr>
              <a:t> - Make substitutions A to B</a:t>
            </a:r>
          </a:p>
          <a:p>
            <a:pPr lvl="1"/>
            <a:r>
              <a:rPr lang="en-US" altLang="en-US" sz="2200" b="1" dirty="0">
                <a:latin typeface="+mj-lt"/>
              </a:rPr>
              <a:t>p</a:t>
            </a:r>
            <a:r>
              <a:rPr lang="en-US" altLang="en-US" sz="2200" dirty="0">
                <a:latin typeface="+mj-lt"/>
              </a:rPr>
              <a:t> – print (otherwise sed prints all the lines by default – so the whole </a:t>
            </a:r>
            <a:r>
              <a:rPr lang="en-US" altLang="en-US" sz="2200" dirty="0" err="1">
                <a:latin typeface="+mj-lt"/>
              </a:rPr>
              <a:t>Makefile</a:t>
            </a:r>
            <a:r>
              <a:rPr lang="en-US" altLang="en-US" sz="2200" dirty="0">
                <a:latin typeface="+mj-lt"/>
              </a:rPr>
              <a:t>)</a:t>
            </a:r>
          </a:p>
          <a:p>
            <a:pPr lvl="1"/>
            <a:r>
              <a:rPr lang="en-US" altLang="en-US" sz="2200" b="1" dirty="0">
                <a:latin typeface="+mj-lt"/>
              </a:rPr>
              <a:t>-n </a:t>
            </a:r>
            <a:r>
              <a:rPr lang="en-US" altLang="en-US" sz="2200" dirty="0">
                <a:latin typeface="+mj-lt"/>
              </a:rPr>
              <a:t>- only print lines specified with the print command (or the ‘p’ flag of the substitute (‘s’) command)</a:t>
            </a:r>
          </a:p>
          <a:p>
            <a:r>
              <a:rPr lang="en-US" sz="2200" b="1" dirty="0">
                <a:cs typeface="Courier New" panose="02070309020205020404" pitchFamily="49" charset="0"/>
              </a:rPr>
              <a:t>Address</a:t>
            </a:r>
            <a:r>
              <a:rPr lang="en-US" sz="2200" dirty="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 - at the beginning of the line (^## - every line starting with ##)</a:t>
            </a:r>
            <a:endParaRPr lang="en-US" sz="2000" dirty="0">
              <a:latin typeface="+mj-lt"/>
              <a:cs typeface="Courier New" panose="02070309020205020404" pitchFamily="49" charset="0"/>
            </a:endParaRPr>
          </a:p>
          <a:p>
            <a:endParaRPr lang="en-US" sz="2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24333577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332592"/>
            <a:ext cx="11306333" cy="5175345"/>
          </a:xfrm>
        </p:spPr>
        <p:txBody>
          <a:bodyPr/>
          <a:lstStyle/>
          <a:p>
            <a:r>
              <a:rPr lang="en-US" sz="2200" dirty="0"/>
              <a:t>If we </a:t>
            </a:r>
            <a:r>
              <a:rPr lang="en-US" sz="2200" b="1" dirty="0"/>
              <a:t>add, change or remove a target or rule</a:t>
            </a:r>
            <a:r>
              <a:rPr lang="en-US" sz="2200" dirty="0"/>
              <a:t>, we now only need to remember to </a:t>
            </a:r>
            <a:r>
              <a:rPr lang="en-US" sz="2200" b="1" dirty="0"/>
              <a:t>add, update or remove a comment next to the rule</a:t>
            </a:r>
            <a:r>
              <a:rPr lang="en-US" sz="2200" dirty="0"/>
              <a:t>. </a:t>
            </a:r>
          </a:p>
          <a:p>
            <a:r>
              <a:rPr lang="en-US" sz="2200" dirty="0"/>
              <a:t>So long as we respect our convention of using </a:t>
            </a:r>
            <a:r>
              <a:rPr lang="en-US" sz="2200" b="1" dirty="0">
                <a:latin typeface="Courier New" panose="02070309020205020404" pitchFamily="49" charset="0"/>
                <a:cs typeface="Courier New" panose="02070309020205020404" pitchFamily="49" charset="0"/>
              </a:rPr>
              <a:t>##</a:t>
            </a:r>
            <a:r>
              <a:rPr lang="en-US" sz="2200" dirty="0"/>
              <a:t> for such comments, then our </a:t>
            </a:r>
            <a:r>
              <a:rPr lang="en-US" sz="2200" b="1" dirty="0"/>
              <a:t>help</a:t>
            </a:r>
            <a:r>
              <a:rPr lang="en-US" sz="2200" dirty="0"/>
              <a:t> rule will take care of detecting these comments and printing them for us.</a:t>
            </a:r>
          </a:p>
          <a:p>
            <a:pPr marL="0" indent="0">
              <a:buNone/>
            </a:pPr>
            <a:r>
              <a:rPr lang="en-US" sz="2200" dirty="0"/>
              <a:t> </a:t>
            </a:r>
          </a:p>
          <a:p>
            <a:pPr marL="360000" lvl="1" indent="0">
              <a:buNone/>
            </a:pPr>
            <a:r>
              <a:rPr lang="en-US" sz="22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Self-Documenting</a:t>
            </a:r>
            <a:r>
              <a:rPr lang="nl-BE" dirty="0">
                <a:solidFill>
                  <a:schemeClr val="tx1"/>
                </a:solidFill>
              </a:rPr>
              <a:t> </a:t>
            </a:r>
            <a:r>
              <a:rPr lang="nl-BE" dirty="0" err="1">
                <a:solidFill>
                  <a:schemeClr val="tx1"/>
                </a:solidFill>
              </a:rPr>
              <a:t>Makefiles</a:t>
            </a:r>
            <a:endParaRPr lang="en-US" altLang="en-US" dirty="0">
              <a:solidFill>
                <a:schemeClr val="tx1"/>
              </a:solidFill>
            </a:endParaRPr>
          </a:p>
        </p:txBody>
      </p:sp>
      <p:sp>
        <p:nvSpPr>
          <p:cNvPr id="13315" name="Rectangle 3"/>
          <p:cNvSpPr>
            <a:spLocks noGrp="1" noChangeArrowheads="1"/>
          </p:cNvSpPr>
          <p:nvPr>
            <p:ph type="body" idx="1"/>
          </p:nvPr>
        </p:nvSpPr>
        <p:spPr>
          <a:xfrm>
            <a:off x="838199" y="1266109"/>
            <a:ext cx="11141279" cy="5175345"/>
          </a:xfrm>
        </p:spPr>
        <p:txBody>
          <a:bodyPr/>
          <a:lstStyle/>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r>
              <a:rPr lang="en-US" altLang="en-US" sz="2200" b="1" dirty="0">
                <a:solidFill>
                  <a:schemeClr val="tx1"/>
                </a:solidFill>
              </a:rPr>
              <a:t>Key Points</a:t>
            </a:r>
          </a:p>
          <a:p>
            <a:pPr eaLnBrk="0" fontAlgn="base" hangingPunct="0">
              <a:spcBef>
                <a:spcPct val="0"/>
              </a:spcBef>
              <a:spcAft>
                <a:spcPct val="0"/>
              </a:spcAft>
              <a:buSzTx/>
            </a:pPr>
            <a:r>
              <a:rPr lang="en-US" sz="2200" dirty="0"/>
              <a:t>Document </a:t>
            </a:r>
            <a:r>
              <a:rPr lang="en-US" sz="2200" dirty="0" err="1"/>
              <a:t>Makefiles</a:t>
            </a:r>
            <a:r>
              <a:rPr lang="en-US" sz="2200" dirty="0"/>
              <a:t> by adding specially-formatted comments and a target to extract and format them.</a:t>
            </a:r>
            <a:endParaRPr lang="en-US" altLang="en-US" sz="2200" dirty="0">
              <a:solidFill>
                <a:schemeClr val="tx1"/>
              </a:solidFill>
              <a:latin typeface="+mj-lt"/>
            </a:endParaRPr>
          </a:p>
          <a:p>
            <a:pPr marL="0" indent="0" eaLnBrk="0" fontAlgn="base" hangingPunct="0">
              <a:spcBef>
                <a:spcPct val="0"/>
              </a:spcBef>
              <a:spcAft>
                <a:spcPct val="0"/>
              </a:spcAft>
              <a:buNone/>
            </a:pPr>
            <a:endParaRPr lang="en-US" altLang="en-US" sz="2200" dirty="0"/>
          </a:p>
          <a:p>
            <a:pPr marL="0" indent="0" eaLnBrk="0" fontAlgn="base" hangingPunct="0">
              <a:spcBef>
                <a:spcPct val="0"/>
              </a:spcBef>
              <a:spcAft>
                <a:spcPct val="0"/>
              </a:spcAft>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914707" y="1349370"/>
            <a:ext cx="11229825" cy="5175345"/>
          </a:xfrm>
        </p:spPr>
        <p:txBody>
          <a:bodyPr/>
          <a:lstStyle/>
          <a:p>
            <a:r>
              <a:rPr lang="en-US" sz="2200" b="1" dirty="0"/>
              <a:t>Questions</a:t>
            </a:r>
            <a:r>
              <a:rPr lang="en-US" sz="2200" dirty="0"/>
              <a:t> </a:t>
            </a:r>
          </a:p>
          <a:p>
            <a:pPr lvl="1"/>
            <a:r>
              <a:rPr lang="en-US" sz="2200" dirty="0"/>
              <a:t>What are the advantages and disadvantages of using tools like Make?</a:t>
            </a:r>
          </a:p>
          <a:p>
            <a:r>
              <a:rPr lang="en-US" sz="2200" b="1" dirty="0"/>
              <a:t>Objectives</a:t>
            </a:r>
            <a:r>
              <a:rPr lang="en-US" sz="2200" dirty="0"/>
              <a:t> </a:t>
            </a:r>
          </a:p>
          <a:p>
            <a:pPr lvl="1"/>
            <a:r>
              <a:rPr lang="en-US" sz="22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24436"/>
            <a:ext cx="10515600" cy="1325563"/>
          </a:xfrm>
        </p:spPr>
        <p:txBody>
          <a:bodyPr/>
          <a:lstStyle/>
          <a:p>
            <a:r>
              <a:rPr lang="nl-BE" dirty="0" err="1">
                <a:solidFill>
                  <a:schemeClr val="tx1"/>
                </a:solidFill>
              </a:rPr>
              <a:t>Makefiles</a:t>
            </a:r>
            <a:r>
              <a:rPr lang="nl-BE" dirty="0">
                <a:solidFill>
                  <a:schemeClr val="tx1"/>
                </a:solidFill>
              </a:rPr>
              <a:t>: Pros &amp; </a:t>
            </a:r>
            <a:r>
              <a:rPr lang="nl-BE" dirty="0" err="1">
                <a:solidFill>
                  <a:schemeClr val="tx1"/>
                </a:solidFill>
              </a:rPr>
              <a:t>Cons</a:t>
            </a:r>
            <a:endParaRPr lang="en-US" altLang="en-US" dirty="0">
              <a:solidFill>
                <a:schemeClr val="tx1"/>
              </a:solidFill>
            </a:endParaRPr>
          </a:p>
        </p:txBody>
      </p:sp>
      <p:sp>
        <p:nvSpPr>
          <p:cNvPr id="13315" name="Rectangle 3"/>
          <p:cNvSpPr>
            <a:spLocks noGrp="1" noChangeArrowheads="1"/>
          </p:cNvSpPr>
          <p:nvPr>
            <p:ph type="body" idx="1"/>
          </p:nvPr>
        </p:nvSpPr>
        <p:spPr>
          <a:xfrm>
            <a:off x="838200" y="1349999"/>
            <a:ext cx="11233558" cy="5175345"/>
          </a:xfrm>
        </p:spPr>
        <p:txBody>
          <a:bodyPr/>
          <a:lstStyle/>
          <a:p>
            <a:pPr eaLnBrk="0" fontAlgn="base" hangingPunct="0">
              <a:spcBef>
                <a:spcPct val="0"/>
              </a:spcBef>
              <a:spcAft>
                <a:spcPct val="0"/>
              </a:spcAft>
              <a:buSzTx/>
            </a:pPr>
            <a:r>
              <a:rPr lang="en-US" altLang="en-US" sz="2200" dirty="0"/>
              <a:t>Automated build tools such as Make can help us in a number of ways. They help us to </a:t>
            </a:r>
            <a:r>
              <a:rPr lang="en-US" altLang="en-US" sz="2200" b="1" dirty="0"/>
              <a:t>automate repetitive commands</a:t>
            </a:r>
            <a:r>
              <a:rPr lang="en-US" altLang="en-US" sz="2200" dirty="0"/>
              <a:t>, hence </a:t>
            </a:r>
            <a:r>
              <a:rPr lang="en-US" altLang="en-US" sz="2200" b="1" dirty="0"/>
              <a:t>saving us time </a:t>
            </a:r>
            <a:r>
              <a:rPr lang="en-US" altLang="en-US" sz="2200" dirty="0"/>
              <a:t>and </a:t>
            </a:r>
            <a:r>
              <a:rPr lang="en-US" altLang="en-US" sz="2200" b="1" dirty="0"/>
              <a:t>reducing the likelihood of errors </a:t>
            </a:r>
            <a:r>
              <a:rPr lang="en-US" altLang="en-US" sz="2200" dirty="0"/>
              <a:t>compared with running these commands manually.</a:t>
            </a:r>
          </a:p>
          <a:p>
            <a:pPr marL="0" indent="0" eaLnBrk="0" fontAlgn="base" hangingPunct="0">
              <a:spcBef>
                <a:spcPct val="0"/>
              </a:spcBef>
              <a:spcAft>
                <a:spcPct val="0"/>
              </a:spcAft>
              <a:buNone/>
            </a:pPr>
            <a:endParaRPr lang="en-US" altLang="en-US" sz="2200" dirty="0"/>
          </a:p>
          <a:p>
            <a:pPr eaLnBrk="0" fontAlgn="base" hangingPunct="0">
              <a:spcBef>
                <a:spcPct val="0"/>
              </a:spcBef>
              <a:spcAft>
                <a:spcPct val="0"/>
              </a:spcAft>
              <a:buSzTx/>
            </a:pPr>
            <a:r>
              <a:rPr lang="en-US" altLang="en-US" sz="2200" dirty="0"/>
              <a:t>They can also save time by ensuring that automatically-generated artifacts (such as data files or plots) are </a:t>
            </a:r>
            <a:r>
              <a:rPr lang="en-US" altLang="en-US" sz="2200" b="1" dirty="0"/>
              <a:t>only recreated when</a:t>
            </a:r>
            <a:r>
              <a:rPr lang="en-US" altLang="en-US" sz="2200" dirty="0"/>
              <a:t> the files that were used to create these have </a:t>
            </a:r>
            <a:r>
              <a:rPr lang="en-US" altLang="en-US" sz="2200" b="1" dirty="0"/>
              <a:t>changed in some way</a:t>
            </a:r>
            <a:r>
              <a:rPr lang="en-US" altLang="en-US" sz="2200" dirty="0"/>
              <a:t>.</a:t>
            </a:r>
          </a:p>
          <a:p>
            <a:pPr eaLnBrk="0" fontAlgn="base" hangingPunct="0">
              <a:spcBef>
                <a:spcPct val="0"/>
              </a:spcBef>
              <a:spcAft>
                <a:spcPct val="0"/>
              </a:spcAft>
              <a:buSzTx/>
            </a:pPr>
            <a:endParaRPr lang="en-US" altLang="en-US" sz="2200" dirty="0"/>
          </a:p>
          <a:p>
            <a:pPr eaLnBrk="0" fontAlgn="base" hangingPunct="0">
              <a:spcBef>
                <a:spcPct val="0"/>
              </a:spcBef>
              <a:spcAft>
                <a:spcPct val="0"/>
              </a:spcAft>
              <a:buSzTx/>
            </a:pPr>
            <a:r>
              <a:rPr lang="en-US" altLang="en-US" sz="2200" dirty="0"/>
              <a:t>Through their notion of targets, dependencies, and actions, they serve as a </a:t>
            </a:r>
            <a:r>
              <a:rPr lang="en-US" altLang="en-US" sz="2200" b="1" dirty="0"/>
              <a:t>form of documentation</a:t>
            </a:r>
            <a:r>
              <a:rPr lang="en-US" altLang="en-US" sz="2200" dirty="0"/>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2670509940"/>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2.xml><?xml version="1.0" encoding="utf-8"?>
<?mso-contentType ?>
<customXsn xmlns="http://schemas.microsoft.com/office/2006/metadata/customXsn">
  <xsnLocation/>
  <cached>True</cached>
  <openByDefault>True</openByDefault>
  <xsnScope>/sites/hpc</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D56244-60B2-41FD-96AD-7AC25F221D7C}">
  <ds:schemaRef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aff7d12c-bb71-4270-bd29-9c4d45ff3327"/>
    <ds:schemaRef ds:uri="http://schemas.microsoft.com/office/2006/metadata/properties"/>
  </ds:schemaRefs>
</ds:datastoreItem>
</file>

<file path=customXml/itemProps2.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3.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4.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64EE3F2-D13D-4835-816B-74B5A42185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14294</Words>
  <Application>Microsoft Office PowerPoint</Application>
  <PresentationFormat>Widescreen</PresentationFormat>
  <Paragraphs>1434</Paragraphs>
  <Slides>124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124</vt:i4>
      </vt:variant>
    </vt:vector>
  </HeadingPairs>
  <TitlesOfParts>
    <vt:vector size="133" baseType="lpstr">
      <vt:lpstr>Arial</vt:lpstr>
      <vt:lpstr>Arial Unicode MS</vt:lpstr>
      <vt:lpstr>Calibri</vt:lpstr>
      <vt:lpstr>Courier New</vt:lpstr>
      <vt:lpstr>FlandersArtSans-Bold</vt:lpstr>
      <vt:lpstr>FlandersArtSans-Medium</vt:lpstr>
      <vt:lpstr>FlandersArtSans-Regular</vt:lpstr>
      <vt:lpstr>Roboto</vt:lpstr>
      <vt:lpstr>Office Theme</vt:lpstr>
      <vt:lpstr>Make introduction  Mag Selwa, Ehsan Moravveji  Credit: Software Carpentry Foundation </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PowerPoint Presentation</vt:lpstr>
      <vt:lpstr>PowerPoint Presentation</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Hands-on7</vt:lpstr>
      <vt:lpstr>PowerPoint Presentation</vt:lpstr>
      <vt:lpstr>Hands-on7</vt:lpstr>
      <vt:lpstr>Hands-on7</vt:lpstr>
      <vt:lpstr>Makefiles: Creating an Archive</vt:lpstr>
      <vt:lpstr>Makefiles: Creating an Archive</vt:lpstr>
      <vt:lpstr>Makefiles: Pros &amp; Cons</vt:lpstr>
      <vt:lpstr>Hands-on 8</vt:lpstr>
      <vt:lpstr>Hands-on 8</vt:lpstr>
      <vt:lpstr>Hands-on 8</vt:lpstr>
      <vt:lpstr>Hands-on 8</vt:lpstr>
      <vt:lpstr>Hands-on 8</vt:lpstr>
      <vt:lpstr>Hands-on 9</vt:lpstr>
      <vt:lpstr>Hands-on 9</vt:lpstr>
      <vt:lpstr>Hands-on 9</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40</cp:revision>
  <dcterms:created xsi:type="dcterms:W3CDTF">2021-02-22T20:05:20Z</dcterms:created>
  <dcterms:modified xsi:type="dcterms:W3CDTF">2024-11-26T05:53:34Z</dcterms:modified>
</cp:coreProperties>
</file>