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6/12/2022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603354" y="296266"/>
            <a:ext cx="547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4295</Words>
  <Application>Microsoft Office PowerPoint</Application>
  <PresentationFormat>Widescreen</PresentationFormat>
  <Paragraphs>592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2691</cp:revision>
  <dcterms:created xsi:type="dcterms:W3CDTF">2018-06-21T07:15:36Z</dcterms:created>
  <dcterms:modified xsi:type="dcterms:W3CDTF">2022-12-06T13:37:03Z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