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0"/>
  </p:notesMasterIdLst>
  <p:handoutMasterIdLst>
    <p:handoutMasterId r:id="rId51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21" r:id="rId30"/>
    <p:sldId id="1059" r:id="rId31"/>
    <p:sldId id="1060" r:id="rId32"/>
    <p:sldId id="1023" r:id="rId33"/>
    <p:sldId id="1010" r:id="rId34"/>
    <p:sldId id="1061" r:id="rId35"/>
    <p:sldId id="1031" r:id="rId36"/>
    <p:sldId id="1005" r:id="rId37"/>
    <p:sldId id="1012" r:id="rId38"/>
    <p:sldId id="997" r:id="rId39"/>
    <p:sldId id="1047" r:id="rId40"/>
    <p:sldId id="1051" r:id="rId41"/>
    <p:sldId id="1050" r:id="rId42"/>
    <p:sldId id="1048" r:id="rId43"/>
    <p:sldId id="1025" r:id="rId44"/>
    <p:sldId id="1049" r:id="rId45"/>
    <p:sldId id="1052" r:id="rId46"/>
    <p:sldId id="1053" r:id="rId47"/>
    <p:sldId id="1054" r:id="rId48"/>
    <p:sldId id="106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23/11/2022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not (fully)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28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–n 1 --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1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1 --tasks-per-node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47000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there is a 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30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are equivalent to 1 MAM credit.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 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  <a:b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load worker/1.6.12-intel-2021a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/1.6.12-intel-2021a-wice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   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603354" y="296266"/>
            <a:ext cx="547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OMP_PROC_BIND=close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-x OMP_PROC_BIND=$OMP_PROC_BIND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non-hybrid MPI application (Intel MPI)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4170</Words>
  <Application>Microsoft Office PowerPoint</Application>
  <PresentationFormat>Widescreen</PresentationFormat>
  <Paragraphs>542</Paragraphs>
  <Slides>43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2684</cp:revision>
  <dcterms:created xsi:type="dcterms:W3CDTF">2018-06-21T07:15:36Z</dcterms:created>
  <dcterms:modified xsi:type="dcterms:W3CDTF">2022-11-23T14:08:40Z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