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1"/>
  </p:notesMasterIdLst>
  <p:handoutMasterIdLst>
    <p:handoutMasterId r:id="rId52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64" r:id="rId30"/>
    <p:sldId id="1021" r:id="rId31"/>
    <p:sldId id="1059" r:id="rId32"/>
    <p:sldId id="1060" r:id="rId33"/>
    <p:sldId id="1023" r:id="rId34"/>
    <p:sldId id="1010" r:id="rId35"/>
    <p:sldId id="1061" r:id="rId36"/>
    <p:sldId id="1031" r:id="rId37"/>
    <p:sldId id="1005" r:id="rId38"/>
    <p:sldId id="1012" r:id="rId39"/>
    <p:sldId id="997" r:id="rId40"/>
    <p:sldId id="1047" r:id="rId41"/>
    <p:sldId id="1051" r:id="rId42"/>
    <p:sldId id="1050" r:id="rId43"/>
    <p:sldId id="1048" r:id="rId44"/>
    <p:sldId id="1025" r:id="rId45"/>
    <p:sldId id="1049" r:id="rId46"/>
    <p:sldId id="1052" r:id="rId47"/>
    <p:sldId id="1053" r:id="rId48"/>
    <p:sldId id="1054" r:id="rId49"/>
    <p:sldId id="10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7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16/01/2023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*141.6666667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*2.546296296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=CPU=2.546296296,GRES/gpu:a100-sxm4-80gb=141.6666667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          	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296266"/>
            <a:ext cx="598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08531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584485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4272</Words>
  <Application>Microsoft Office PowerPoint</Application>
  <PresentationFormat>Widescreen</PresentationFormat>
  <Paragraphs>590</Paragraphs>
  <Slides>44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2697</cp:revision>
  <dcterms:created xsi:type="dcterms:W3CDTF">2018-06-21T07:15:36Z</dcterms:created>
  <dcterms:modified xsi:type="dcterms:W3CDTF">2023-01-16T12:18:27Z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