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16/01/2023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Microsoft Office PowerPoint</Application>
  <PresentationFormat>Widescreen</PresentationFormat>
  <Paragraphs>592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2693</cp:revision>
  <dcterms:created xsi:type="dcterms:W3CDTF">2018-06-21T07:15:36Z</dcterms:created>
  <dcterms:modified xsi:type="dcterms:W3CDTF">2023-01-16T10:06:58Z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