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14_615C7E3A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A2_6F0E21EF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94" r:id="rId5"/>
  </p:sldMasterIdLst>
  <p:notesMasterIdLst>
    <p:notesMasterId r:id="rId46"/>
  </p:notesMasterIdLst>
  <p:handoutMasterIdLst>
    <p:handoutMasterId r:id="rId47"/>
  </p:handoutMasterIdLst>
  <p:sldIdLst>
    <p:sldId id="261" r:id="rId6"/>
    <p:sldId id="1760" r:id="rId7"/>
    <p:sldId id="1763" r:id="rId8"/>
    <p:sldId id="1761" r:id="rId9"/>
    <p:sldId id="269" r:id="rId10"/>
    <p:sldId id="270" r:id="rId11"/>
    <p:sldId id="277" r:id="rId12"/>
    <p:sldId id="278" r:id="rId13"/>
    <p:sldId id="276" r:id="rId14"/>
    <p:sldId id="271" r:id="rId15"/>
    <p:sldId id="1740" r:id="rId16"/>
    <p:sldId id="1741" r:id="rId17"/>
    <p:sldId id="1762" r:id="rId18"/>
    <p:sldId id="1742" r:id="rId19"/>
    <p:sldId id="280" r:id="rId20"/>
    <p:sldId id="1743" r:id="rId21"/>
    <p:sldId id="1746" r:id="rId22"/>
    <p:sldId id="1747" r:id="rId23"/>
    <p:sldId id="1748" r:id="rId24"/>
    <p:sldId id="272" r:id="rId25"/>
    <p:sldId id="273" r:id="rId26"/>
    <p:sldId id="275" r:id="rId27"/>
    <p:sldId id="274" r:id="rId28"/>
    <p:sldId id="1756" r:id="rId29"/>
    <p:sldId id="1733" r:id="rId30"/>
    <p:sldId id="1732" r:id="rId31"/>
    <p:sldId id="1739" r:id="rId32"/>
    <p:sldId id="1752" r:id="rId33"/>
    <p:sldId id="1744" r:id="rId34"/>
    <p:sldId id="1713" r:id="rId35"/>
    <p:sldId id="1758" r:id="rId36"/>
    <p:sldId id="1754" r:id="rId37"/>
    <p:sldId id="1759" r:id="rId38"/>
    <p:sldId id="1751" r:id="rId39"/>
    <p:sldId id="418" r:id="rId40"/>
    <p:sldId id="1737" r:id="rId41"/>
    <p:sldId id="1715" r:id="rId42"/>
    <p:sldId id="1757" r:id="rId43"/>
    <p:sldId id="1738" r:id="rId44"/>
    <p:sldId id="1729" r:id="rId4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8E17AAC-5A01-F2DE-ED00-5B558CEB43EF}" name="Jef Scheepers" initials="JS" userId="S::jef.scheepers@kuleuven.be::d748e0ab-de9b-4300-9e22-3789d39ac2cd" providerId="AD"/>
  <p188:author id="{97E69CC7-66A2-0B62-8FF7-F32C435387C7}" name="Wouter Lampaert" initials="WL" userId="S::wouter.lampaert@kuleuven.be::1b1f73bc-7317-4248-98d2-7c15c72d920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911AD3-C44E-AD40-4CE5-2C057C507F38}" v="15" dt="2025-06-01T23:03:13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uter Lampaert" userId="1b1f73bc-7317-4248-98d2-7c15c72d9206" providerId="ADAL" clId="{178E79F1-3AD0-4F24-8A19-925423134A1C}"/>
    <pc:docChg chg="undo custSel addSld delSld modSld sldOrd">
      <pc:chgData name="Wouter Lampaert" userId="1b1f73bc-7317-4248-98d2-7c15c72d9206" providerId="ADAL" clId="{178E79F1-3AD0-4F24-8A19-925423134A1C}" dt="2025-05-30T15:43:00.353" v="5298" actId="20577"/>
      <pc:docMkLst>
        <pc:docMk/>
      </pc:docMkLst>
      <pc:sldChg chg="modSp mod">
        <pc:chgData name="Wouter Lampaert" userId="1b1f73bc-7317-4248-98d2-7c15c72d9206" providerId="ADAL" clId="{178E79F1-3AD0-4F24-8A19-925423134A1C}" dt="2025-05-28T13:01:48.342" v="3430" actId="20577"/>
        <pc:sldMkLst>
          <pc:docMk/>
          <pc:sldMk cId="362829990" sldId="261"/>
        </pc:sldMkLst>
        <pc:spChg chg="mod">
          <ac:chgData name="Wouter Lampaert" userId="1b1f73bc-7317-4248-98d2-7c15c72d9206" providerId="ADAL" clId="{178E79F1-3AD0-4F24-8A19-925423134A1C}" dt="2025-05-28T10:47:54.829" v="0" actId="20577"/>
          <ac:spMkLst>
            <pc:docMk/>
            <pc:sldMk cId="362829990" sldId="261"/>
            <ac:spMk id="8" creationId="{00000000-0000-0000-0000-000000000000}"/>
          </ac:spMkLst>
        </pc:spChg>
        <pc:spChg chg="mod">
          <ac:chgData name="Wouter Lampaert" userId="1b1f73bc-7317-4248-98d2-7c15c72d9206" providerId="ADAL" clId="{178E79F1-3AD0-4F24-8A19-925423134A1C}" dt="2025-05-28T13:01:48.342" v="3430" actId="20577"/>
          <ac:spMkLst>
            <pc:docMk/>
            <pc:sldMk cId="362829990" sldId="261"/>
            <ac:spMk id="9" creationId="{00000000-0000-0000-0000-000000000000}"/>
          </ac:spMkLst>
        </pc:spChg>
      </pc:sldChg>
      <pc:sldChg chg="modSp mod">
        <pc:chgData name="Wouter Lampaert" userId="1b1f73bc-7317-4248-98d2-7c15c72d9206" providerId="ADAL" clId="{178E79F1-3AD0-4F24-8A19-925423134A1C}" dt="2025-05-30T12:11:55.423" v="4041" actId="20577"/>
        <pc:sldMkLst>
          <pc:docMk/>
          <pc:sldMk cId="271220387" sldId="269"/>
        </pc:sldMkLst>
        <pc:spChg chg="mod">
          <ac:chgData name="Wouter Lampaert" userId="1b1f73bc-7317-4248-98d2-7c15c72d9206" providerId="ADAL" clId="{178E79F1-3AD0-4F24-8A19-925423134A1C}" dt="2025-05-30T12:11:55.423" v="4041" actId="20577"/>
          <ac:spMkLst>
            <pc:docMk/>
            <pc:sldMk cId="271220387" sldId="269"/>
            <ac:spMk id="2" creationId="{31B71635-3754-EC63-9E58-C46097F6D367}"/>
          </ac:spMkLst>
        </pc:spChg>
        <pc:spChg chg="mod">
          <ac:chgData name="Wouter Lampaert" userId="1b1f73bc-7317-4248-98d2-7c15c72d9206" providerId="ADAL" clId="{178E79F1-3AD0-4F24-8A19-925423134A1C}" dt="2025-05-28T11:03:52.579" v="1446" actId="20577"/>
          <ac:spMkLst>
            <pc:docMk/>
            <pc:sldMk cId="271220387" sldId="269"/>
            <ac:spMk id="4" creationId="{C04F3D6F-E04F-F0C2-C0D9-1B83318160CF}"/>
          </ac:spMkLst>
        </pc:spChg>
      </pc:sldChg>
      <pc:sldChg chg="modSp mod">
        <pc:chgData name="Wouter Lampaert" userId="1b1f73bc-7317-4248-98d2-7c15c72d9206" providerId="ADAL" clId="{178E79F1-3AD0-4F24-8A19-925423134A1C}" dt="2025-05-28T13:13:29.334" v="3446" actId="20577"/>
        <pc:sldMkLst>
          <pc:docMk/>
          <pc:sldMk cId="1403132119" sldId="270"/>
        </pc:sldMkLst>
        <pc:spChg chg="mod">
          <ac:chgData name="Wouter Lampaert" userId="1b1f73bc-7317-4248-98d2-7c15c72d9206" providerId="ADAL" clId="{178E79F1-3AD0-4F24-8A19-925423134A1C}" dt="2025-05-28T13:13:29.334" v="3446" actId="20577"/>
          <ac:spMkLst>
            <pc:docMk/>
            <pc:sldMk cId="1403132119" sldId="270"/>
            <ac:spMk id="2" creationId="{15DB3D24-9022-8D18-3583-03E9151DE110}"/>
          </ac:spMkLst>
        </pc:spChg>
        <pc:spChg chg="mod">
          <ac:chgData name="Wouter Lampaert" userId="1b1f73bc-7317-4248-98d2-7c15c72d9206" providerId="ADAL" clId="{178E79F1-3AD0-4F24-8A19-925423134A1C}" dt="2025-05-28T11:10:54.512" v="1729"/>
          <ac:spMkLst>
            <pc:docMk/>
            <pc:sldMk cId="1403132119" sldId="270"/>
            <ac:spMk id="4" creationId="{7BA5C3B3-D2FE-24D7-F8F4-CE25E6A750B3}"/>
          </ac:spMkLst>
        </pc:spChg>
      </pc:sldChg>
      <pc:sldChg chg="modSp mod">
        <pc:chgData name="Wouter Lampaert" userId="1b1f73bc-7317-4248-98d2-7c15c72d9206" providerId="ADAL" clId="{178E79F1-3AD0-4F24-8A19-925423134A1C}" dt="2025-05-30T12:44:56.073" v="4756" actId="20577"/>
        <pc:sldMkLst>
          <pc:docMk/>
          <pc:sldMk cId="3336258150" sldId="271"/>
        </pc:sldMkLst>
        <pc:spChg chg="mod">
          <ac:chgData name="Wouter Lampaert" userId="1b1f73bc-7317-4248-98d2-7c15c72d9206" providerId="ADAL" clId="{178E79F1-3AD0-4F24-8A19-925423134A1C}" dt="2025-05-30T12:44:56.073" v="4756" actId="20577"/>
          <ac:spMkLst>
            <pc:docMk/>
            <pc:sldMk cId="3336258150" sldId="271"/>
            <ac:spMk id="2" creationId="{BCC35539-C2C4-D45C-2167-F6966C88C055}"/>
          </ac:spMkLst>
        </pc:spChg>
        <pc:spChg chg="mod">
          <ac:chgData name="Wouter Lampaert" userId="1b1f73bc-7317-4248-98d2-7c15c72d9206" providerId="ADAL" clId="{178E79F1-3AD0-4F24-8A19-925423134A1C}" dt="2025-05-28T11:11:02.131" v="1732"/>
          <ac:spMkLst>
            <pc:docMk/>
            <pc:sldMk cId="3336258150" sldId="271"/>
            <ac:spMk id="4" creationId="{062A72B8-DDD0-EC52-9E2A-4A544DAEA943}"/>
          </ac:spMkLst>
        </pc:spChg>
        <pc:spChg chg="mod">
          <ac:chgData name="Wouter Lampaert" userId="1b1f73bc-7317-4248-98d2-7c15c72d9206" providerId="ADAL" clId="{178E79F1-3AD0-4F24-8A19-925423134A1C}" dt="2025-05-28T11:04:15.666" v="1452" actId="14100"/>
          <ac:spMkLst>
            <pc:docMk/>
            <pc:sldMk cId="3336258150" sldId="271"/>
            <ac:spMk id="14" creationId="{E16F511B-1373-732E-B420-E67FBAAAB80C}"/>
          </ac:spMkLst>
        </pc:spChg>
      </pc:sldChg>
      <pc:sldChg chg="addSp delSp modSp mod modClrScheme delAnim modAnim chgLayout">
        <pc:chgData name="Wouter Lampaert" userId="1b1f73bc-7317-4248-98d2-7c15c72d9206" providerId="ADAL" clId="{178E79F1-3AD0-4F24-8A19-925423134A1C}" dt="2025-05-30T15:12:39.279" v="5129" actId="20577"/>
        <pc:sldMkLst>
          <pc:docMk/>
          <pc:sldMk cId="1742194461" sldId="272"/>
        </pc:sldMkLst>
        <pc:spChg chg="mod ord">
          <ac:chgData name="Wouter Lampaert" userId="1b1f73bc-7317-4248-98d2-7c15c72d9206" providerId="ADAL" clId="{178E79F1-3AD0-4F24-8A19-925423134A1C}" dt="2025-05-30T15:12:39.279" v="5129" actId="20577"/>
          <ac:spMkLst>
            <pc:docMk/>
            <pc:sldMk cId="1742194461" sldId="272"/>
            <ac:spMk id="2" creationId="{657B841D-3747-B3B0-177F-E3093FF6E87E}"/>
          </ac:spMkLst>
        </pc:spChg>
        <pc:spChg chg="mod">
          <ac:chgData name="Wouter Lampaert" userId="1b1f73bc-7317-4248-98d2-7c15c72d9206" providerId="ADAL" clId="{178E79F1-3AD0-4F24-8A19-925423134A1C}" dt="2025-05-30T07:37:52.900" v="3602" actId="26606"/>
          <ac:spMkLst>
            <pc:docMk/>
            <pc:sldMk cId="1742194461" sldId="272"/>
            <ac:spMk id="4" creationId="{D11B214D-226E-4290-5055-138B510A0E1B}"/>
          </ac:spMkLst>
        </pc:spChg>
        <pc:spChg chg="mod">
          <ac:chgData name="Wouter Lampaert" userId="1b1f73bc-7317-4248-98d2-7c15c72d9206" providerId="ADAL" clId="{178E79F1-3AD0-4F24-8A19-925423134A1C}" dt="2025-05-30T07:37:52.900" v="3602" actId="26606"/>
          <ac:spMkLst>
            <pc:docMk/>
            <pc:sldMk cId="1742194461" sldId="272"/>
            <ac:spMk id="5" creationId="{366861D1-C867-5730-FD83-2196DF350AAA}"/>
          </ac:spMkLst>
        </pc:spChg>
        <pc:spChg chg="mod ord">
          <ac:chgData name="Wouter Lampaert" userId="1b1f73bc-7317-4248-98d2-7c15c72d9206" providerId="ADAL" clId="{178E79F1-3AD0-4F24-8A19-925423134A1C}" dt="2025-05-30T07:37:52.900" v="3602" actId="26606"/>
          <ac:spMkLst>
            <pc:docMk/>
            <pc:sldMk cId="1742194461" sldId="272"/>
            <ac:spMk id="14" creationId="{C8C9E823-94E7-F654-9233-8BBA1F33BEBF}"/>
          </ac:spMkLst>
        </pc:spChg>
        <pc:picChg chg="add del mod">
          <ac:chgData name="Wouter Lampaert" userId="1b1f73bc-7317-4248-98d2-7c15c72d9206" providerId="ADAL" clId="{178E79F1-3AD0-4F24-8A19-925423134A1C}" dt="2025-05-30T07:39:38.945" v="3606" actId="478"/>
          <ac:picMkLst>
            <pc:docMk/>
            <pc:sldMk cId="1742194461" sldId="272"/>
            <ac:picMk id="6" creationId="{1214233E-ACAC-667C-A395-E1519054FDCD}"/>
          </ac:picMkLst>
        </pc:picChg>
        <pc:picChg chg="add del mod">
          <ac:chgData name="Wouter Lampaert" userId="1b1f73bc-7317-4248-98d2-7c15c72d9206" providerId="ADAL" clId="{178E79F1-3AD0-4F24-8A19-925423134A1C}" dt="2025-05-30T14:08:50.002" v="5102" actId="478"/>
          <ac:picMkLst>
            <pc:docMk/>
            <pc:sldMk cId="1742194461" sldId="272"/>
            <ac:picMk id="8" creationId="{EC72EDD5-2142-37A0-A715-54B37EED7F80}"/>
          </ac:picMkLst>
        </pc:picChg>
        <pc:picChg chg="add del mod">
          <ac:chgData name="Wouter Lampaert" userId="1b1f73bc-7317-4248-98d2-7c15c72d9206" providerId="ADAL" clId="{178E79F1-3AD0-4F24-8A19-925423134A1C}" dt="2025-05-30T14:08:49.618" v="5101" actId="478"/>
          <ac:picMkLst>
            <pc:docMk/>
            <pc:sldMk cId="1742194461" sldId="272"/>
            <ac:picMk id="10" creationId="{191EE85B-4BAB-50AF-A6F3-8B639B788A25}"/>
          </ac:picMkLst>
        </pc:picChg>
        <pc:picChg chg="add mod">
          <ac:chgData name="Wouter Lampaert" userId="1b1f73bc-7317-4248-98d2-7c15c72d9206" providerId="ADAL" clId="{178E79F1-3AD0-4F24-8A19-925423134A1C}" dt="2025-05-30T14:09:04.055" v="5109" actId="14100"/>
          <ac:picMkLst>
            <pc:docMk/>
            <pc:sldMk cId="1742194461" sldId="272"/>
            <ac:picMk id="12" creationId="{588942D8-0ED8-0678-8B2B-31FADA0D4601}"/>
          </ac:picMkLst>
        </pc:picChg>
        <pc:picChg chg="add mod">
          <ac:chgData name="Wouter Lampaert" userId="1b1f73bc-7317-4248-98d2-7c15c72d9206" providerId="ADAL" clId="{178E79F1-3AD0-4F24-8A19-925423134A1C}" dt="2025-05-30T14:09:15.122" v="5114" actId="14100"/>
          <ac:picMkLst>
            <pc:docMk/>
            <pc:sldMk cId="1742194461" sldId="272"/>
            <ac:picMk id="15" creationId="{BC51624C-EB50-CF30-12D2-DB35558E51C9}"/>
          </ac:picMkLst>
        </pc:picChg>
      </pc:sldChg>
      <pc:sldChg chg="modSp mod">
        <pc:chgData name="Wouter Lampaert" userId="1b1f73bc-7317-4248-98d2-7c15c72d9206" providerId="ADAL" clId="{178E79F1-3AD0-4F24-8A19-925423134A1C}" dt="2025-05-30T15:38:40.823" v="5252" actId="20577"/>
        <pc:sldMkLst>
          <pc:docMk/>
          <pc:sldMk cId="2107785403" sldId="273"/>
        </pc:sldMkLst>
        <pc:spChg chg="mod">
          <ac:chgData name="Wouter Lampaert" userId="1b1f73bc-7317-4248-98d2-7c15c72d9206" providerId="ADAL" clId="{178E79F1-3AD0-4F24-8A19-925423134A1C}" dt="2025-05-30T15:38:40.823" v="5252" actId="20577"/>
          <ac:spMkLst>
            <pc:docMk/>
            <pc:sldMk cId="2107785403" sldId="273"/>
            <ac:spMk id="2" creationId="{CC4AC55C-E8DE-3158-7B28-65850733D427}"/>
          </ac:spMkLst>
        </pc:spChg>
        <pc:spChg chg="mod">
          <ac:chgData name="Wouter Lampaert" userId="1b1f73bc-7317-4248-98d2-7c15c72d9206" providerId="ADAL" clId="{178E79F1-3AD0-4F24-8A19-925423134A1C}" dt="2025-05-28T11:11:10.602" v="1735"/>
          <ac:spMkLst>
            <pc:docMk/>
            <pc:sldMk cId="2107785403" sldId="273"/>
            <ac:spMk id="4" creationId="{B83F2519-2FAC-6E0B-429D-92B1F9150167}"/>
          </ac:spMkLst>
        </pc:spChg>
        <pc:spChg chg="mod">
          <ac:chgData name="Wouter Lampaert" userId="1b1f73bc-7317-4248-98d2-7c15c72d9206" providerId="ADAL" clId="{178E79F1-3AD0-4F24-8A19-925423134A1C}" dt="2025-05-30T08:56:51.963" v="3765" actId="20577"/>
          <ac:spMkLst>
            <pc:docMk/>
            <pc:sldMk cId="2107785403" sldId="273"/>
            <ac:spMk id="14" creationId="{2F12E349-7AE1-51B8-E8A4-7BEB3660AEBB}"/>
          </ac:spMkLst>
        </pc:spChg>
      </pc:sldChg>
      <pc:sldChg chg="modSp mod">
        <pc:chgData name="Wouter Lampaert" userId="1b1f73bc-7317-4248-98d2-7c15c72d9206" providerId="ADAL" clId="{178E79F1-3AD0-4F24-8A19-925423134A1C}" dt="2025-05-30T15:43:00.353" v="5298" actId="20577"/>
        <pc:sldMkLst>
          <pc:docMk/>
          <pc:sldMk cId="390197091" sldId="274"/>
        </pc:sldMkLst>
        <pc:spChg chg="mod">
          <ac:chgData name="Wouter Lampaert" userId="1b1f73bc-7317-4248-98d2-7c15c72d9206" providerId="ADAL" clId="{178E79F1-3AD0-4F24-8A19-925423134A1C}" dt="2025-05-30T15:43:00.353" v="5298" actId="20577"/>
          <ac:spMkLst>
            <pc:docMk/>
            <pc:sldMk cId="390197091" sldId="274"/>
            <ac:spMk id="2" creationId="{55618261-94C5-3132-9190-498891C63482}"/>
          </ac:spMkLst>
        </pc:spChg>
        <pc:spChg chg="mod">
          <ac:chgData name="Wouter Lampaert" userId="1b1f73bc-7317-4248-98d2-7c15c72d9206" providerId="ADAL" clId="{178E79F1-3AD0-4F24-8A19-925423134A1C}" dt="2025-05-28T11:11:17.999" v="1738"/>
          <ac:spMkLst>
            <pc:docMk/>
            <pc:sldMk cId="390197091" sldId="274"/>
            <ac:spMk id="4" creationId="{FD3E17F2-9712-82CA-CBFE-B254807D97A7}"/>
          </ac:spMkLst>
        </pc:spChg>
      </pc:sldChg>
      <pc:sldChg chg="modSp mod">
        <pc:chgData name="Wouter Lampaert" userId="1b1f73bc-7317-4248-98d2-7c15c72d9206" providerId="ADAL" clId="{178E79F1-3AD0-4F24-8A19-925423134A1C}" dt="2025-05-30T15:40:43.200" v="5297" actId="27636"/>
        <pc:sldMkLst>
          <pc:docMk/>
          <pc:sldMk cId="1122797168" sldId="275"/>
        </pc:sldMkLst>
        <pc:spChg chg="mod">
          <ac:chgData name="Wouter Lampaert" userId="1b1f73bc-7317-4248-98d2-7c15c72d9206" providerId="ADAL" clId="{178E79F1-3AD0-4F24-8A19-925423134A1C}" dt="2025-05-30T15:40:43.200" v="5297" actId="27636"/>
          <ac:spMkLst>
            <pc:docMk/>
            <pc:sldMk cId="1122797168" sldId="275"/>
            <ac:spMk id="2" creationId="{8F14404A-002D-C11E-14C1-987643FC447C}"/>
          </ac:spMkLst>
        </pc:spChg>
        <pc:spChg chg="mod">
          <ac:chgData name="Wouter Lampaert" userId="1b1f73bc-7317-4248-98d2-7c15c72d9206" providerId="ADAL" clId="{178E79F1-3AD0-4F24-8A19-925423134A1C}" dt="2025-05-28T11:11:12.833" v="1736"/>
          <ac:spMkLst>
            <pc:docMk/>
            <pc:sldMk cId="1122797168" sldId="275"/>
            <ac:spMk id="4" creationId="{83B62450-DC98-FC06-309B-161BA79EEAEB}"/>
          </ac:spMkLst>
        </pc:spChg>
        <pc:spChg chg="mod">
          <ac:chgData name="Wouter Lampaert" userId="1b1f73bc-7317-4248-98d2-7c15c72d9206" providerId="ADAL" clId="{178E79F1-3AD0-4F24-8A19-925423134A1C}" dt="2025-05-30T08:00:22.165" v="3691" actId="20577"/>
          <ac:spMkLst>
            <pc:docMk/>
            <pc:sldMk cId="1122797168" sldId="275"/>
            <ac:spMk id="14" creationId="{005C8D7D-A941-E330-A1F5-A45E7745ACA6}"/>
          </ac:spMkLst>
        </pc:spChg>
      </pc:sldChg>
      <pc:sldChg chg="modSp mod ord modCm">
        <pc:chgData name="Wouter Lampaert" userId="1b1f73bc-7317-4248-98d2-7c15c72d9206" providerId="ADAL" clId="{178E79F1-3AD0-4F24-8A19-925423134A1C}" dt="2025-05-30T12:12:00.374" v="4048" actId="20577"/>
        <pc:sldMkLst>
          <pc:docMk/>
          <pc:sldMk cId="1633451578" sldId="276"/>
        </pc:sldMkLst>
        <pc:spChg chg="mod">
          <ac:chgData name="Wouter Lampaert" userId="1b1f73bc-7317-4248-98d2-7c15c72d9206" providerId="ADAL" clId="{178E79F1-3AD0-4F24-8A19-925423134A1C}" dt="2025-05-28T13:00:22.009" v="3387" actId="15"/>
          <ac:spMkLst>
            <pc:docMk/>
            <pc:sldMk cId="1633451578" sldId="276"/>
            <ac:spMk id="2" creationId="{277DBAAE-59FB-1437-116A-7923F255FDF9}"/>
          </ac:spMkLst>
        </pc:spChg>
        <pc:spChg chg="mod">
          <ac:chgData name="Wouter Lampaert" userId="1b1f73bc-7317-4248-98d2-7c15c72d9206" providerId="ADAL" clId="{178E79F1-3AD0-4F24-8A19-925423134A1C}" dt="2025-05-28T11:11:16.117" v="1737"/>
          <ac:spMkLst>
            <pc:docMk/>
            <pc:sldMk cId="1633451578" sldId="276"/>
            <ac:spMk id="4" creationId="{35C82B5D-2BD0-5EC3-EAD7-2E8026E84982}"/>
          </ac:spMkLst>
        </pc:spChg>
        <pc:spChg chg="mod">
          <ac:chgData name="Wouter Lampaert" userId="1b1f73bc-7317-4248-98d2-7c15c72d9206" providerId="ADAL" clId="{178E79F1-3AD0-4F24-8A19-925423134A1C}" dt="2025-05-30T12:12:00.374" v="4048" actId="20577"/>
          <ac:spMkLst>
            <pc:docMk/>
            <pc:sldMk cId="1633451578" sldId="276"/>
            <ac:spMk id="14" creationId="{30025FEF-5528-CFE0-AA50-02C881F7BF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outer Lampaert" userId="1b1f73bc-7317-4248-98d2-7c15c72d9206" providerId="ADAL" clId="{178E79F1-3AD0-4F24-8A19-925423134A1C}" dt="2025-05-28T13:00:13.397" v="3381" actId="20577"/>
              <pc2:cmMkLst xmlns:pc2="http://schemas.microsoft.com/office/powerpoint/2019/9/main/command">
                <pc:docMk/>
                <pc:sldMk cId="1633451578" sldId="276"/>
                <pc2:cmMk id="{2A6F703E-B9E2-4F5B-AEC9-B0713330FBC5}"/>
              </pc2:cmMkLst>
            </pc226:cmChg>
          </p:ext>
        </pc:extLst>
      </pc:sldChg>
      <pc:sldChg chg="modSp add mod">
        <pc:chgData name="Wouter Lampaert" userId="1b1f73bc-7317-4248-98d2-7c15c72d9206" providerId="ADAL" clId="{178E79F1-3AD0-4F24-8A19-925423134A1C}" dt="2025-05-30T12:44:00.991" v="4674" actId="20577"/>
        <pc:sldMkLst>
          <pc:docMk/>
          <pc:sldMk cId="1427724138" sldId="277"/>
        </pc:sldMkLst>
        <pc:spChg chg="mod">
          <ac:chgData name="Wouter Lampaert" userId="1b1f73bc-7317-4248-98d2-7c15c72d9206" providerId="ADAL" clId="{178E79F1-3AD0-4F24-8A19-925423134A1C}" dt="2025-05-30T12:44:00.991" v="4674" actId="20577"/>
          <ac:spMkLst>
            <pc:docMk/>
            <pc:sldMk cId="1427724138" sldId="277"/>
            <ac:spMk id="2" creationId="{534F48CA-D2C6-8CA0-F7DD-F04697A4D065}"/>
          </ac:spMkLst>
        </pc:spChg>
        <pc:spChg chg="mod">
          <ac:chgData name="Wouter Lampaert" userId="1b1f73bc-7317-4248-98d2-7c15c72d9206" providerId="ADAL" clId="{178E79F1-3AD0-4F24-8A19-925423134A1C}" dt="2025-05-28T11:10:57.640" v="1730"/>
          <ac:spMkLst>
            <pc:docMk/>
            <pc:sldMk cId="1427724138" sldId="277"/>
            <ac:spMk id="4" creationId="{5DA8F77F-DC82-C710-11E5-4482FE866E47}"/>
          </ac:spMkLst>
        </pc:spChg>
        <pc:spChg chg="mod">
          <ac:chgData name="Wouter Lampaert" userId="1b1f73bc-7317-4248-98d2-7c15c72d9206" providerId="ADAL" clId="{178E79F1-3AD0-4F24-8A19-925423134A1C}" dt="2025-05-28T10:52:08.968" v="316" actId="20577"/>
          <ac:spMkLst>
            <pc:docMk/>
            <pc:sldMk cId="1427724138" sldId="277"/>
            <ac:spMk id="14" creationId="{973F862D-9421-F66A-D981-8470F5EB4FA5}"/>
          </ac:spMkLst>
        </pc:spChg>
      </pc:sldChg>
      <pc:sldChg chg="modSp add mod">
        <pc:chgData name="Wouter Lampaert" userId="1b1f73bc-7317-4248-98d2-7c15c72d9206" providerId="ADAL" clId="{178E79F1-3AD0-4F24-8A19-925423134A1C}" dt="2025-05-30T15:01:15.328" v="5124" actId="20577"/>
        <pc:sldMkLst>
          <pc:docMk/>
          <pc:sldMk cId="2163677171" sldId="278"/>
        </pc:sldMkLst>
        <pc:spChg chg="mod">
          <ac:chgData name="Wouter Lampaert" userId="1b1f73bc-7317-4248-98d2-7c15c72d9206" providerId="ADAL" clId="{178E79F1-3AD0-4F24-8A19-925423134A1C}" dt="2025-05-30T15:01:15.328" v="5124" actId="20577"/>
          <ac:spMkLst>
            <pc:docMk/>
            <pc:sldMk cId="2163677171" sldId="278"/>
            <ac:spMk id="2" creationId="{B8C81333-863F-2164-5985-66F16E7D3173}"/>
          </ac:spMkLst>
        </pc:spChg>
        <pc:spChg chg="mod">
          <ac:chgData name="Wouter Lampaert" userId="1b1f73bc-7317-4248-98d2-7c15c72d9206" providerId="ADAL" clId="{178E79F1-3AD0-4F24-8A19-925423134A1C}" dt="2025-05-28T11:10:59.819" v="1731"/>
          <ac:spMkLst>
            <pc:docMk/>
            <pc:sldMk cId="2163677171" sldId="278"/>
            <ac:spMk id="4" creationId="{F62A4854-A061-E112-5E58-73C01B60309C}"/>
          </ac:spMkLst>
        </pc:spChg>
        <pc:spChg chg="mod">
          <ac:chgData name="Wouter Lampaert" userId="1b1f73bc-7317-4248-98d2-7c15c72d9206" providerId="ADAL" clId="{178E79F1-3AD0-4F24-8A19-925423134A1C}" dt="2025-05-28T11:03:16.969" v="1433" actId="1076"/>
          <ac:spMkLst>
            <pc:docMk/>
            <pc:sldMk cId="2163677171" sldId="278"/>
            <ac:spMk id="14" creationId="{41639A7F-6A90-8642-F82A-18B70A939AD3}"/>
          </ac:spMkLst>
        </pc:spChg>
      </pc:sldChg>
      <pc:sldChg chg="delSp modSp add del mod">
        <pc:chgData name="Wouter Lampaert" userId="1b1f73bc-7317-4248-98d2-7c15c72d9206" providerId="ADAL" clId="{178E79F1-3AD0-4F24-8A19-925423134A1C}" dt="2025-05-30T12:52:37.892" v="4819" actId="47"/>
        <pc:sldMkLst>
          <pc:docMk/>
          <pc:sldMk cId="1813066217" sldId="279"/>
        </pc:sldMkLst>
        <pc:spChg chg="del">
          <ac:chgData name="Wouter Lampaert" userId="1b1f73bc-7317-4248-98d2-7c15c72d9206" providerId="ADAL" clId="{178E79F1-3AD0-4F24-8A19-925423134A1C}" dt="2025-05-30T12:45:04.449" v="4758" actId="478"/>
          <ac:spMkLst>
            <pc:docMk/>
            <pc:sldMk cId="1813066217" sldId="279"/>
            <ac:spMk id="2" creationId="{AB69DABE-0C68-15B2-7182-00AF6B8078CD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3" creationId="{9E1A3292-4500-5AA2-5ECD-78323E863124}"/>
          </ac:spMkLst>
        </pc:spChg>
        <pc:spChg chg="del">
          <ac:chgData name="Wouter Lampaert" userId="1b1f73bc-7317-4248-98d2-7c15c72d9206" providerId="ADAL" clId="{178E79F1-3AD0-4F24-8A19-925423134A1C}" dt="2025-05-30T12:45:03.215" v="4757" actId="478"/>
          <ac:spMkLst>
            <pc:docMk/>
            <pc:sldMk cId="1813066217" sldId="279"/>
            <ac:spMk id="6" creationId="{F4865FFD-4CA1-2E21-4D20-8ED397BF5C59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7" creationId="{156C9810-4581-C785-0607-42D7928EBB35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47" creationId="{18F12E61-86BD-F1B3-3DE8-5F2DF4A6A790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48" creationId="{2CED9E23-72C4-E812-97EB-F9EC26FA4A30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57" creationId="{4BD5A959-9835-B288-B96E-4CB7253F4FFB}"/>
          </ac:spMkLst>
        </pc:spChg>
        <pc:spChg chg="mod">
          <ac:chgData name="Wouter Lampaert" userId="1b1f73bc-7317-4248-98d2-7c15c72d9206" providerId="ADAL" clId="{178E79F1-3AD0-4F24-8A19-925423134A1C}" dt="2025-05-30T12:51:19.140" v="4811" actId="1076"/>
          <ac:spMkLst>
            <pc:docMk/>
            <pc:sldMk cId="1813066217" sldId="279"/>
            <ac:spMk id="67" creationId="{937FD5B7-B659-3FC7-EFC8-2071D28D7D63}"/>
          </ac:spMkLst>
        </pc:spChg>
        <pc:spChg chg="mod">
          <ac:chgData name="Wouter Lampaert" userId="1b1f73bc-7317-4248-98d2-7c15c72d9206" providerId="ADAL" clId="{178E79F1-3AD0-4F24-8A19-925423134A1C}" dt="2025-05-30T12:51:20.392" v="4817" actId="1076"/>
          <ac:spMkLst>
            <pc:docMk/>
            <pc:sldMk cId="1813066217" sldId="279"/>
            <ac:spMk id="134" creationId="{EC09D450-53A4-1DF9-182F-9D96069265C3}"/>
          </ac:spMkLst>
        </pc:spChg>
        <pc:spChg chg="mod">
          <ac:chgData name="Wouter Lampaert" userId="1b1f73bc-7317-4248-98d2-7c15c72d9206" providerId="ADAL" clId="{178E79F1-3AD0-4F24-8A19-925423134A1C}" dt="2025-05-30T12:51:18.932" v="4810" actId="1076"/>
          <ac:spMkLst>
            <pc:docMk/>
            <pc:sldMk cId="1813066217" sldId="279"/>
            <ac:spMk id="138" creationId="{AC1F0C07-71BD-2F88-2648-F8070AAA69B7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75" creationId="{0D164DD9-F143-C852-7CC4-C169D89CE899}"/>
          </ac:spMkLst>
        </pc:spChg>
        <pc:spChg chg="mod">
          <ac:chgData name="Wouter Lampaert" userId="1b1f73bc-7317-4248-98d2-7c15c72d9206" providerId="ADAL" clId="{178E79F1-3AD0-4F24-8A19-925423134A1C}" dt="2025-05-30T12:51:18.060" v="4806" actId="1076"/>
          <ac:spMkLst>
            <pc:docMk/>
            <pc:sldMk cId="1813066217" sldId="279"/>
            <ac:spMk id="177" creationId="{C287B9F7-6F8D-681E-2328-0181658162B4}"/>
          </ac:spMkLst>
        </pc:spChg>
        <pc:spChg chg="mod">
          <ac:chgData name="Wouter Lampaert" userId="1b1f73bc-7317-4248-98d2-7c15c72d9206" providerId="ADAL" clId="{178E79F1-3AD0-4F24-8A19-925423134A1C}" dt="2025-05-30T12:51:18.499" v="4808" actId="1076"/>
          <ac:spMkLst>
            <pc:docMk/>
            <pc:sldMk cId="1813066217" sldId="279"/>
            <ac:spMk id="181" creationId="{CEDA1D36-15AB-A210-42F3-5D79C75D5098}"/>
          </ac:spMkLst>
        </pc:spChg>
        <pc:spChg chg="mod">
          <ac:chgData name="Wouter Lampaert" userId="1b1f73bc-7317-4248-98d2-7c15c72d9206" providerId="ADAL" clId="{178E79F1-3AD0-4F24-8A19-925423134A1C}" dt="2025-05-30T12:51:18.724" v="4809" actId="1076"/>
          <ac:spMkLst>
            <pc:docMk/>
            <pc:sldMk cId="1813066217" sldId="279"/>
            <ac:spMk id="182" creationId="{E5AB6EFE-EC56-0FEF-7C5E-147DF790B1C9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83" creationId="{8C1FCA7C-0531-15E7-D0D6-603B8F557FB1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92" creationId="{7B0C54CF-0E9B-1681-939F-9ED3B8EAD584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93" creationId="{08725DB0-AB58-3F78-EDE7-4FAE1E9A003D}"/>
          </ac:spMkLst>
        </pc:spChg>
        <pc:spChg chg="mod">
          <ac:chgData name="Wouter Lampaert" userId="1b1f73bc-7317-4248-98d2-7c15c72d9206" providerId="ADAL" clId="{178E79F1-3AD0-4F24-8A19-925423134A1C}" dt="2025-05-30T12:47:11.716" v="4761" actId="1076"/>
          <ac:spMkLst>
            <pc:docMk/>
            <pc:sldMk cId="1813066217" sldId="279"/>
            <ac:spMk id="194" creationId="{8F09DD2A-1BE9-8270-90FF-36C5489EF4E3}"/>
          </ac:spMkLst>
        </pc:spChg>
        <pc:cxnChg chg="mod">
          <ac:chgData name="Wouter Lampaert" userId="1b1f73bc-7317-4248-98d2-7c15c72d9206" providerId="ADAL" clId="{178E79F1-3AD0-4F24-8A19-925423134A1C}" dt="2025-05-30T12:51:17.852" v="4805" actId="14100"/>
          <ac:cxnSpMkLst>
            <pc:docMk/>
            <pc:sldMk cId="1813066217" sldId="279"/>
            <ac:cxnSpMk id="61" creationId="{8908A914-D138-EBA2-ABDA-F864AD5A1884}"/>
          </ac:cxnSpMkLst>
        </pc:cxnChg>
        <pc:cxnChg chg="mod">
          <ac:chgData name="Wouter Lampaert" userId="1b1f73bc-7317-4248-98d2-7c15c72d9206" providerId="ADAL" clId="{178E79F1-3AD0-4F24-8A19-925423134A1C}" dt="2025-05-30T12:51:20.188" v="4816" actId="14100"/>
          <ac:cxnSpMkLst>
            <pc:docMk/>
            <pc:sldMk cId="1813066217" sldId="279"/>
            <ac:cxnSpMk id="68" creationId="{7843D649-C585-3001-9FAA-9844E8567F22}"/>
          </ac:cxnSpMkLst>
        </pc:cxnChg>
        <pc:cxnChg chg="mod">
          <ac:chgData name="Wouter Lampaert" userId="1b1f73bc-7317-4248-98d2-7c15c72d9206" providerId="ADAL" clId="{178E79F1-3AD0-4F24-8A19-925423134A1C}" dt="2025-05-30T12:51:20.392" v="4817" actId="1076"/>
          <ac:cxnSpMkLst>
            <pc:docMk/>
            <pc:sldMk cId="1813066217" sldId="279"/>
            <ac:cxnSpMk id="179" creationId="{FAA41B38-1B6B-5FA7-DAFE-8416893C8E90}"/>
          </ac:cxnSpMkLst>
        </pc:cxnChg>
        <pc:cxnChg chg="mod">
          <ac:chgData name="Wouter Lampaert" userId="1b1f73bc-7317-4248-98d2-7c15c72d9206" providerId="ADAL" clId="{178E79F1-3AD0-4F24-8A19-925423134A1C}" dt="2025-05-30T12:51:19.140" v="4811" actId="1076"/>
          <ac:cxnSpMkLst>
            <pc:docMk/>
            <pc:sldMk cId="1813066217" sldId="279"/>
            <ac:cxnSpMk id="180" creationId="{564DD7F3-BD48-DC22-6AF4-BC45B9936AF8}"/>
          </ac:cxnSpMkLst>
        </pc:cxnChg>
      </pc:sldChg>
      <pc:sldChg chg="addSp delSp modSp add mod">
        <pc:chgData name="Wouter Lampaert" userId="1b1f73bc-7317-4248-98d2-7c15c72d9206" providerId="ADAL" clId="{178E79F1-3AD0-4F24-8A19-925423134A1C}" dt="2025-05-28T12:41:55.209" v="2851" actId="20577"/>
        <pc:sldMkLst>
          <pc:docMk/>
          <pc:sldMk cId="2614272456" sldId="280"/>
        </pc:sldMkLst>
        <pc:spChg chg="add mod">
          <ac:chgData name="Wouter Lampaert" userId="1b1f73bc-7317-4248-98d2-7c15c72d9206" providerId="ADAL" clId="{178E79F1-3AD0-4F24-8A19-925423134A1C}" dt="2025-05-28T12:41:04.864" v="2739" actId="14100"/>
          <ac:spMkLst>
            <pc:docMk/>
            <pc:sldMk cId="2614272456" sldId="280"/>
            <ac:spMk id="7" creationId="{F16E2714-33B9-F99F-98EF-0EDD8A9A5706}"/>
          </ac:spMkLst>
        </pc:spChg>
        <pc:spChg chg="mod">
          <ac:chgData name="Wouter Lampaert" userId="1b1f73bc-7317-4248-98d2-7c15c72d9206" providerId="ADAL" clId="{178E79F1-3AD0-4F24-8A19-925423134A1C}" dt="2025-05-28T12:41:55.209" v="2851" actId="20577"/>
          <ac:spMkLst>
            <pc:docMk/>
            <pc:sldMk cId="2614272456" sldId="280"/>
            <ac:spMk id="14" creationId="{DE937727-B8F5-B2D1-F8BE-998A5C224F3C}"/>
          </ac:spMkLst>
        </pc:spChg>
        <pc:picChg chg="add mod modCrop">
          <ac:chgData name="Wouter Lampaert" userId="1b1f73bc-7317-4248-98d2-7c15c72d9206" providerId="ADAL" clId="{178E79F1-3AD0-4F24-8A19-925423134A1C}" dt="2025-05-28T12:40:57.023" v="2737" actId="14100"/>
          <ac:picMkLst>
            <pc:docMk/>
            <pc:sldMk cId="2614272456" sldId="280"/>
            <ac:picMk id="6" creationId="{90FED622-E74F-E849-1F39-46D8E33895CB}"/>
          </ac:picMkLst>
        </pc:picChg>
      </pc:sldChg>
      <pc:sldChg chg="modSp add mod">
        <pc:chgData name="Wouter Lampaert" userId="1b1f73bc-7317-4248-98d2-7c15c72d9206" providerId="ADAL" clId="{178E79F1-3AD0-4F24-8A19-925423134A1C}" dt="2025-05-28T11:46:28.309" v="2122" actId="20577"/>
        <pc:sldMkLst>
          <pc:docMk/>
          <pc:sldMk cId="4041805389" sldId="1740"/>
        </pc:sldMkLst>
        <pc:spChg chg="mod">
          <ac:chgData name="Wouter Lampaert" userId="1b1f73bc-7317-4248-98d2-7c15c72d9206" providerId="ADAL" clId="{178E79F1-3AD0-4F24-8A19-925423134A1C}" dt="2025-05-28T11:46:28.309" v="2122" actId="20577"/>
          <ac:spMkLst>
            <pc:docMk/>
            <pc:sldMk cId="4041805389" sldId="1740"/>
            <ac:spMk id="2" creationId="{D16D9EF8-BC34-F570-DFFC-46FD32C0A271}"/>
          </ac:spMkLst>
        </pc:spChg>
        <pc:spChg chg="mod">
          <ac:chgData name="Wouter Lampaert" userId="1b1f73bc-7317-4248-98d2-7c15c72d9206" providerId="ADAL" clId="{178E79F1-3AD0-4F24-8A19-925423134A1C}" dt="2025-05-28T11:45:38.620" v="2060"/>
          <ac:spMkLst>
            <pc:docMk/>
            <pc:sldMk cId="4041805389" sldId="1740"/>
            <ac:spMk id="14" creationId="{8667ECC9-18D2-DD46-B75C-BB02E24C95D8}"/>
          </ac:spMkLst>
        </pc:spChg>
      </pc:sldChg>
      <pc:sldChg chg="modSp add mod">
        <pc:chgData name="Wouter Lampaert" userId="1b1f73bc-7317-4248-98d2-7c15c72d9206" providerId="ADAL" clId="{178E79F1-3AD0-4F24-8A19-925423134A1C}" dt="2025-05-28T11:46:45.029" v="2124" actId="207"/>
        <pc:sldMkLst>
          <pc:docMk/>
          <pc:sldMk cId="2111710338" sldId="1741"/>
        </pc:sldMkLst>
        <pc:spChg chg="mod">
          <ac:chgData name="Wouter Lampaert" userId="1b1f73bc-7317-4248-98d2-7c15c72d9206" providerId="ADAL" clId="{178E79F1-3AD0-4F24-8A19-925423134A1C}" dt="2025-05-28T11:46:45.029" v="2124" actId="207"/>
          <ac:spMkLst>
            <pc:docMk/>
            <pc:sldMk cId="2111710338" sldId="1741"/>
            <ac:spMk id="2" creationId="{EF377CB9-0C34-8004-750D-C41E927FAF9E}"/>
          </ac:spMkLst>
        </pc:spChg>
      </pc:sldChg>
      <pc:sldChg chg="modSp add mod ord">
        <pc:chgData name="Wouter Lampaert" userId="1b1f73bc-7317-4248-98d2-7c15c72d9206" providerId="ADAL" clId="{178E79F1-3AD0-4F24-8A19-925423134A1C}" dt="2025-05-28T11:47:15.353" v="2132" actId="20577"/>
        <pc:sldMkLst>
          <pc:docMk/>
          <pc:sldMk cId="1006600787" sldId="1742"/>
        </pc:sldMkLst>
        <pc:spChg chg="mod">
          <ac:chgData name="Wouter Lampaert" userId="1b1f73bc-7317-4248-98d2-7c15c72d9206" providerId="ADAL" clId="{178E79F1-3AD0-4F24-8A19-925423134A1C}" dt="2025-05-28T11:47:15.353" v="2132" actId="20577"/>
          <ac:spMkLst>
            <pc:docMk/>
            <pc:sldMk cId="1006600787" sldId="1742"/>
            <ac:spMk id="2" creationId="{F7CCF8AC-D273-EA3A-F797-CF7128EAEDC9}"/>
          </ac:spMkLst>
        </pc:spChg>
      </pc:sldChg>
      <pc:sldChg chg="addSp delSp modSp add mod addAnim delAnim modAnim">
        <pc:chgData name="Wouter Lampaert" userId="1b1f73bc-7317-4248-98d2-7c15c72d9206" providerId="ADAL" clId="{178E79F1-3AD0-4F24-8A19-925423134A1C}" dt="2025-05-30T13:20:46.097" v="5100" actId="478"/>
        <pc:sldMkLst>
          <pc:docMk/>
          <pc:sldMk cId="4071236236" sldId="1743"/>
        </pc:sldMkLst>
        <pc:spChg chg="add mod">
          <ac:chgData name="Wouter Lampaert" userId="1b1f73bc-7317-4248-98d2-7c15c72d9206" providerId="ADAL" clId="{178E79F1-3AD0-4F24-8A19-925423134A1C}" dt="2025-05-30T13:17:02.507" v="5034" actId="14100"/>
          <ac:spMkLst>
            <pc:docMk/>
            <pc:sldMk cId="4071236236" sldId="1743"/>
            <ac:spMk id="2" creationId="{12483F5E-0848-A486-8CCB-80AE9317D9DF}"/>
          </ac:spMkLst>
        </pc:spChg>
        <pc:spChg chg="add mod">
          <ac:chgData name="Wouter Lampaert" userId="1b1f73bc-7317-4248-98d2-7c15c72d9206" providerId="ADAL" clId="{178E79F1-3AD0-4F24-8A19-925423134A1C}" dt="2025-05-30T13:16:51.549" v="5031" actId="14100"/>
          <ac:spMkLst>
            <pc:docMk/>
            <pc:sldMk cId="4071236236" sldId="1743"/>
            <ac:spMk id="3" creationId="{39756E1F-495C-8402-A80B-DD42E5068B89}"/>
          </ac:spMkLst>
        </pc:spChg>
        <pc:spChg chg="add mod">
          <ac:chgData name="Wouter Lampaert" userId="1b1f73bc-7317-4248-98d2-7c15c72d9206" providerId="ADAL" clId="{178E79F1-3AD0-4F24-8A19-925423134A1C}" dt="2025-05-30T13:17:47.167" v="5065" actId="14100"/>
          <ac:spMkLst>
            <pc:docMk/>
            <pc:sldMk cId="4071236236" sldId="1743"/>
            <ac:spMk id="6" creationId="{841C7465-909D-4317-A7E3-B2842D6A5721}"/>
          </ac:spMkLst>
        </pc:spChg>
        <pc:spChg chg="add del mod">
          <ac:chgData name="Wouter Lampaert" userId="1b1f73bc-7317-4248-98d2-7c15c72d9206" providerId="ADAL" clId="{178E79F1-3AD0-4F24-8A19-925423134A1C}" dt="2025-05-30T13:09:37.520" v="4976" actId="478"/>
          <ac:spMkLst>
            <pc:docMk/>
            <pc:sldMk cId="4071236236" sldId="1743"/>
            <ac:spMk id="7" creationId="{3E96FE01-C3B3-7748-A216-9C9ADC45D981}"/>
          </ac:spMkLst>
        </pc:spChg>
        <pc:spChg chg="add mod">
          <ac:chgData name="Wouter Lampaert" userId="1b1f73bc-7317-4248-98d2-7c15c72d9206" providerId="ADAL" clId="{178E79F1-3AD0-4F24-8A19-925423134A1C}" dt="2025-05-30T13:18:16.004" v="5072" actId="14100"/>
          <ac:spMkLst>
            <pc:docMk/>
            <pc:sldMk cId="4071236236" sldId="1743"/>
            <ac:spMk id="8" creationId="{4CD85386-6EB8-52E2-C870-5660BEE64A7A}"/>
          </ac:spMkLst>
        </pc:spChg>
        <pc:spChg chg="add del">
          <ac:chgData name="Wouter Lampaert" userId="1b1f73bc-7317-4248-98d2-7c15c72d9206" providerId="ADAL" clId="{178E79F1-3AD0-4F24-8A19-925423134A1C}" dt="2025-05-28T11:49:27.563" v="2149" actId="478"/>
          <ac:spMkLst>
            <pc:docMk/>
            <pc:sldMk cId="4071236236" sldId="1743"/>
            <ac:spMk id="9" creationId="{C22EAD39-3807-60E6-ACBD-185507FA9D41}"/>
          </ac:spMkLst>
        </pc:spChg>
        <pc:spChg chg="add del">
          <ac:chgData name="Wouter Lampaert" userId="1b1f73bc-7317-4248-98d2-7c15c72d9206" providerId="ADAL" clId="{178E79F1-3AD0-4F24-8A19-925423134A1C}" dt="2025-05-28T11:49:27.563" v="2149" actId="478"/>
          <ac:spMkLst>
            <pc:docMk/>
            <pc:sldMk cId="4071236236" sldId="1743"/>
            <ac:spMk id="10" creationId="{72C33B0A-0240-44B4-7C27-2D34D4720BFD}"/>
          </ac:spMkLst>
        </pc:spChg>
        <pc:spChg chg="add mod">
          <ac:chgData name="Wouter Lampaert" userId="1b1f73bc-7317-4248-98d2-7c15c72d9206" providerId="ADAL" clId="{178E79F1-3AD0-4F24-8A19-925423134A1C}" dt="2025-05-30T13:19:53.585" v="5097" actId="14100"/>
          <ac:spMkLst>
            <pc:docMk/>
            <pc:sldMk cId="4071236236" sldId="1743"/>
            <ac:spMk id="11" creationId="{F8A76110-AD6A-E48B-DCBB-E35097C30263}"/>
          </ac:spMkLst>
        </pc:spChg>
        <pc:spChg chg="add mod">
          <ac:chgData name="Wouter Lampaert" userId="1b1f73bc-7317-4248-98d2-7c15c72d9206" providerId="ADAL" clId="{178E79F1-3AD0-4F24-8A19-925423134A1C}" dt="2025-05-30T13:19:41.173" v="5096" actId="14100"/>
          <ac:spMkLst>
            <pc:docMk/>
            <pc:sldMk cId="4071236236" sldId="1743"/>
            <ac:spMk id="13" creationId="{22D3F2B7-9D23-EB93-A9C1-97015D0A3F4C}"/>
          </ac:spMkLst>
        </pc:spChg>
        <pc:spChg chg="mod">
          <ac:chgData name="Wouter Lampaert" userId="1b1f73bc-7317-4248-98d2-7c15c72d9206" providerId="ADAL" clId="{178E79F1-3AD0-4F24-8A19-925423134A1C}" dt="2025-05-28T12:42:08.559" v="2862" actId="20577"/>
          <ac:spMkLst>
            <pc:docMk/>
            <pc:sldMk cId="4071236236" sldId="1743"/>
            <ac:spMk id="14" creationId="{168906B7-CA46-9DCD-84EE-357D51942CB3}"/>
          </ac:spMkLst>
        </pc:spChg>
        <pc:spChg chg="add mod">
          <ac:chgData name="Wouter Lampaert" userId="1b1f73bc-7317-4248-98d2-7c15c72d9206" providerId="ADAL" clId="{178E79F1-3AD0-4F24-8A19-925423134A1C}" dt="2025-05-30T13:17:10.818" v="5036" actId="1076"/>
          <ac:spMkLst>
            <pc:docMk/>
            <pc:sldMk cId="4071236236" sldId="1743"/>
            <ac:spMk id="16" creationId="{FF418841-DCA9-BE45-3DA4-FBF53537F21B}"/>
          </ac:spMkLst>
        </pc:spChg>
        <pc:spChg chg="add mod">
          <ac:chgData name="Wouter Lampaert" userId="1b1f73bc-7317-4248-98d2-7c15c72d9206" providerId="ADAL" clId="{178E79F1-3AD0-4F24-8A19-925423134A1C}" dt="2025-05-28T12:01:11.792" v="2253" actId="20577"/>
          <ac:spMkLst>
            <pc:docMk/>
            <pc:sldMk cId="4071236236" sldId="1743"/>
            <ac:spMk id="35" creationId="{B0251936-99F5-33E9-9858-D27F0E976E03}"/>
          </ac:spMkLst>
        </pc:spChg>
        <pc:spChg chg="add mod">
          <ac:chgData name="Wouter Lampaert" userId="1b1f73bc-7317-4248-98d2-7c15c72d9206" providerId="ADAL" clId="{178E79F1-3AD0-4F24-8A19-925423134A1C}" dt="2025-05-28T12:01:17.321" v="2269" actId="20577"/>
          <ac:spMkLst>
            <pc:docMk/>
            <pc:sldMk cId="4071236236" sldId="1743"/>
            <ac:spMk id="36" creationId="{460AA71B-84DB-8696-3109-DFDA814B039F}"/>
          </ac:spMkLst>
        </pc:spChg>
        <pc:spChg chg="add mod">
          <ac:chgData name="Wouter Lampaert" userId="1b1f73bc-7317-4248-98d2-7c15c72d9206" providerId="ADAL" clId="{178E79F1-3AD0-4F24-8A19-925423134A1C}" dt="2025-05-28T12:06:13.707" v="2352" actId="1076"/>
          <ac:spMkLst>
            <pc:docMk/>
            <pc:sldMk cId="4071236236" sldId="1743"/>
            <ac:spMk id="38" creationId="{33F26ABE-F720-295F-CCAD-2BD15CDB26FF}"/>
          </ac:spMkLst>
        </pc:spChg>
        <pc:spChg chg="add mod">
          <ac:chgData name="Wouter Lampaert" userId="1b1f73bc-7317-4248-98d2-7c15c72d9206" providerId="ADAL" clId="{178E79F1-3AD0-4F24-8A19-925423134A1C}" dt="2025-05-28T12:06:15.963" v="2353" actId="1076"/>
          <ac:spMkLst>
            <pc:docMk/>
            <pc:sldMk cId="4071236236" sldId="1743"/>
            <ac:spMk id="39" creationId="{A85EA7DE-F2BC-6461-66D9-DA19F9759C71}"/>
          </ac:spMkLst>
        </pc:spChg>
        <pc:spChg chg="add mod">
          <ac:chgData name="Wouter Lampaert" userId="1b1f73bc-7317-4248-98d2-7c15c72d9206" providerId="ADAL" clId="{178E79F1-3AD0-4F24-8A19-925423134A1C}" dt="2025-05-28T12:04:03.381" v="2302" actId="14100"/>
          <ac:spMkLst>
            <pc:docMk/>
            <pc:sldMk cId="4071236236" sldId="1743"/>
            <ac:spMk id="40" creationId="{AA8A06A1-04A4-8014-8AA6-F76BFB9DE84D}"/>
          </ac:spMkLst>
        </pc:spChg>
        <pc:spChg chg="add mod">
          <ac:chgData name="Wouter Lampaert" userId="1b1f73bc-7317-4248-98d2-7c15c72d9206" providerId="ADAL" clId="{178E79F1-3AD0-4F24-8A19-925423134A1C}" dt="2025-05-28T12:38:48.212" v="2720" actId="14100"/>
          <ac:spMkLst>
            <pc:docMk/>
            <pc:sldMk cId="4071236236" sldId="1743"/>
            <ac:spMk id="41" creationId="{A0426428-22C9-DF85-616B-8F8E8E90CF22}"/>
          </ac:spMkLst>
        </pc:spChg>
        <pc:spChg chg="add mod">
          <ac:chgData name="Wouter Lampaert" userId="1b1f73bc-7317-4248-98d2-7c15c72d9206" providerId="ADAL" clId="{178E79F1-3AD0-4F24-8A19-925423134A1C}" dt="2025-05-28T12:04:55.946" v="2322" actId="20577"/>
          <ac:spMkLst>
            <pc:docMk/>
            <pc:sldMk cId="4071236236" sldId="1743"/>
            <ac:spMk id="42" creationId="{9F175BD4-BE9B-FAF0-C28D-95975E8C9956}"/>
          </ac:spMkLst>
        </pc:spChg>
        <pc:spChg chg="add mod">
          <ac:chgData name="Wouter Lampaert" userId="1b1f73bc-7317-4248-98d2-7c15c72d9206" providerId="ADAL" clId="{178E79F1-3AD0-4F24-8A19-925423134A1C}" dt="2025-05-28T12:04:52.847" v="2320" actId="20577"/>
          <ac:spMkLst>
            <pc:docMk/>
            <pc:sldMk cId="4071236236" sldId="1743"/>
            <ac:spMk id="43" creationId="{94095804-3ECC-BB2D-7667-326EF5D84F1D}"/>
          </ac:spMkLst>
        </pc:spChg>
        <pc:spChg chg="add mod">
          <ac:chgData name="Wouter Lampaert" userId="1b1f73bc-7317-4248-98d2-7c15c72d9206" providerId="ADAL" clId="{178E79F1-3AD0-4F24-8A19-925423134A1C}" dt="2025-05-28T12:05:25.894" v="2331" actId="20577"/>
          <ac:spMkLst>
            <pc:docMk/>
            <pc:sldMk cId="4071236236" sldId="1743"/>
            <ac:spMk id="44" creationId="{03926285-97D2-D271-634F-2ABE6741A9D7}"/>
          </ac:spMkLst>
        </pc:spChg>
        <pc:spChg chg="add del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73" creationId="{8201070E-389B-2D7C-9900-9C7135AFD5F9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80" creationId="{A7952018-91BE-8BC3-08FE-3B3E172E58C8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83" creationId="{17AB582A-8205-9B50-CDBE-D6ED4356CC62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85" creationId="{C39ABF1C-14C4-10F6-7B93-AF363861DE26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87" creationId="{9190B154-4074-B57A-C9BA-C957164B88A1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92" creationId="{AFBBE9B8-52A0-664C-9003-6920591990EF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94" creationId="{6B4C9E27-60CF-AC69-D2AC-938E5E1B5139}"/>
          </ac:spMkLst>
        </pc:spChg>
        <pc:spChg chg="add mod">
          <ac:chgData name="Wouter Lampaert" userId="1b1f73bc-7317-4248-98d2-7c15c72d9206" providerId="ADAL" clId="{178E79F1-3AD0-4F24-8A19-925423134A1C}" dt="2025-05-28T12:40:25.170" v="2726" actId="113"/>
          <ac:spMkLst>
            <pc:docMk/>
            <pc:sldMk cId="4071236236" sldId="1743"/>
            <ac:spMk id="97" creationId="{054D76DC-A4D9-BADE-7C45-BAB0E33D8899}"/>
          </ac:spMkLst>
        </pc:spChg>
        <pc:spChg chg="add mod">
          <ac:chgData name="Wouter Lampaert" userId="1b1f73bc-7317-4248-98d2-7c15c72d9206" providerId="ADAL" clId="{178E79F1-3AD0-4F24-8A19-925423134A1C}" dt="2025-05-28T12:39:55.040" v="2725" actId="1076"/>
          <ac:spMkLst>
            <pc:docMk/>
            <pc:sldMk cId="4071236236" sldId="1743"/>
            <ac:spMk id="100" creationId="{B8B151AF-A087-48F1-552F-FE863C51CD8D}"/>
          </ac:spMkLst>
        </pc:spChg>
        <pc:spChg chg="add mod">
          <ac:chgData name="Wouter Lampaert" userId="1b1f73bc-7317-4248-98d2-7c15c72d9206" providerId="ADAL" clId="{178E79F1-3AD0-4F24-8A19-925423134A1C}" dt="2025-05-30T13:15:48.052" v="5014" actId="1076"/>
          <ac:spMkLst>
            <pc:docMk/>
            <pc:sldMk cId="4071236236" sldId="1743"/>
            <ac:spMk id="106" creationId="{6CFFE1D2-46B9-C538-24E0-6139499295E3}"/>
          </ac:spMkLst>
        </pc:spChg>
        <pc:spChg chg="add mod">
          <ac:chgData name="Wouter Lampaert" userId="1b1f73bc-7317-4248-98d2-7c15c72d9206" providerId="ADAL" clId="{178E79F1-3AD0-4F24-8A19-925423134A1C}" dt="2025-05-28T12:29:24.384" v="2657" actId="1076"/>
          <ac:spMkLst>
            <pc:docMk/>
            <pc:sldMk cId="4071236236" sldId="1743"/>
            <ac:spMk id="115" creationId="{6C152B17-4878-5C88-3F44-A0B0E66A87BC}"/>
          </ac:spMkLst>
        </pc:spChg>
        <pc:spChg chg="add del mod">
          <ac:chgData name="Wouter Lampaert" userId="1b1f73bc-7317-4248-98d2-7c15c72d9206" providerId="ADAL" clId="{178E79F1-3AD0-4F24-8A19-925423134A1C}" dt="2025-05-30T12:56:38.050" v="4884" actId="478"/>
          <ac:spMkLst>
            <pc:docMk/>
            <pc:sldMk cId="4071236236" sldId="1743"/>
            <ac:spMk id="116" creationId="{F72F372F-2686-AFC8-0069-46A0B2B01B01}"/>
          </ac:spMkLst>
        </pc:spChg>
        <pc:spChg chg="add mod">
          <ac:chgData name="Wouter Lampaert" userId="1b1f73bc-7317-4248-98d2-7c15c72d9206" providerId="ADAL" clId="{178E79F1-3AD0-4F24-8A19-925423134A1C}" dt="2025-05-28T12:31:24.874" v="2676" actId="20577"/>
          <ac:spMkLst>
            <pc:docMk/>
            <pc:sldMk cId="4071236236" sldId="1743"/>
            <ac:spMk id="117" creationId="{C3FF4D1A-B0EE-2278-649F-BAEB8CFD585A}"/>
          </ac:spMkLst>
        </pc:spChg>
        <pc:spChg chg="add del mod">
          <ac:chgData name="Wouter Lampaert" userId="1b1f73bc-7317-4248-98d2-7c15c72d9206" providerId="ADAL" clId="{178E79F1-3AD0-4F24-8A19-925423134A1C}" dt="2025-05-30T12:56:37.322" v="4883" actId="478"/>
          <ac:spMkLst>
            <pc:docMk/>
            <pc:sldMk cId="4071236236" sldId="1743"/>
            <ac:spMk id="118" creationId="{80048A91-8D37-79CC-5C6C-46E59C909433}"/>
          </ac:spMkLst>
        </pc:spChg>
        <pc:spChg chg="add mod">
          <ac:chgData name="Wouter Lampaert" userId="1b1f73bc-7317-4248-98d2-7c15c72d9206" providerId="ADAL" clId="{178E79F1-3AD0-4F24-8A19-925423134A1C}" dt="2025-05-28T12:32:23.516" v="2687" actId="20577"/>
          <ac:spMkLst>
            <pc:docMk/>
            <pc:sldMk cId="4071236236" sldId="1743"/>
            <ac:spMk id="119" creationId="{1C570B1C-285D-6195-C44A-DC0B1935D9C8}"/>
          </ac:spMkLst>
        </pc:spChg>
        <pc:spChg chg="add del mod">
          <ac:chgData name="Wouter Lampaert" userId="1b1f73bc-7317-4248-98d2-7c15c72d9206" providerId="ADAL" clId="{178E79F1-3AD0-4F24-8A19-925423134A1C}" dt="2025-05-30T12:56:36.729" v="4882" actId="478"/>
          <ac:spMkLst>
            <pc:docMk/>
            <pc:sldMk cId="4071236236" sldId="1743"/>
            <ac:spMk id="120" creationId="{C9250FED-EC53-7D4A-FEA6-04B03D6A1D52}"/>
          </ac:spMkLst>
        </pc:spChg>
        <pc:spChg chg="add del mod">
          <ac:chgData name="Wouter Lampaert" userId="1b1f73bc-7317-4248-98d2-7c15c72d9206" providerId="ADAL" clId="{178E79F1-3AD0-4F24-8A19-925423134A1C}" dt="2025-05-30T12:56:57.761" v="4913" actId="478"/>
          <ac:spMkLst>
            <pc:docMk/>
            <pc:sldMk cId="4071236236" sldId="1743"/>
            <ac:spMk id="121" creationId="{861C3F8F-461A-83B5-5FD2-866234AD7510}"/>
          </ac:spMkLst>
        </pc:spChg>
        <pc:spChg chg="add del mod">
          <ac:chgData name="Wouter Lampaert" userId="1b1f73bc-7317-4248-98d2-7c15c72d9206" providerId="ADAL" clId="{178E79F1-3AD0-4F24-8A19-925423134A1C}" dt="2025-05-30T12:56:57.170" v="4912" actId="478"/>
          <ac:spMkLst>
            <pc:docMk/>
            <pc:sldMk cId="4071236236" sldId="1743"/>
            <ac:spMk id="122" creationId="{5962E65C-6C2D-8DB0-B337-841A7BFEF02B}"/>
          </ac:spMkLst>
        </pc:spChg>
        <pc:spChg chg="add mod">
          <ac:chgData name="Wouter Lampaert" userId="1b1f73bc-7317-4248-98d2-7c15c72d9206" providerId="ADAL" clId="{178E79F1-3AD0-4F24-8A19-925423134A1C}" dt="2025-05-28T12:33:30.345" v="2702" actId="20577"/>
          <ac:spMkLst>
            <pc:docMk/>
            <pc:sldMk cId="4071236236" sldId="1743"/>
            <ac:spMk id="123" creationId="{DF6AA732-E4D1-68BA-E69E-F550F0807BB6}"/>
          </ac:spMkLst>
        </pc:spChg>
        <pc:spChg chg="add del mod">
          <ac:chgData name="Wouter Lampaert" userId="1b1f73bc-7317-4248-98d2-7c15c72d9206" providerId="ADAL" clId="{178E79F1-3AD0-4F24-8A19-925423134A1C}" dt="2025-05-30T12:56:35.247" v="4880" actId="478"/>
          <ac:spMkLst>
            <pc:docMk/>
            <pc:sldMk cId="4071236236" sldId="1743"/>
            <ac:spMk id="124" creationId="{5E8479CC-3B46-3164-5BE6-90441825E579}"/>
          </ac:spMkLst>
        </pc:spChg>
        <pc:spChg chg="add del mod">
          <ac:chgData name="Wouter Lampaert" userId="1b1f73bc-7317-4248-98d2-7c15c72d9206" providerId="ADAL" clId="{178E79F1-3AD0-4F24-8A19-925423134A1C}" dt="2025-05-30T12:56:36.106" v="4881" actId="478"/>
          <ac:spMkLst>
            <pc:docMk/>
            <pc:sldMk cId="4071236236" sldId="1743"/>
            <ac:spMk id="125" creationId="{CB0CBAF3-7205-BA79-C065-F348AD0C2CE6}"/>
          </ac:spMkLst>
        </pc:spChg>
        <pc:spChg chg="mod">
          <ac:chgData name="Wouter Lampaert" userId="1b1f73bc-7317-4248-98d2-7c15c72d9206" providerId="ADAL" clId="{178E79F1-3AD0-4F24-8A19-925423134A1C}" dt="2025-05-28T12:07:13.458" v="2362" actId="1076"/>
          <ac:spMkLst>
            <pc:docMk/>
            <pc:sldMk cId="4071236236" sldId="1743"/>
            <ac:spMk id="164" creationId="{1F22C0C8-C714-155E-A92F-4051C8787F30}"/>
          </ac:spMkLst>
        </pc:spChg>
        <pc:cxnChg chg="mod">
          <ac:chgData name="Wouter Lampaert" userId="1b1f73bc-7317-4248-98d2-7c15c72d9206" providerId="ADAL" clId="{178E79F1-3AD0-4F24-8A19-925423134A1C}" dt="2025-05-28T11:49:27.563" v="2149" actId="478"/>
          <ac:cxnSpMkLst>
            <pc:docMk/>
            <pc:sldMk cId="4071236236" sldId="1743"/>
            <ac:cxnSpMk id="12" creationId="{8F8E8C6A-9EDC-249C-5737-9447CCDACC60}"/>
          </ac:cxnSpMkLst>
        </pc:cxnChg>
        <pc:cxnChg chg="mod">
          <ac:chgData name="Wouter Lampaert" userId="1b1f73bc-7317-4248-98d2-7c15c72d9206" providerId="ADAL" clId="{178E79F1-3AD0-4F24-8A19-925423134A1C}" dt="2025-05-28T11:49:27.563" v="2149" actId="478"/>
          <ac:cxnSpMkLst>
            <pc:docMk/>
            <pc:sldMk cId="4071236236" sldId="1743"/>
            <ac:cxnSpMk id="15" creationId="{5FEA3E77-8B71-78EA-4C97-CC2E2E3CE831}"/>
          </ac:cxnSpMkLst>
        </pc:cxnChg>
        <pc:cxnChg chg="add mod">
          <ac:chgData name="Wouter Lampaert" userId="1b1f73bc-7317-4248-98d2-7c15c72d9206" providerId="ADAL" clId="{178E79F1-3AD0-4F24-8A19-925423134A1C}" dt="2025-05-28T12:01:06.256" v="2252" actId="1076"/>
          <ac:cxnSpMkLst>
            <pc:docMk/>
            <pc:sldMk cId="4071236236" sldId="1743"/>
            <ac:cxnSpMk id="37" creationId="{4261EFF0-82F3-CF16-9E6E-2147DFAB1FFA}"/>
          </ac:cxnSpMkLst>
        </pc:cxnChg>
        <pc:cxnChg chg="add del mod">
          <ac:chgData name="Wouter Lampaert" userId="1b1f73bc-7317-4248-98d2-7c15c72d9206" providerId="ADAL" clId="{178E79F1-3AD0-4F24-8A19-925423134A1C}" dt="2025-05-30T13:20:44.330" v="5098" actId="478"/>
          <ac:cxnSpMkLst>
            <pc:docMk/>
            <pc:sldMk cId="4071236236" sldId="1743"/>
            <ac:cxnSpMk id="109" creationId="{CB1F6560-D4E5-3597-0125-983800C6289A}"/>
          </ac:cxnSpMkLst>
        </pc:cxnChg>
        <pc:cxnChg chg="add del mod">
          <ac:chgData name="Wouter Lampaert" userId="1b1f73bc-7317-4248-98d2-7c15c72d9206" providerId="ADAL" clId="{178E79F1-3AD0-4F24-8A19-925423134A1C}" dt="2025-05-30T13:20:45.227" v="5099" actId="478"/>
          <ac:cxnSpMkLst>
            <pc:docMk/>
            <pc:sldMk cId="4071236236" sldId="1743"/>
            <ac:cxnSpMk id="110" creationId="{E0D8E7E9-C171-C683-DCF9-15F162F2D068}"/>
          </ac:cxnSpMkLst>
        </pc:cxnChg>
        <pc:cxnChg chg="add del mod">
          <ac:chgData name="Wouter Lampaert" userId="1b1f73bc-7317-4248-98d2-7c15c72d9206" providerId="ADAL" clId="{178E79F1-3AD0-4F24-8A19-925423134A1C}" dt="2025-05-30T13:20:46.097" v="5100" actId="478"/>
          <ac:cxnSpMkLst>
            <pc:docMk/>
            <pc:sldMk cId="4071236236" sldId="1743"/>
            <ac:cxnSpMk id="112" creationId="{C44BE0F8-E44A-6363-6B31-A8688DF2F57E}"/>
          </ac:cxnSpMkLst>
        </pc:cxnChg>
        <pc:cxnChg chg="mod">
          <ac:chgData name="Wouter Lampaert" userId="1b1f73bc-7317-4248-98d2-7c15c72d9206" providerId="ADAL" clId="{178E79F1-3AD0-4F24-8A19-925423134A1C}" dt="2025-05-28T12:07:13.458" v="2362" actId="1076"/>
          <ac:cxnSpMkLst>
            <pc:docMk/>
            <pc:sldMk cId="4071236236" sldId="1743"/>
            <ac:cxnSpMk id="166" creationId="{466D0B92-BFCE-7595-B0CF-C2E1FBFAF997}"/>
          </ac:cxnSpMkLst>
        </pc:cxnChg>
      </pc:sldChg>
      <pc:sldChg chg="modSp add mod ord">
        <pc:chgData name="Wouter Lampaert" userId="1b1f73bc-7317-4248-98d2-7c15c72d9206" providerId="ADAL" clId="{178E79F1-3AD0-4F24-8A19-925423134A1C}" dt="2025-05-28T12:53:29.799" v="3003" actId="20577"/>
        <pc:sldMkLst>
          <pc:docMk/>
          <pc:sldMk cId="2552404118" sldId="1746"/>
        </pc:sldMkLst>
        <pc:spChg chg="mod">
          <ac:chgData name="Wouter Lampaert" userId="1b1f73bc-7317-4248-98d2-7c15c72d9206" providerId="ADAL" clId="{178E79F1-3AD0-4F24-8A19-925423134A1C}" dt="2025-05-28T12:53:29.799" v="3003" actId="20577"/>
          <ac:spMkLst>
            <pc:docMk/>
            <pc:sldMk cId="2552404118" sldId="1746"/>
            <ac:spMk id="2" creationId="{4C976A17-C9AB-A42B-ACD5-2991FF9A2293}"/>
          </ac:spMkLst>
        </pc:spChg>
      </pc:sldChg>
      <pc:sldChg chg="modSp add mod">
        <pc:chgData name="Wouter Lampaert" userId="1b1f73bc-7317-4248-98d2-7c15c72d9206" providerId="ADAL" clId="{178E79F1-3AD0-4F24-8A19-925423134A1C}" dt="2025-05-30T07:30:22.608" v="3599" actId="20577"/>
        <pc:sldMkLst>
          <pc:docMk/>
          <pc:sldMk cId="51814701" sldId="1747"/>
        </pc:sldMkLst>
        <pc:spChg chg="mod">
          <ac:chgData name="Wouter Lampaert" userId="1b1f73bc-7317-4248-98d2-7c15c72d9206" providerId="ADAL" clId="{178E79F1-3AD0-4F24-8A19-925423134A1C}" dt="2025-05-30T07:30:22.608" v="3599" actId="20577"/>
          <ac:spMkLst>
            <pc:docMk/>
            <pc:sldMk cId="51814701" sldId="1747"/>
            <ac:spMk id="2" creationId="{1BCC6F06-A886-F11A-CDEB-67A9C14C7394}"/>
          </ac:spMkLst>
        </pc:spChg>
      </pc:sldChg>
      <pc:sldChg chg="addSp delSp modSp add mod delAnim">
        <pc:chgData name="Wouter Lampaert" userId="1b1f73bc-7317-4248-98d2-7c15c72d9206" providerId="ADAL" clId="{178E79F1-3AD0-4F24-8A19-925423134A1C}" dt="2025-05-28T14:23:37.113" v="3595" actId="20577"/>
        <pc:sldMkLst>
          <pc:docMk/>
          <pc:sldMk cId="2783322384" sldId="1748"/>
        </pc:sldMkLst>
        <pc:spChg chg="mod">
          <ac:chgData name="Wouter Lampaert" userId="1b1f73bc-7317-4248-98d2-7c15c72d9206" providerId="ADAL" clId="{178E79F1-3AD0-4F24-8A19-925423134A1C}" dt="2025-05-28T12:59:24.401" v="3333" actId="20577"/>
          <ac:spMkLst>
            <pc:docMk/>
            <pc:sldMk cId="2783322384" sldId="1748"/>
            <ac:spMk id="14" creationId="{576F3A30-42B1-ECAD-614A-AC1595BF211C}"/>
          </ac:spMkLst>
        </pc:spChg>
        <pc:spChg chg="add mod">
          <ac:chgData name="Wouter Lampaert" userId="1b1f73bc-7317-4248-98d2-7c15c72d9206" providerId="ADAL" clId="{178E79F1-3AD0-4F24-8A19-925423134A1C}" dt="2025-05-28T14:23:37.113" v="3595" actId="20577"/>
          <ac:spMkLst>
            <pc:docMk/>
            <pc:sldMk cId="2783322384" sldId="1748"/>
            <ac:spMk id="18" creationId="{70394271-5C03-60D9-6A2E-B47BDD47CB14}"/>
          </ac:spMkLst>
        </pc:spChg>
        <pc:cxnChg chg="add mod">
          <ac:chgData name="Wouter Lampaert" userId="1b1f73bc-7317-4248-98d2-7c15c72d9206" providerId="ADAL" clId="{178E79F1-3AD0-4F24-8A19-925423134A1C}" dt="2025-05-28T12:57:48.424" v="3286" actId="1582"/>
          <ac:cxnSpMkLst>
            <pc:docMk/>
            <pc:sldMk cId="2783322384" sldId="1748"/>
            <ac:cxnSpMk id="2" creationId="{BB67C69D-18B4-45D5-10AA-D8F50A01FE8B}"/>
          </ac:cxnSpMkLst>
        </pc:cxnChg>
        <pc:cxnChg chg="add mod">
          <ac:chgData name="Wouter Lampaert" userId="1b1f73bc-7317-4248-98d2-7c15c72d9206" providerId="ADAL" clId="{178E79F1-3AD0-4F24-8A19-925423134A1C}" dt="2025-05-28T12:57:38.578" v="3284" actId="1582"/>
          <ac:cxnSpMkLst>
            <pc:docMk/>
            <pc:sldMk cId="2783322384" sldId="1748"/>
            <ac:cxnSpMk id="8" creationId="{6274FC91-61F2-3EE0-63CB-8655AB64F515}"/>
          </ac:cxnSpMkLst>
        </pc:cxnChg>
      </pc:sldChg>
      <pc:sldChg chg="addSp modSp add mod modAnim">
        <pc:chgData name="Wouter Lampaert" userId="1b1f73bc-7317-4248-98d2-7c15c72d9206" providerId="ADAL" clId="{178E79F1-3AD0-4F24-8A19-925423134A1C}" dt="2025-05-30T09:10:11.857" v="3967"/>
        <pc:sldMkLst>
          <pc:docMk/>
          <pc:sldMk cId="2392988383" sldId="1756"/>
        </pc:sldMkLst>
        <pc:spChg chg="mod">
          <ac:chgData name="Wouter Lampaert" userId="1b1f73bc-7317-4248-98d2-7c15c72d9206" providerId="ADAL" clId="{178E79F1-3AD0-4F24-8A19-925423134A1C}" dt="2025-05-30T09:09:02.911" v="3951" actId="20577"/>
          <ac:spMkLst>
            <pc:docMk/>
            <pc:sldMk cId="2392988383" sldId="1756"/>
            <ac:spMk id="2" creationId="{F3FDF1E3-2F2F-C239-F10E-F17D66A95EDB}"/>
          </ac:spMkLst>
        </pc:spChg>
        <pc:spChg chg="mod">
          <ac:chgData name="Wouter Lampaert" userId="1b1f73bc-7317-4248-98d2-7c15c72d9206" providerId="ADAL" clId="{178E79F1-3AD0-4F24-8A19-925423134A1C}" dt="2025-05-30T09:08:17.788" v="3805" actId="20577"/>
          <ac:spMkLst>
            <pc:docMk/>
            <pc:sldMk cId="2392988383" sldId="1756"/>
            <ac:spMk id="14" creationId="{9B7F5EE8-1C26-1858-81E5-51459B6AB198}"/>
          </ac:spMkLst>
        </pc:spChg>
        <pc:picChg chg="add mod">
          <ac:chgData name="Wouter Lampaert" userId="1b1f73bc-7317-4248-98d2-7c15c72d9206" providerId="ADAL" clId="{178E79F1-3AD0-4F24-8A19-925423134A1C}" dt="2025-05-30T09:09:49.535" v="3963" actId="1076"/>
          <ac:picMkLst>
            <pc:docMk/>
            <pc:sldMk cId="2392988383" sldId="1756"/>
            <ac:picMk id="6" creationId="{92B36A35-7CBD-E341-5FAF-41ABFF7A4725}"/>
          </ac:picMkLst>
        </pc:picChg>
        <pc:picChg chg="add mod">
          <ac:chgData name="Wouter Lampaert" userId="1b1f73bc-7317-4248-98d2-7c15c72d9206" providerId="ADAL" clId="{178E79F1-3AD0-4F24-8A19-925423134A1C}" dt="2025-05-30T09:09:56.003" v="3964" actId="1076"/>
          <ac:picMkLst>
            <pc:docMk/>
            <pc:sldMk cId="2392988383" sldId="1756"/>
            <ac:picMk id="8" creationId="{D5ED8959-7D7F-C8D4-43B6-92303A862835}"/>
          </ac:picMkLst>
        </pc:picChg>
        <pc:picChg chg="add mod">
          <ac:chgData name="Wouter Lampaert" userId="1b1f73bc-7317-4248-98d2-7c15c72d9206" providerId="ADAL" clId="{178E79F1-3AD0-4F24-8A19-925423134A1C}" dt="2025-05-30T09:10:00.232" v="3965" actId="1076"/>
          <ac:picMkLst>
            <pc:docMk/>
            <pc:sldMk cId="2392988383" sldId="1756"/>
            <ac:picMk id="10" creationId="{F6DD8331-741B-CA55-1891-C93954A6CF9D}"/>
          </ac:picMkLst>
        </pc:picChg>
      </pc:sldChg>
      <pc:sldChg chg="modSp mod ord">
        <pc:chgData name="Wouter Lampaert" userId="1b1f73bc-7317-4248-98d2-7c15c72d9206" providerId="ADAL" clId="{178E79F1-3AD0-4F24-8A19-925423134A1C}" dt="2025-05-30T12:43:30.363" v="4667"/>
        <pc:sldMkLst>
          <pc:docMk/>
          <pc:sldMk cId="690520018" sldId="1760"/>
        </pc:sldMkLst>
        <pc:spChg chg="mod">
          <ac:chgData name="Wouter Lampaert" userId="1b1f73bc-7317-4248-98d2-7c15c72d9206" providerId="ADAL" clId="{178E79F1-3AD0-4F24-8A19-925423134A1C}" dt="2025-05-30T12:36:54.961" v="4062" actId="1076"/>
          <ac:spMkLst>
            <pc:docMk/>
            <pc:sldMk cId="690520018" sldId="1760"/>
            <ac:spMk id="2" creationId="{A3AB575E-DAE1-BF19-9913-29D9D8031AF5}"/>
          </ac:spMkLst>
        </pc:spChg>
        <pc:spChg chg="mod">
          <ac:chgData name="Wouter Lampaert" userId="1b1f73bc-7317-4248-98d2-7c15c72d9206" providerId="ADAL" clId="{178E79F1-3AD0-4F24-8A19-925423134A1C}" dt="2025-05-30T12:43:30.363" v="4667"/>
          <ac:spMkLst>
            <pc:docMk/>
            <pc:sldMk cId="690520018" sldId="1760"/>
            <ac:spMk id="3" creationId="{C327792F-1F78-CD60-D6AE-E1B41BC1F26A}"/>
          </ac:spMkLst>
        </pc:spChg>
        <pc:spChg chg="mod">
          <ac:chgData name="Wouter Lampaert" userId="1b1f73bc-7317-4248-98d2-7c15c72d9206" providerId="ADAL" clId="{178E79F1-3AD0-4F24-8A19-925423134A1C}" dt="2025-05-30T12:36:50.660" v="4061" actId="20577"/>
          <ac:spMkLst>
            <pc:docMk/>
            <pc:sldMk cId="690520018" sldId="1760"/>
            <ac:spMk id="5" creationId="{03A78421-345D-3EC6-4CDA-20A55F54E859}"/>
          </ac:spMkLst>
        </pc:spChg>
        <pc:spChg chg="mod">
          <ac:chgData name="Wouter Lampaert" userId="1b1f73bc-7317-4248-98d2-7c15c72d9206" providerId="ADAL" clId="{178E79F1-3AD0-4F24-8A19-925423134A1C}" dt="2025-05-30T12:37:54.311" v="4152" actId="20577"/>
          <ac:spMkLst>
            <pc:docMk/>
            <pc:sldMk cId="690520018" sldId="1760"/>
            <ac:spMk id="7" creationId="{E137B6A1-7A8F-6710-207E-037EA1DA6991}"/>
          </ac:spMkLst>
        </pc:spChg>
      </pc:sldChg>
      <pc:sldChg chg="modSp mod ord">
        <pc:chgData name="Wouter Lampaert" userId="1b1f73bc-7317-4248-98d2-7c15c72d9206" providerId="ADAL" clId="{178E79F1-3AD0-4F24-8A19-925423134A1C}" dt="2025-05-30T12:43:37.465" v="4669" actId="1076"/>
        <pc:sldMkLst>
          <pc:docMk/>
          <pc:sldMk cId="989521651" sldId="1761"/>
        </pc:sldMkLst>
        <pc:spChg chg="mod">
          <ac:chgData name="Wouter Lampaert" userId="1b1f73bc-7317-4248-98d2-7c15c72d9206" providerId="ADAL" clId="{178E79F1-3AD0-4F24-8A19-925423134A1C}" dt="2025-05-30T12:43:37.465" v="4669" actId="1076"/>
          <ac:spMkLst>
            <pc:docMk/>
            <pc:sldMk cId="989521651" sldId="1761"/>
            <ac:spMk id="2" creationId="{3D2B956B-1454-E257-D8C9-69B443BC1FBB}"/>
          </ac:spMkLst>
        </pc:spChg>
        <pc:spChg chg="mod">
          <ac:chgData name="Wouter Lampaert" userId="1b1f73bc-7317-4248-98d2-7c15c72d9206" providerId="ADAL" clId="{178E79F1-3AD0-4F24-8A19-925423134A1C}" dt="2025-05-30T12:43:34.849" v="4668"/>
          <ac:spMkLst>
            <pc:docMk/>
            <pc:sldMk cId="989521651" sldId="1761"/>
            <ac:spMk id="3" creationId="{CCF07431-2592-75A1-31B2-A2CD4C9BFFF5}"/>
          </ac:spMkLst>
        </pc:spChg>
        <pc:spChg chg="mod">
          <ac:chgData name="Wouter Lampaert" userId="1b1f73bc-7317-4248-98d2-7c15c72d9206" providerId="ADAL" clId="{178E79F1-3AD0-4F24-8A19-925423134A1C}" dt="2025-05-30T12:39:46.933" v="4269" actId="20577"/>
          <ac:spMkLst>
            <pc:docMk/>
            <pc:sldMk cId="989521651" sldId="1761"/>
            <ac:spMk id="5" creationId="{25CE9A6C-A140-CAE5-6272-24FC5CFBBDA4}"/>
          </ac:spMkLst>
        </pc:spChg>
      </pc:sldChg>
      <pc:sldChg chg="modSp add mod">
        <pc:chgData name="Wouter Lampaert" userId="1b1f73bc-7317-4248-98d2-7c15c72d9206" providerId="ADAL" clId="{178E79F1-3AD0-4F24-8A19-925423134A1C}" dt="2025-05-30T12:56:01.522" v="4879" actId="20577"/>
        <pc:sldMkLst>
          <pc:docMk/>
          <pc:sldMk cId="3633414658" sldId="1762"/>
        </pc:sldMkLst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3" creationId="{9E1A3292-4500-5AA2-5ECD-78323E863124}"/>
          </ac:spMkLst>
        </pc:spChg>
        <pc:spChg chg="mod">
          <ac:chgData name="Wouter Lampaert" userId="1b1f73bc-7317-4248-98d2-7c15c72d9206" providerId="ADAL" clId="{178E79F1-3AD0-4F24-8A19-925423134A1C}" dt="2025-05-30T12:52:46.532" v="4820"/>
          <ac:spMkLst>
            <pc:docMk/>
            <pc:sldMk cId="3633414658" sldId="1762"/>
            <ac:spMk id="4" creationId="{5402E73D-CFB3-E6AA-592E-588CE0DEBA54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9" creationId="{2656640D-CD4C-8A17-BD2B-5DA201F6046D}"/>
          </ac:spMkLst>
        </pc:spChg>
        <pc:spChg chg="mod">
          <ac:chgData name="Wouter Lampaert" userId="1b1f73bc-7317-4248-98d2-7c15c72d9206" providerId="ADAL" clId="{178E79F1-3AD0-4F24-8A19-925423134A1C}" dt="2025-05-30T12:55:36.960" v="4874" actId="255"/>
          <ac:spMkLst>
            <pc:docMk/>
            <pc:sldMk cId="3633414658" sldId="1762"/>
            <ac:spMk id="14" creationId="{142EF1B3-0473-2BD3-9CA2-B710B0F77F19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17" creationId="{156C9810-4581-C785-0607-42D7928EBB35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22" creationId="{CD6DFA6E-7C2D-EA8A-D7AB-3D7624F7914E}"/>
          </ac:spMkLst>
        </pc:spChg>
        <pc:spChg chg="mod">
          <ac:chgData name="Wouter Lampaert" userId="1b1f73bc-7317-4248-98d2-7c15c72d9206" providerId="ADAL" clId="{178E79F1-3AD0-4F24-8A19-925423134A1C}" dt="2025-05-30T12:56:01.522" v="4879" actId="20577"/>
          <ac:spMkLst>
            <pc:docMk/>
            <pc:sldMk cId="3633414658" sldId="1762"/>
            <ac:spMk id="67" creationId="{937FD5B7-B659-3FC7-EFC8-2071D28D7D63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88" creationId="{2364869D-5575-AE56-52D4-46D4D21FFC6E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89" creationId="{8EE21F49-E7EB-F6A1-B864-B8B6B44F256E}"/>
          </ac:spMkLst>
        </pc:spChg>
        <pc:spChg chg="mod">
          <ac:chgData name="Wouter Lampaert" userId="1b1f73bc-7317-4248-98d2-7c15c72d9206" providerId="ADAL" clId="{178E79F1-3AD0-4F24-8A19-925423134A1C}" dt="2025-05-30T12:55:54.222" v="4875" actId="1582"/>
          <ac:spMkLst>
            <pc:docMk/>
            <pc:sldMk cId="3633414658" sldId="1762"/>
            <ac:spMk id="134" creationId="{EC09D450-53A4-1DF9-182F-9D96069265C3}"/>
          </ac:spMkLst>
        </pc:spChg>
        <pc:spChg chg="mod">
          <ac:chgData name="Wouter Lampaert" userId="1b1f73bc-7317-4248-98d2-7c15c72d9206" providerId="ADAL" clId="{178E79F1-3AD0-4F24-8A19-925423134A1C}" dt="2025-05-30T12:55:54.222" v="4875" actId="1582"/>
          <ac:spMkLst>
            <pc:docMk/>
            <pc:sldMk cId="3633414658" sldId="1762"/>
            <ac:spMk id="138" creationId="{AC1F0C07-71BD-2F88-2648-F8070AAA69B7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164" creationId="{F0388AA3-993D-49E2-9990-0F784F9CA12F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175" creationId="{0D164DD9-F143-C852-7CC4-C169D89CE899}"/>
          </ac:spMkLst>
        </pc:spChg>
        <pc:spChg chg="mod">
          <ac:chgData name="Wouter Lampaert" userId="1b1f73bc-7317-4248-98d2-7c15c72d9206" providerId="ADAL" clId="{178E79F1-3AD0-4F24-8A19-925423134A1C}" dt="2025-05-30T12:55:18.167" v="4873" actId="1076"/>
          <ac:spMkLst>
            <pc:docMk/>
            <pc:sldMk cId="3633414658" sldId="1762"/>
            <ac:spMk id="177" creationId="{C287B9F7-6F8D-681E-2328-0181658162B4}"/>
          </ac:spMkLst>
        </pc:spChg>
        <pc:spChg chg="mod">
          <ac:chgData name="Wouter Lampaert" userId="1b1f73bc-7317-4248-98d2-7c15c72d9206" providerId="ADAL" clId="{178E79F1-3AD0-4F24-8A19-925423134A1C}" dt="2025-05-30T12:55:08.251" v="4871" actId="1076"/>
          <ac:spMkLst>
            <pc:docMk/>
            <pc:sldMk cId="3633414658" sldId="1762"/>
            <ac:spMk id="181" creationId="{CEDA1D36-15AB-A210-42F3-5D79C75D5098}"/>
          </ac:spMkLst>
        </pc:spChg>
        <pc:spChg chg="mod">
          <ac:chgData name="Wouter Lampaert" userId="1b1f73bc-7317-4248-98d2-7c15c72d9206" providerId="ADAL" clId="{178E79F1-3AD0-4F24-8A19-925423134A1C}" dt="2025-05-30T12:54:59.855" v="4869" actId="1076"/>
          <ac:spMkLst>
            <pc:docMk/>
            <pc:sldMk cId="3633414658" sldId="1762"/>
            <ac:spMk id="182" creationId="{E5AB6EFE-EC56-0FEF-7C5E-147DF790B1C9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183" creationId="{8C1FCA7C-0531-15E7-D0D6-603B8F557FB1}"/>
          </ac:spMkLst>
        </pc:spChg>
        <pc:spChg chg="mod">
          <ac:chgData name="Wouter Lampaert" userId="1b1f73bc-7317-4248-98d2-7c15c72d9206" providerId="ADAL" clId="{178E79F1-3AD0-4F24-8A19-925423134A1C}" dt="2025-05-30T12:54:02.964" v="4857" actId="1076"/>
          <ac:spMkLst>
            <pc:docMk/>
            <pc:sldMk cId="3633414658" sldId="1762"/>
            <ac:spMk id="184" creationId="{9A2BDD2E-7FB3-6495-72DB-779CCB63B60D}"/>
          </ac:spMkLst>
        </pc:spChg>
        <pc:spChg chg="mod">
          <ac:chgData name="Wouter Lampaert" userId="1b1f73bc-7317-4248-98d2-7c15c72d9206" providerId="ADAL" clId="{178E79F1-3AD0-4F24-8A19-925423134A1C}" dt="2025-05-30T12:54:05.776" v="4858" actId="1076"/>
          <ac:spMkLst>
            <pc:docMk/>
            <pc:sldMk cId="3633414658" sldId="1762"/>
            <ac:spMk id="195" creationId="{11357564-EAAE-B17F-FF58-A0B67578B83A}"/>
          </ac:spMkLst>
        </pc:spChg>
        <pc:cxnChg chg="mod">
          <ac:chgData name="Wouter Lampaert" userId="1b1f73bc-7317-4248-98d2-7c15c72d9206" providerId="ADAL" clId="{178E79F1-3AD0-4F24-8A19-925423134A1C}" dt="2025-05-30T12:55:54.222" v="4875" actId="1582"/>
          <ac:cxnSpMkLst>
            <pc:docMk/>
            <pc:sldMk cId="3633414658" sldId="1762"/>
            <ac:cxnSpMk id="179" creationId="{FAA41B38-1B6B-5FA7-DAFE-8416893C8E90}"/>
          </ac:cxnSpMkLst>
        </pc:cxnChg>
        <pc:cxnChg chg="mod">
          <ac:chgData name="Wouter Lampaert" userId="1b1f73bc-7317-4248-98d2-7c15c72d9206" providerId="ADAL" clId="{178E79F1-3AD0-4F24-8A19-925423134A1C}" dt="2025-05-30T12:55:54.222" v="4875" actId="1582"/>
          <ac:cxnSpMkLst>
            <pc:docMk/>
            <pc:sldMk cId="3633414658" sldId="1762"/>
            <ac:cxnSpMk id="180" creationId="{564DD7F3-BD48-DC22-6AF4-BC45B9936AF8}"/>
          </ac:cxnSpMkLst>
        </pc:cxnChg>
      </pc:sldChg>
    </pc:docChg>
  </pc:docChgLst>
  <pc:docChgLst>
    <pc:chgData name="Jef Scheepers" userId="d748e0ab-de9b-4300-9e22-3789d39ac2cd" providerId="ADAL" clId="{5F0C6026-399E-4B3D-808F-519DDA9CC2E6}"/>
    <pc:docChg chg="addSld delSld modSld">
      <pc:chgData name="Jef Scheepers" userId="d748e0ab-de9b-4300-9e22-3789d39ac2cd" providerId="ADAL" clId="{5F0C6026-399E-4B3D-808F-519DDA9CC2E6}" dt="2025-05-28T15:07:45.566" v="147" actId="20577"/>
      <pc:docMkLst>
        <pc:docMk/>
      </pc:docMkLst>
      <pc:sldChg chg="add del">
        <pc:chgData name="Jef Scheepers" userId="d748e0ab-de9b-4300-9e22-3789d39ac2cd" providerId="ADAL" clId="{5F0C6026-399E-4B3D-808F-519DDA9CC2E6}" dt="2025-05-28T11:25:19.832" v="8" actId="47"/>
        <pc:sldMkLst>
          <pc:docMk/>
          <pc:sldMk cId="3974238219" sldId="258"/>
        </pc:sldMkLst>
      </pc:sldChg>
      <pc:sldChg chg="add del">
        <pc:chgData name="Jef Scheepers" userId="d748e0ab-de9b-4300-9e22-3789d39ac2cd" providerId="ADAL" clId="{5F0C6026-399E-4B3D-808F-519DDA9CC2E6}" dt="2025-05-28T11:25:02.159" v="6" actId="47"/>
        <pc:sldMkLst>
          <pc:docMk/>
          <pc:sldMk cId="750062606" sldId="281"/>
        </pc:sldMkLst>
      </pc:sldChg>
      <pc:sldChg chg="add">
        <pc:chgData name="Jef Scheepers" userId="d748e0ab-de9b-4300-9e22-3789d39ac2cd" providerId="ADAL" clId="{5F0C6026-399E-4B3D-808F-519DDA9CC2E6}" dt="2025-05-28T11:28:36.850" v="34"/>
        <pc:sldMkLst>
          <pc:docMk/>
          <pc:sldMk cId="1863197167" sldId="418"/>
        </pc:sldMkLst>
      </pc:sldChg>
      <pc:sldChg chg="add">
        <pc:chgData name="Jef Scheepers" userId="d748e0ab-de9b-4300-9e22-3789d39ac2cd" providerId="ADAL" clId="{5F0C6026-399E-4B3D-808F-519DDA9CC2E6}" dt="2025-05-28T11:26:17.509" v="28"/>
        <pc:sldMkLst>
          <pc:docMk/>
          <pc:sldMk cId="2564105802" sldId="1713"/>
        </pc:sldMkLst>
      </pc:sldChg>
      <pc:sldChg chg="add">
        <pc:chgData name="Jef Scheepers" userId="d748e0ab-de9b-4300-9e22-3789d39ac2cd" providerId="ADAL" clId="{5F0C6026-399E-4B3D-808F-519DDA9CC2E6}" dt="2025-05-28T11:28:36.850" v="34"/>
        <pc:sldMkLst>
          <pc:docMk/>
          <pc:sldMk cId="905805277" sldId="1715"/>
        </pc:sldMkLst>
      </pc:sldChg>
      <pc:sldChg chg="add">
        <pc:chgData name="Jef Scheepers" userId="d748e0ab-de9b-4300-9e22-3789d39ac2cd" providerId="ADAL" clId="{5F0C6026-399E-4B3D-808F-519DDA9CC2E6}" dt="2025-05-28T11:27:48.698" v="29"/>
        <pc:sldMkLst>
          <pc:docMk/>
          <pc:sldMk cId="3267207871" sldId="1729"/>
        </pc:sldMkLst>
      </pc:sldChg>
      <pc:sldChg chg="modSp add mod">
        <pc:chgData name="Jef Scheepers" userId="d748e0ab-de9b-4300-9e22-3789d39ac2cd" providerId="ADAL" clId="{5F0C6026-399E-4B3D-808F-519DDA9CC2E6}" dt="2025-05-28T11:28:03.073" v="32" actId="20577"/>
        <pc:sldMkLst>
          <pc:docMk/>
          <pc:sldMk cId="968039456" sldId="1732"/>
        </pc:sldMkLst>
        <pc:spChg chg="mod">
          <ac:chgData name="Jef Scheepers" userId="d748e0ab-de9b-4300-9e22-3789d39ac2cd" providerId="ADAL" clId="{5F0C6026-399E-4B3D-808F-519DDA9CC2E6}" dt="2025-05-28T11:28:03.073" v="32" actId="20577"/>
          <ac:spMkLst>
            <pc:docMk/>
            <pc:sldMk cId="968039456" sldId="1732"/>
            <ac:spMk id="27" creationId="{3D1207FE-BE22-ABE2-CE43-F89C3D469A79}"/>
          </ac:spMkLst>
        </pc:spChg>
        <pc:picChg chg="mod">
          <ac:chgData name="Jef Scheepers" userId="d748e0ab-de9b-4300-9e22-3789d39ac2cd" providerId="ADAL" clId="{5F0C6026-399E-4B3D-808F-519DDA9CC2E6}" dt="2025-05-28T11:27:57.029" v="30" actId="1076"/>
          <ac:picMkLst>
            <pc:docMk/>
            <pc:sldMk cId="968039456" sldId="1732"/>
            <ac:picMk id="22" creationId="{84AD058B-3B96-55AA-047D-F0F1214F67F3}"/>
          </ac:picMkLst>
        </pc:picChg>
      </pc:sldChg>
      <pc:sldChg chg="modSp new mod">
        <pc:chgData name="Jef Scheepers" userId="d748e0ab-de9b-4300-9e22-3789d39ac2cd" providerId="ADAL" clId="{5F0C6026-399E-4B3D-808F-519DDA9CC2E6}" dt="2025-05-28T11:25:34.396" v="22" actId="20577"/>
        <pc:sldMkLst>
          <pc:docMk/>
          <pc:sldMk cId="2452845482" sldId="1733"/>
        </pc:sldMkLst>
        <pc:spChg chg="mod">
          <ac:chgData name="Jef Scheepers" userId="d748e0ab-de9b-4300-9e22-3789d39ac2cd" providerId="ADAL" clId="{5F0C6026-399E-4B3D-808F-519DDA9CC2E6}" dt="2025-05-28T11:25:34.396" v="22" actId="20577"/>
          <ac:spMkLst>
            <pc:docMk/>
            <pc:sldMk cId="2452845482" sldId="1733"/>
            <ac:spMk id="3" creationId="{C7EB28A7-8302-34DE-CBFE-94D8D2238E34}"/>
          </ac:spMkLst>
        </pc:spChg>
      </pc:sldChg>
      <pc:sldChg chg="add">
        <pc:chgData name="Jef Scheepers" userId="d748e0ab-de9b-4300-9e22-3789d39ac2cd" providerId="ADAL" clId="{5F0C6026-399E-4B3D-808F-519DDA9CC2E6}" dt="2025-05-28T11:28:36.850" v="34"/>
        <pc:sldMkLst>
          <pc:docMk/>
          <pc:sldMk cId="1427369141" sldId="1737"/>
        </pc:sldMkLst>
      </pc:sldChg>
      <pc:sldChg chg="modSp add mod">
        <pc:chgData name="Jef Scheepers" userId="d748e0ab-de9b-4300-9e22-3789d39ac2cd" providerId="ADAL" clId="{5F0C6026-399E-4B3D-808F-519DDA9CC2E6}" dt="2025-05-28T11:28:55.539" v="35" actId="14100"/>
        <pc:sldMkLst>
          <pc:docMk/>
          <pc:sldMk cId="3735036676" sldId="1738"/>
        </pc:sldMkLst>
        <pc:spChg chg="mod">
          <ac:chgData name="Jef Scheepers" userId="d748e0ab-de9b-4300-9e22-3789d39ac2cd" providerId="ADAL" clId="{5F0C6026-399E-4B3D-808F-519DDA9CC2E6}" dt="2025-05-28T11:28:55.539" v="35" actId="14100"/>
          <ac:spMkLst>
            <pc:docMk/>
            <pc:sldMk cId="3735036676" sldId="1738"/>
            <ac:spMk id="47" creationId="{A6C6E462-799B-F023-B42B-BAA6B3079721}"/>
          </ac:spMkLst>
        </pc:spChg>
      </pc:sldChg>
      <pc:sldChg chg="modSp add mod">
        <pc:chgData name="Jef Scheepers" userId="d748e0ab-de9b-4300-9e22-3789d39ac2cd" providerId="ADAL" clId="{5F0C6026-399E-4B3D-808F-519DDA9CC2E6}" dt="2025-05-28T11:26:11.074" v="27" actId="14100"/>
        <pc:sldMkLst>
          <pc:docMk/>
          <pc:sldMk cId="3015210358" sldId="1739"/>
        </pc:sldMkLst>
        <pc:spChg chg="mod">
          <ac:chgData name="Jef Scheepers" userId="d748e0ab-de9b-4300-9e22-3789d39ac2cd" providerId="ADAL" clId="{5F0C6026-399E-4B3D-808F-519DDA9CC2E6}" dt="2025-05-28T11:26:00.096" v="24" actId="1076"/>
          <ac:spMkLst>
            <pc:docMk/>
            <pc:sldMk cId="3015210358" sldId="1739"/>
            <ac:spMk id="29" creationId="{8F1F38BD-87E6-186C-7A83-01E773BCF26B}"/>
          </ac:spMkLst>
        </pc:spChg>
        <pc:spChg chg="mod">
          <ac:chgData name="Jef Scheepers" userId="d748e0ab-de9b-4300-9e22-3789d39ac2cd" providerId="ADAL" clId="{5F0C6026-399E-4B3D-808F-519DDA9CC2E6}" dt="2025-05-28T11:26:08.450" v="26" actId="14100"/>
          <ac:spMkLst>
            <pc:docMk/>
            <pc:sldMk cId="3015210358" sldId="1739"/>
            <ac:spMk id="43" creationId="{9EF8778A-C62A-AD6D-195E-0B40FE1711AB}"/>
          </ac:spMkLst>
        </pc:spChg>
        <pc:spChg chg="mod">
          <ac:chgData name="Jef Scheepers" userId="d748e0ab-de9b-4300-9e22-3789d39ac2cd" providerId="ADAL" clId="{5F0C6026-399E-4B3D-808F-519DDA9CC2E6}" dt="2025-05-28T11:26:11.074" v="27" actId="14100"/>
          <ac:spMkLst>
            <pc:docMk/>
            <pc:sldMk cId="3015210358" sldId="1739"/>
            <ac:spMk id="44" creationId="{D22997B9-D062-203D-3739-2ACFDDB03233}"/>
          </ac:spMkLst>
        </pc:spChg>
      </pc:sldChg>
      <pc:sldChg chg="addSp delSp modSp new mod">
        <pc:chgData name="Jef Scheepers" userId="d748e0ab-de9b-4300-9e22-3789d39ac2cd" providerId="ADAL" clId="{5F0C6026-399E-4B3D-808F-519DDA9CC2E6}" dt="2025-05-28T11:57:07.240" v="71" actId="20577"/>
        <pc:sldMkLst>
          <pc:docMk/>
          <pc:sldMk cId="1156067069" sldId="1744"/>
        </pc:sldMkLst>
        <pc:spChg chg="mod">
          <ac:chgData name="Jef Scheepers" userId="d748e0ab-de9b-4300-9e22-3789d39ac2cd" providerId="ADAL" clId="{5F0C6026-399E-4B3D-808F-519DDA9CC2E6}" dt="2025-05-28T11:57:07.240" v="71" actId="20577"/>
          <ac:spMkLst>
            <pc:docMk/>
            <pc:sldMk cId="1156067069" sldId="1744"/>
            <ac:spMk id="5" creationId="{42E62FDD-F94A-B890-6051-44E89136A6DF}"/>
          </ac:spMkLst>
        </pc:spChg>
        <pc:graphicFrameChg chg="add mod ord modGraphic">
          <ac:chgData name="Jef Scheepers" userId="d748e0ab-de9b-4300-9e22-3789d39ac2cd" providerId="ADAL" clId="{5F0C6026-399E-4B3D-808F-519DDA9CC2E6}" dt="2025-05-28T11:57:01.170" v="68" actId="3680"/>
          <ac:graphicFrameMkLst>
            <pc:docMk/>
            <pc:sldMk cId="1156067069" sldId="1744"/>
            <ac:graphicFrameMk id="6" creationId="{3FB8CF74-27BC-1CBE-5767-EC2752BF9B55}"/>
          </ac:graphicFrameMkLst>
        </pc:graphicFrameChg>
      </pc:sldChg>
      <pc:sldChg chg="modSp new mod">
        <pc:chgData name="Jef Scheepers" userId="d748e0ab-de9b-4300-9e22-3789d39ac2cd" providerId="ADAL" clId="{5F0C6026-399E-4B3D-808F-519DDA9CC2E6}" dt="2025-05-28T11:57:21.207" v="78" actId="20577"/>
        <pc:sldMkLst>
          <pc:docMk/>
          <pc:sldMk cId="707331348" sldId="1745"/>
        </pc:sldMkLst>
      </pc:sldChg>
      <pc:sldChg chg="modSp new mod">
        <pc:chgData name="Jef Scheepers" userId="d748e0ab-de9b-4300-9e22-3789d39ac2cd" providerId="ADAL" clId="{5F0C6026-399E-4B3D-808F-519DDA9CC2E6}" dt="2025-05-28T14:58:11.305" v="127" actId="20577"/>
        <pc:sldMkLst>
          <pc:docMk/>
          <pc:sldMk cId="3815638266" sldId="1749"/>
        </pc:sldMkLst>
      </pc:sldChg>
      <pc:sldChg chg="modSp new mod">
        <pc:chgData name="Jef Scheepers" userId="d748e0ab-de9b-4300-9e22-3789d39ac2cd" providerId="ADAL" clId="{5F0C6026-399E-4B3D-808F-519DDA9CC2E6}" dt="2025-05-28T15:07:11.336" v="136" actId="20577"/>
        <pc:sldMkLst>
          <pc:docMk/>
          <pc:sldMk cId="3418623408" sldId="1750"/>
        </pc:sldMkLst>
      </pc:sldChg>
      <pc:sldChg chg="modSp new mod">
        <pc:chgData name="Jef Scheepers" userId="d748e0ab-de9b-4300-9e22-3789d39ac2cd" providerId="ADAL" clId="{5F0C6026-399E-4B3D-808F-519DDA9CC2E6}" dt="2025-05-28T15:07:45.566" v="147" actId="20577"/>
        <pc:sldMkLst>
          <pc:docMk/>
          <pc:sldMk cId="3653669201" sldId="1751"/>
        </pc:sldMkLst>
        <pc:spChg chg="mod">
          <ac:chgData name="Jef Scheepers" userId="d748e0ab-de9b-4300-9e22-3789d39ac2cd" providerId="ADAL" clId="{5F0C6026-399E-4B3D-808F-519DDA9CC2E6}" dt="2025-05-28T15:07:45.566" v="147" actId="20577"/>
          <ac:spMkLst>
            <pc:docMk/>
            <pc:sldMk cId="3653669201" sldId="1751"/>
            <ac:spMk id="5" creationId="{A19B6F4F-436F-6A68-3F11-4CD1540C1B11}"/>
          </ac:spMkLst>
        </pc:spChg>
      </pc:sldChg>
      <pc:sldMasterChg chg="delSldLayout">
        <pc:chgData name="Jef Scheepers" userId="d748e0ab-de9b-4300-9e22-3789d39ac2cd" providerId="ADAL" clId="{5F0C6026-399E-4B3D-808F-519DDA9CC2E6}" dt="2025-05-28T11:25:19.832" v="8" actId="47"/>
        <pc:sldMasterMkLst>
          <pc:docMk/>
          <pc:sldMasterMk cId="463755981" sldId="2147483648"/>
        </pc:sldMasterMkLst>
        <pc:sldLayoutChg chg="del">
          <pc:chgData name="Jef Scheepers" userId="d748e0ab-de9b-4300-9e22-3789d39ac2cd" providerId="ADAL" clId="{5F0C6026-399E-4B3D-808F-519DDA9CC2E6}" dt="2025-05-28T11:25:19.832" v="8" actId="47"/>
          <pc:sldLayoutMkLst>
            <pc:docMk/>
            <pc:sldMasterMk cId="463755981" sldId="2147483648"/>
            <pc:sldLayoutMk cId="3972191299" sldId="2147483698"/>
          </pc:sldLayoutMkLst>
        </pc:sldLayoutChg>
      </pc:sldMasterChg>
    </pc:docChg>
  </pc:docChgLst>
  <pc:docChgLst>
    <pc:chgData name="Jan Ooghe" userId="S::jan.ooghe@kuleuven.be::a75f50e2-4678-4bf1-9ea3-465e7ccf8599" providerId="AD" clId="Web-{E37F0D4B-756D-B0D9-FE9E-B0391F81CEAB}"/>
    <pc:docChg chg="addSld modSld sldOrd">
      <pc:chgData name="Jan Ooghe" userId="S::jan.ooghe@kuleuven.be::a75f50e2-4678-4bf1-9ea3-465e7ccf8599" providerId="AD" clId="Web-{E37F0D4B-756D-B0D9-FE9E-B0391F81CEAB}" dt="2025-05-30T12:12:14.175" v="626"/>
      <pc:docMkLst>
        <pc:docMk/>
      </pc:docMkLst>
      <pc:sldChg chg="modSp">
        <pc:chgData name="Jan Ooghe" userId="S::jan.ooghe@kuleuven.be::a75f50e2-4678-4bf1-9ea3-465e7ccf8599" providerId="AD" clId="Web-{E37F0D4B-756D-B0D9-FE9E-B0391F81CEAB}" dt="2025-05-30T11:32:43.161" v="113" actId="20577"/>
        <pc:sldMkLst>
          <pc:docMk/>
          <pc:sldMk cId="3336258150" sldId="271"/>
        </pc:sldMkLst>
        <pc:spChg chg="mod">
          <ac:chgData name="Jan Ooghe" userId="S::jan.ooghe@kuleuven.be::a75f50e2-4678-4bf1-9ea3-465e7ccf8599" providerId="AD" clId="Web-{E37F0D4B-756D-B0D9-FE9E-B0391F81CEAB}" dt="2025-05-30T11:32:43.161" v="113" actId="20577"/>
          <ac:spMkLst>
            <pc:docMk/>
            <pc:sldMk cId="3336258150" sldId="271"/>
            <ac:spMk id="2" creationId="{BCC35539-C2C4-D45C-2167-F6966C88C055}"/>
          </ac:spMkLst>
        </pc:spChg>
      </pc:sldChg>
      <pc:sldChg chg="ord">
        <pc:chgData name="Jan Ooghe" userId="S::jan.ooghe@kuleuven.be::a75f50e2-4678-4bf1-9ea3-465e7ccf8599" providerId="AD" clId="Web-{E37F0D4B-756D-B0D9-FE9E-B0391F81CEAB}" dt="2025-05-30T12:12:14.175" v="626"/>
        <pc:sldMkLst>
          <pc:docMk/>
          <pc:sldMk cId="1633451578" sldId="276"/>
        </pc:sldMkLst>
      </pc:sldChg>
      <pc:sldChg chg="modSp">
        <pc:chgData name="Jan Ooghe" userId="S::jan.ooghe@kuleuven.be::a75f50e2-4678-4bf1-9ea3-465e7ccf8599" providerId="AD" clId="Web-{E37F0D4B-756D-B0D9-FE9E-B0391F81CEAB}" dt="2025-05-30T11:59:48.222" v="267" actId="20577"/>
        <pc:sldMkLst>
          <pc:docMk/>
          <pc:sldMk cId="1427724138" sldId="277"/>
        </pc:sldMkLst>
        <pc:spChg chg="mod">
          <ac:chgData name="Jan Ooghe" userId="S::jan.ooghe@kuleuven.be::a75f50e2-4678-4bf1-9ea3-465e7ccf8599" providerId="AD" clId="Web-{E37F0D4B-756D-B0D9-FE9E-B0391F81CEAB}" dt="2025-05-30T11:59:48.222" v="267" actId="20577"/>
          <ac:spMkLst>
            <pc:docMk/>
            <pc:sldMk cId="1427724138" sldId="277"/>
            <ac:spMk id="2" creationId="{534F48CA-D2C6-8CA0-F7DD-F04697A4D065}"/>
          </ac:spMkLst>
        </pc:spChg>
      </pc:sldChg>
      <pc:sldChg chg="modSp">
        <pc:chgData name="Jan Ooghe" userId="S::jan.ooghe@kuleuven.be::a75f50e2-4678-4bf1-9ea3-465e7ccf8599" providerId="AD" clId="Web-{E37F0D4B-756D-B0D9-FE9E-B0391F81CEAB}" dt="2025-05-30T11:27:13.563" v="45" actId="20577"/>
        <pc:sldMkLst>
          <pc:docMk/>
          <pc:sldMk cId="2163677171" sldId="278"/>
        </pc:sldMkLst>
        <pc:spChg chg="mod">
          <ac:chgData name="Jan Ooghe" userId="S::jan.ooghe@kuleuven.be::a75f50e2-4678-4bf1-9ea3-465e7ccf8599" providerId="AD" clId="Web-{E37F0D4B-756D-B0D9-FE9E-B0391F81CEAB}" dt="2025-05-30T11:27:13.563" v="45" actId="20577"/>
          <ac:spMkLst>
            <pc:docMk/>
            <pc:sldMk cId="2163677171" sldId="278"/>
            <ac:spMk id="2" creationId="{B8C81333-863F-2164-5985-66F16E7D3173}"/>
          </ac:spMkLst>
        </pc:spChg>
      </pc:sldChg>
      <pc:sldChg chg="addSp delSp modSp">
        <pc:chgData name="Jan Ooghe" userId="S::jan.ooghe@kuleuven.be::a75f50e2-4678-4bf1-9ea3-465e7ccf8599" providerId="AD" clId="Web-{E37F0D4B-756D-B0D9-FE9E-B0391F81CEAB}" dt="2025-05-30T11:33:57.369" v="124"/>
        <pc:sldMkLst>
          <pc:docMk/>
          <pc:sldMk cId="1813066217" sldId="279"/>
        </pc:sldMkLst>
        <pc:spChg chg="add mod ord">
          <ac:chgData name="Jan Ooghe" userId="S::jan.ooghe@kuleuven.be::a75f50e2-4678-4bf1-9ea3-465e7ccf8599" providerId="AD" clId="Web-{E37F0D4B-756D-B0D9-FE9E-B0391F81CEAB}" dt="2025-05-30T11:33:32.070" v="117" actId="14100"/>
          <ac:spMkLst>
            <pc:docMk/>
            <pc:sldMk cId="1813066217" sldId="279"/>
            <ac:spMk id="2" creationId="{AB69DABE-0C68-15B2-7182-00AF6B8078CD}"/>
          </ac:spMkLst>
        </pc:spChg>
        <pc:spChg chg="add mod ord">
          <ac:chgData name="Jan Ooghe" userId="S::jan.ooghe@kuleuven.be::a75f50e2-4678-4bf1-9ea3-465e7ccf8599" providerId="AD" clId="Web-{E37F0D4B-756D-B0D9-FE9E-B0391F81CEAB}" dt="2025-05-30T11:33:45.430" v="121"/>
          <ac:spMkLst>
            <pc:docMk/>
            <pc:sldMk cId="1813066217" sldId="279"/>
            <ac:spMk id="6" creationId="{F4865FFD-4CA1-2E21-4D20-8ED397BF5C59}"/>
          </ac:spMkLst>
        </pc:spChg>
        <pc:spChg chg="add del mod">
          <ac:chgData name="Jan Ooghe" userId="S::jan.ooghe@kuleuven.be::a75f50e2-4678-4bf1-9ea3-465e7ccf8599" providerId="AD" clId="Web-{E37F0D4B-756D-B0D9-FE9E-B0391F81CEAB}" dt="2025-05-30T11:33:57.369" v="124"/>
          <ac:spMkLst>
            <pc:docMk/>
            <pc:sldMk cId="1813066217" sldId="279"/>
            <ac:spMk id="7" creationId="{532DAC01-1D4F-EDEC-ADA2-877025604CD1}"/>
          </ac:spMkLst>
        </pc:spChg>
      </pc:sldChg>
      <pc:sldChg chg="addSp modSp new">
        <pc:chgData name="Jan Ooghe" userId="S::jan.ooghe@kuleuven.be::a75f50e2-4678-4bf1-9ea3-465e7ccf8599" providerId="AD" clId="Web-{E37F0D4B-756D-B0D9-FE9E-B0391F81CEAB}" dt="2025-05-30T12:04:20.780" v="469" actId="20577"/>
        <pc:sldMkLst>
          <pc:docMk/>
          <pc:sldMk cId="690520018" sldId="1760"/>
        </pc:sldMkLst>
        <pc:spChg chg="mod">
          <ac:chgData name="Jan Ooghe" userId="S::jan.ooghe@kuleuven.be::a75f50e2-4678-4bf1-9ea3-465e7ccf8599" providerId="AD" clId="Web-{E37F0D4B-756D-B0D9-FE9E-B0391F81CEAB}" dt="2025-05-30T12:01:47.649" v="322" actId="20577"/>
          <ac:spMkLst>
            <pc:docMk/>
            <pc:sldMk cId="690520018" sldId="1760"/>
            <ac:spMk id="2" creationId="{A3AB575E-DAE1-BF19-9913-29D9D8031AF5}"/>
          </ac:spMkLst>
        </pc:spChg>
        <pc:spChg chg="add mod">
          <ac:chgData name="Jan Ooghe" userId="S::jan.ooghe@kuleuven.be::a75f50e2-4678-4bf1-9ea3-465e7ccf8599" providerId="AD" clId="Web-{E37F0D4B-756D-B0D9-FE9E-B0391F81CEAB}" dt="2025-05-30T12:04:20.780" v="469" actId="20577"/>
          <ac:spMkLst>
            <pc:docMk/>
            <pc:sldMk cId="690520018" sldId="1760"/>
            <ac:spMk id="7" creationId="{E137B6A1-7A8F-6710-207E-037EA1DA6991}"/>
          </ac:spMkLst>
        </pc:spChg>
        <pc:picChg chg="add mod">
          <ac:chgData name="Jan Ooghe" userId="S::jan.ooghe@kuleuven.be::a75f50e2-4678-4bf1-9ea3-465e7ccf8599" providerId="AD" clId="Web-{E37F0D4B-756D-B0D9-FE9E-B0391F81CEAB}" dt="2025-05-30T12:01:53.821" v="325" actId="1076"/>
          <ac:picMkLst>
            <pc:docMk/>
            <pc:sldMk cId="690520018" sldId="1760"/>
            <ac:picMk id="6" creationId="{5ABD908B-E944-587A-BC32-D5310A193D32}"/>
          </ac:picMkLst>
        </pc:picChg>
      </pc:sldChg>
      <pc:sldChg chg="modSp new">
        <pc:chgData name="Jan Ooghe" userId="S::jan.ooghe@kuleuven.be::a75f50e2-4678-4bf1-9ea3-465e7ccf8599" providerId="AD" clId="Web-{E37F0D4B-756D-B0D9-FE9E-B0391F81CEAB}" dt="2025-05-30T12:06:58.381" v="625" actId="20577"/>
        <pc:sldMkLst>
          <pc:docMk/>
          <pc:sldMk cId="989521651" sldId="1761"/>
        </pc:sldMkLst>
        <pc:spChg chg="mod">
          <ac:chgData name="Jan Ooghe" userId="S::jan.ooghe@kuleuven.be::a75f50e2-4678-4bf1-9ea3-465e7ccf8599" providerId="AD" clId="Web-{E37F0D4B-756D-B0D9-FE9E-B0391F81CEAB}" dt="2025-05-30T12:06:58.381" v="625" actId="20577"/>
          <ac:spMkLst>
            <pc:docMk/>
            <pc:sldMk cId="989521651" sldId="1761"/>
            <ac:spMk id="2" creationId="{3D2B956B-1454-E257-D8C9-69B443BC1FBB}"/>
          </ac:spMkLst>
        </pc:spChg>
      </pc:sldChg>
    </pc:docChg>
  </pc:docChgLst>
  <pc:docChgLst>
    <pc:chgData name="Jan Ooghe" userId="S::jan.ooghe@kuleuven.be::a75f50e2-4678-4bf1-9ea3-465e7ccf8599" providerId="AD" clId="Web-{DF911AD3-C44E-AD40-4CE5-2C057C507F38}"/>
    <pc:docChg chg="addSld modSld">
      <pc:chgData name="Jan Ooghe" userId="S::jan.ooghe@kuleuven.be::a75f50e2-4678-4bf1-9ea3-465e7ccf8599" providerId="AD" clId="Web-{DF911AD3-C44E-AD40-4CE5-2C057C507F38}" dt="2025-06-01T23:03:09.091" v="13" actId="20577"/>
      <pc:docMkLst>
        <pc:docMk/>
      </pc:docMkLst>
      <pc:sldChg chg="addSp delSp modSp new">
        <pc:chgData name="Jan Ooghe" userId="S::jan.ooghe@kuleuven.be::a75f50e2-4678-4bf1-9ea3-465e7ccf8599" providerId="AD" clId="Web-{DF911AD3-C44E-AD40-4CE5-2C057C507F38}" dt="2025-06-01T23:03:09.091" v="13" actId="20577"/>
        <pc:sldMkLst>
          <pc:docMk/>
          <pc:sldMk cId="1153186869" sldId="1763"/>
        </pc:sldMkLst>
        <pc:spChg chg="del">
          <ac:chgData name="Jan Ooghe" userId="S::jan.ooghe@kuleuven.be::a75f50e2-4678-4bf1-9ea3-465e7ccf8599" providerId="AD" clId="Web-{DF911AD3-C44E-AD40-4CE5-2C057C507F38}" dt="2025-06-01T23:02:57.934" v="1"/>
          <ac:spMkLst>
            <pc:docMk/>
            <pc:sldMk cId="1153186869" sldId="1763"/>
            <ac:spMk id="2" creationId="{EDEA60C1-4D2D-D1B3-6F7F-BFDBEE6D9253}"/>
          </ac:spMkLst>
        </pc:spChg>
        <pc:spChg chg="mod">
          <ac:chgData name="Jan Ooghe" userId="S::jan.ooghe@kuleuven.be::a75f50e2-4678-4bf1-9ea3-465e7ccf8599" providerId="AD" clId="Web-{DF911AD3-C44E-AD40-4CE5-2C057C507F38}" dt="2025-06-01T23:03:09.091" v="13" actId="20577"/>
          <ac:spMkLst>
            <pc:docMk/>
            <pc:sldMk cId="1153186869" sldId="1763"/>
            <ac:spMk id="5" creationId="{31D1D123-11F9-B801-E95C-3B0D8A51D93E}"/>
          </ac:spMkLst>
        </pc:spChg>
        <pc:picChg chg="add mod ord">
          <ac:chgData name="Jan Ooghe" userId="S::jan.ooghe@kuleuven.be::a75f50e2-4678-4bf1-9ea3-465e7ccf8599" providerId="AD" clId="Web-{DF911AD3-C44E-AD40-4CE5-2C057C507F38}" dt="2025-06-01T23:03:03.388" v="3" actId="14100"/>
          <ac:picMkLst>
            <pc:docMk/>
            <pc:sldMk cId="1153186869" sldId="1763"/>
            <ac:picMk id="6" creationId="{78F1774F-7357-C640-26BB-D6199C78E967}"/>
          </ac:picMkLst>
        </pc:picChg>
      </pc:sldChg>
    </pc:docChg>
  </pc:docChgLst>
  <pc:docChgLst>
    <pc:chgData name="Jef Scheepers" userId="S::jef.scheepers@kuleuven.be::d748e0ab-de9b-4300-9e22-3789d39ac2cd" providerId="AD" clId="Web-{2AE7846D-123B-CA3E-20FD-2ABFAE5BCCCA}"/>
    <pc:docChg chg="addSld delSld modSld sldOrd">
      <pc:chgData name="Jef Scheepers" userId="S::jef.scheepers@kuleuven.be::d748e0ab-de9b-4300-9e22-3789d39ac2cd" providerId="AD" clId="Web-{2AE7846D-123B-CA3E-20FD-2ABFAE5BCCCA}" dt="2025-05-30T15:59:02.472" v="1279"/>
      <pc:docMkLst>
        <pc:docMk/>
      </pc:docMkLst>
      <pc:sldChg chg="modSp">
        <pc:chgData name="Jef Scheepers" userId="S::jef.scheepers@kuleuven.be::d748e0ab-de9b-4300-9e22-3789d39ac2cd" providerId="AD" clId="Web-{2AE7846D-123B-CA3E-20FD-2ABFAE5BCCCA}" dt="2025-05-30T14:58:21.005" v="1164" actId="20577"/>
        <pc:sldMkLst>
          <pc:docMk/>
          <pc:sldMk cId="271220387" sldId="269"/>
        </pc:sldMkLst>
        <pc:spChg chg="mod">
          <ac:chgData name="Jef Scheepers" userId="S::jef.scheepers@kuleuven.be::d748e0ab-de9b-4300-9e22-3789d39ac2cd" providerId="AD" clId="Web-{2AE7846D-123B-CA3E-20FD-2ABFAE5BCCCA}" dt="2025-05-30T14:58:21.005" v="1164" actId="20577"/>
          <ac:spMkLst>
            <pc:docMk/>
            <pc:sldMk cId="271220387" sldId="269"/>
            <ac:spMk id="2" creationId="{31B71635-3754-EC63-9E58-C46097F6D367}"/>
          </ac:spMkLst>
        </pc:spChg>
      </pc:sldChg>
      <pc:sldChg chg="modSp modCm">
        <pc:chgData name="Jef Scheepers" userId="S::jef.scheepers@kuleuven.be::d748e0ab-de9b-4300-9e22-3789d39ac2cd" providerId="AD" clId="Web-{2AE7846D-123B-CA3E-20FD-2ABFAE5BCCCA}" dt="2025-05-30T15:05:01.551" v="1241" actId="20577"/>
        <pc:sldMkLst>
          <pc:docMk/>
          <pc:sldMk cId="1633451578" sldId="276"/>
        </pc:sldMkLst>
        <pc:spChg chg="mod">
          <ac:chgData name="Jef Scheepers" userId="S::jef.scheepers@kuleuven.be::d748e0ab-de9b-4300-9e22-3789d39ac2cd" providerId="AD" clId="Web-{2AE7846D-123B-CA3E-20FD-2ABFAE5BCCCA}" dt="2025-05-30T15:05:01.551" v="1241" actId="20577"/>
          <ac:spMkLst>
            <pc:docMk/>
            <pc:sldMk cId="1633451578" sldId="276"/>
            <ac:spMk id="2" creationId="{277DBAAE-59FB-1437-116A-7923F255FD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ef Scheepers" userId="S::jef.scheepers@kuleuven.be::d748e0ab-de9b-4300-9e22-3789d39ac2cd" providerId="AD" clId="Web-{2AE7846D-123B-CA3E-20FD-2ABFAE5BCCCA}" dt="2025-05-30T15:04:55.207" v="1240" actId="20577"/>
              <pc2:cmMkLst xmlns:pc2="http://schemas.microsoft.com/office/powerpoint/2019/9/main/command">
                <pc:docMk/>
                <pc:sldMk cId="1633451578" sldId="276"/>
                <pc2:cmMk id="{2A6F703E-B9E2-4F5B-AEC9-B0713330FBC5}"/>
              </pc2:cmMkLst>
            </pc226:cmChg>
          </p:ext>
        </pc:extLst>
      </pc:sldChg>
      <pc:sldChg chg="modSp">
        <pc:chgData name="Jef Scheepers" userId="S::jef.scheepers@kuleuven.be::d748e0ab-de9b-4300-9e22-3789d39ac2cd" providerId="AD" clId="Web-{2AE7846D-123B-CA3E-20FD-2ABFAE5BCCCA}" dt="2025-05-30T15:01:36.528" v="1223" actId="20577"/>
        <pc:sldMkLst>
          <pc:docMk/>
          <pc:sldMk cId="2163677171" sldId="278"/>
        </pc:sldMkLst>
        <pc:spChg chg="mod">
          <ac:chgData name="Jef Scheepers" userId="S::jef.scheepers@kuleuven.be::d748e0ab-de9b-4300-9e22-3789d39ac2cd" providerId="AD" clId="Web-{2AE7846D-123B-CA3E-20FD-2ABFAE5BCCCA}" dt="2025-05-30T15:01:36.528" v="1223" actId="20577"/>
          <ac:spMkLst>
            <pc:docMk/>
            <pc:sldMk cId="2163677171" sldId="278"/>
            <ac:spMk id="2" creationId="{B8C81333-863F-2164-5985-66F16E7D3173}"/>
          </ac:spMkLst>
        </pc:spChg>
        <pc:spChg chg="mod">
          <ac:chgData name="Jef Scheepers" userId="S::jef.scheepers@kuleuven.be::d748e0ab-de9b-4300-9e22-3789d39ac2cd" providerId="AD" clId="Web-{2AE7846D-123B-CA3E-20FD-2ABFAE5BCCCA}" dt="2025-05-30T15:00:54.542" v="1213" actId="20577"/>
          <ac:spMkLst>
            <pc:docMk/>
            <pc:sldMk cId="2163677171" sldId="278"/>
            <ac:spMk id="14" creationId="{41639A7F-6A90-8642-F82A-18B70A939AD3}"/>
          </ac:spMkLst>
        </pc:spChg>
      </pc:sldChg>
      <pc:sldChg chg="addSp delSp modSp">
        <pc:chgData name="Jef Scheepers" userId="S::jef.scheepers@kuleuven.be::d748e0ab-de9b-4300-9e22-3789d39ac2cd" providerId="AD" clId="Web-{2AE7846D-123B-CA3E-20FD-2ABFAE5BCCCA}" dt="2025-05-30T15:59:02.440" v="1275"/>
        <pc:sldMkLst>
          <pc:docMk/>
          <pc:sldMk cId="1863197167" sldId="418"/>
        </pc:sldMkLst>
        <pc:spChg chg="add del mod">
          <ac:chgData name="Jef Scheepers" userId="S::jef.scheepers@kuleuven.be::d748e0ab-de9b-4300-9e22-3789d39ac2cd" providerId="AD" clId="Web-{2AE7846D-123B-CA3E-20FD-2ABFAE5BCCCA}" dt="2025-05-30T09:30:23.750" v="819"/>
          <ac:spMkLst>
            <pc:docMk/>
            <pc:sldMk cId="1863197167" sldId="418"/>
            <ac:spMk id="5" creationId="{68AB39DA-A805-B251-DCD5-0A453078D523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15:59:02.440" v="1275"/>
          <ac:spMkLst>
            <pc:docMk/>
            <pc:sldMk cId="1863197167" sldId="418"/>
            <ac:spMk id="5" creationId="{C8AE471B-6402-F11B-CBC6-A92A3FAFCE78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09:30:33.750" v="821" actId="1076"/>
          <ac:spMkLst>
            <pc:docMk/>
            <pc:sldMk cId="1863197167" sldId="418"/>
            <ac:spMk id="6" creationId="{FEED8B49-D9AE-6AD0-5742-FB0E2C942405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09:31:38.581" v="856" actId="20577"/>
          <ac:spMkLst>
            <pc:docMk/>
            <pc:sldMk cId="1863197167" sldId="418"/>
            <ac:spMk id="7" creationId="{4E34FFB4-2AB9-B385-C4E4-C4092AC3C005}"/>
          </ac:spMkLst>
        </pc:spChg>
        <pc:spChg chg="mod">
          <ac:chgData name="Jef Scheepers" userId="S::jef.scheepers@kuleuven.be::d748e0ab-de9b-4300-9e22-3789d39ac2cd" providerId="AD" clId="Web-{2AE7846D-123B-CA3E-20FD-2ABFAE5BCCCA}" dt="2025-05-30T09:29:43.639" v="812" actId="1076"/>
          <ac:spMkLst>
            <pc:docMk/>
            <pc:sldMk cId="1863197167" sldId="418"/>
            <ac:spMk id="16" creationId="{9447F7F6-F718-9FE8-DAC9-D54B588F2445}"/>
          </ac:spMkLst>
        </pc:spChg>
        <pc:grpChg chg="mod">
          <ac:chgData name="Jef Scheepers" userId="S::jef.scheepers@kuleuven.be::d748e0ab-de9b-4300-9e22-3789d39ac2cd" providerId="AD" clId="Web-{2AE7846D-123B-CA3E-20FD-2ABFAE5BCCCA}" dt="2025-05-30T09:29:44.280" v="813" actId="1076"/>
          <ac:grpSpMkLst>
            <pc:docMk/>
            <pc:sldMk cId="1863197167" sldId="418"/>
            <ac:grpSpMk id="2" creationId="{79236A9A-FEA2-EE8C-3971-7D6195A65997}"/>
          </ac:grpSpMkLst>
        </pc:grpChg>
        <pc:grpChg chg="mod">
          <ac:chgData name="Jef Scheepers" userId="S::jef.scheepers@kuleuven.be::d748e0ab-de9b-4300-9e22-3789d39ac2cd" providerId="AD" clId="Web-{2AE7846D-123B-CA3E-20FD-2ABFAE5BCCCA}" dt="2025-05-30T09:29:44.764" v="814" actId="1076"/>
          <ac:grpSpMkLst>
            <pc:docMk/>
            <pc:sldMk cId="1863197167" sldId="418"/>
            <ac:grpSpMk id="4" creationId="{ADA1B24A-41E4-D9EA-00FE-F8E95E5BD754}"/>
          </ac:grpSpMkLst>
        </pc:grpChg>
        <pc:picChg chg="mod">
          <ac:chgData name="Jef Scheepers" userId="S::jef.scheepers@kuleuven.be::d748e0ab-de9b-4300-9e22-3789d39ac2cd" providerId="AD" clId="Web-{2AE7846D-123B-CA3E-20FD-2ABFAE5BCCCA}" dt="2025-05-30T09:29:43.639" v="811" actId="1076"/>
          <ac:picMkLst>
            <pc:docMk/>
            <pc:sldMk cId="1863197167" sldId="418"/>
            <ac:picMk id="9" creationId="{F2B462FD-E27F-2DFE-65DF-53AF24ED6858}"/>
          </ac:picMkLst>
        </pc:picChg>
      </pc:sldChg>
      <pc:sldChg chg="addSp modSp">
        <pc:chgData name="Jef Scheepers" userId="S::jef.scheepers@kuleuven.be::d748e0ab-de9b-4300-9e22-3789d39ac2cd" providerId="AD" clId="Web-{2AE7846D-123B-CA3E-20FD-2ABFAE5BCCCA}" dt="2025-05-30T15:59:02.409" v="1271"/>
        <pc:sldMkLst>
          <pc:docMk/>
          <pc:sldMk cId="2564105802" sldId="1713"/>
        </pc:sldMkLst>
        <pc:spChg chg="mod">
          <ac:chgData name="Jef Scheepers" userId="S::jef.scheepers@kuleuven.be::d748e0ab-de9b-4300-9e22-3789d39ac2cd" providerId="AD" clId="Web-{2AE7846D-123B-CA3E-20FD-2ABFAE5BCCCA}" dt="2025-05-30T11:51:08.735" v="885" actId="20577"/>
          <ac:spMkLst>
            <pc:docMk/>
            <pc:sldMk cId="2564105802" sldId="1713"/>
            <ac:spMk id="5" creationId="{A3431E19-7EE8-BAAE-5291-308968D54706}"/>
          </ac:spMkLst>
        </pc:spChg>
        <pc:spChg chg="mod">
          <ac:chgData name="Jef Scheepers" userId="S::jef.scheepers@kuleuven.be::d748e0ab-de9b-4300-9e22-3789d39ac2cd" providerId="AD" clId="Web-{2AE7846D-123B-CA3E-20FD-2ABFAE5BCCCA}" dt="2025-05-30T11:51:13.235" v="890" actId="20577"/>
          <ac:spMkLst>
            <pc:docMk/>
            <pc:sldMk cId="2564105802" sldId="1713"/>
            <ac:spMk id="34" creationId="{ED2C2C2D-9F97-E60A-8C53-5AC60C4B2C5D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15:59:02.409" v="1271"/>
          <ac:spMkLst>
            <pc:docMk/>
            <pc:sldMk cId="2564105802" sldId="1713"/>
            <ac:spMk id="39" creationId="{B498CA59-8A9F-6931-5F58-CB2728478187}"/>
          </ac:spMkLst>
        </pc:spChg>
      </pc:sldChg>
      <pc:sldChg chg="addSp modSp">
        <pc:chgData name="Jef Scheepers" userId="S::jef.scheepers@kuleuven.be::d748e0ab-de9b-4300-9e22-3789d39ac2cd" providerId="AD" clId="Web-{2AE7846D-123B-CA3E-20FD-2ABFAE5BCCCA}" dt="2025-05-30T15:59:02.456" v="1277"/>
        <pc:sldMkLst>
          <pc:docMk/>
          <pc:sldMk cId="905805277" sldId="1715"/>
        </pc:sldMkLst>
        <pc:spChg chg="add mod">
          <ac:chgData name="Jef Scheepers" userId="S::jef.scheepers@kuleuven.be::d748e0ab-de9b-4300-9e22-3789d39ac2cd" providerId="AD" clId="Web-{2AE7846D-123B-CA3E-20FD-2ABFAE5BCCCA}" dt="2025-05-30T15:59:02.456" v="1277"/>
          <ac:spMkLst>
            <pc:docMk/>
            <pc:sldMk cId="905805277" sldId="1715"/>
            <ac:spMk id="2" creationId="{9D69A500-57B5-E9C0-463A-610F6107D932}"/>
          </ac:spMkLst>
        </pc:spChg>
      </pc:sldChg>
      <pc:sldChg chg="addSp modSp ord">
        <pc:chgData name="Jef Scheepers" userId="S::jef.scheepers@kuleuven.be::d748e0ab-de9b-4300-9e22-3789d39ac2cd" providerId="AD" clId="Web-{2AE7846D-123B-CA3E-20FD-2ABFAE5BCCCA}" dt="2025-05-30T15:59:02.362" v="1267"/>
        <pc:sldMkLst>
          <pc:docMk/>
          <pc:sldMk cId="3267207871" sldId="1729"/>
        </pc:sldMkLst>
        <pc:spChg chg="add mod">
          <ac:chgData name="Jef Scheepers" userId="S::jef.scheepers@kuleuven.be::d748e0ab-de9b-4300-9e22-3789d39ac2cd" providerId="AD" clId="Web-{2AE7846D-123B-CA3E-20FD-2ABFAE5BCCCA}" dt="2025-05-30T15:59:02.362" v="1267"/>
          <ac:spMkLst>
            <pc:docMk/>
            <pc:sldMk cId="3267207871" sldId="1729"/>
            <ac:spMk id="3" creationId="{6B491600-3CC1-3B2E-157F-D7925EABED93}"/>
          </ac:spMkLst>
        </pc:spChg>
      </pc:sldChg>
      <pc:sldChg chg="addSp modSp">
        <pc:chgData name="Jef Scheepers" userId="S::jef.scheepers@kuleuven.be::d748e0ab-de9b-4300-9e22-3789d39ac2cd" providerId="AD" clId="Web-{2AE7846D-123B-CA3E-20FD-2ABFAE5BCCCA}" dt="2025-05-30T15:59:02.472" v="1279"/>
        <pc:sldMkLst>
          <pc:docMk/>
          <pc:sldMk cId="968039456" sldId="1732"/>
        </pc:sldMkLst>
        <pc:spChg chg="add mod">
          <ac:chgData name="Jef Scheepers" userId="S::jef.scheepers@kuleuven.be::d748e0ab-de9b-4300-9e22-3789d39ac2cd" providerId="AD" clId="Web-{2AE7846D-123B-CA3E-20FD-2ABFAE5BCCCA}" dt="2025-05-30T13:03:34.560" v="1020" actId="20577"/>
          <ac:spMkLst>
            <pc:docMk/>
            <pc:sldMk cId="968039456" sldId="1732"/>
            <ac:spMk id="3" creationId="{C8BB816D-DCC7-AB69-E0DB-378DD5C2F3D3}"/>
          </ac:spMkLst>
        </pc:spChg>
        <pc:spChg chg="mod">
          <ac:chgData name="Jef Scheepers" userId="S::jef.scheepers@kuleuven.be::d748e0ab-de9b-4300-9e22-3789d39ac2cd" providerId="AD" clId="Web-{2AE7846D-123B-CA3E-20FD-2ABFAE5BCCCA}" dt="2025-05-30T13:03:07.590" v="1002" actId="1076"/>
          <ac:spMkLst>
            <pc:docMk/>
            <pc:sldMk cId="968039456" sldId="1732"/>
            <ac:spMk id="4" creationId="{E1343E48-9E68-E76C-8645-E932F300BE32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15:59:02.472" v="1279"/>
          <ac:spMkLst>
            <pc:docMk/>
            <pc:sldMk cId="968039456" sldId="1732"/>
            <ac:spMk id="5" creationId="{4FD9F455-7B88-B3A8-2F72-A3F7D117C918}"/>
          </ac:spMkLst>
        </pc:spChg>
        <pc:spChg chg="mod">
          <ac:chgData name="Jef Scheepers" userId="S::jef.scheepers@kuleuven.be::d748e0ab-de9b-4300-9e22-3789d39ac2cd" providerId="AD" clId="Web-{2AE7846D-123B-CA3E-20FD-2ABFAE5BCCCA}" dt="2025-05-30T13:03:07.575" v="1001" actId="1076"/>
          <ac:spMkLst>
            <pc:docMk/>
            <pc:sldMk cId="968039456" sldId="1732"/>
            <ac:spMk id="27" creationId="{3D1207FE-BE22-ABE2-CE43-F89C3D469A79}"/>
          </ac:spMkLst>
        </pc:spChg>
      </pc:sldChg>
      <pc:sldChg chg="addSp modSp">
        <pc:chgData name="Jef Scheepers" userId="S::jef.scheepers@kuleuven.be::d748e0ab-de9b-4300-9e22-3789d39ac2cd" providerId="AD" clId="Web-{2AE7846D-123B-CA3E-20FD-2ABFAE5BCCCA}" dt="2025-05-30T15:59:02.456" v="1276"/>
        <pc:sldMkLst>
          <pc:docMk/>
          <pc:sldMk cId="1427369141" sldId="1737"/>
        </pc:sldMkLst>
        <pc:spChg chg="add mod">
          <ac:chgData name="Jef Scheepers" userId="S::jef.scheepers@kuleuven.be::d748e0ab-de9b-4300-9e22-3789d39ac2cd" providerId="AD" clId="Web-{2AE7846D-123B-CA3E-20FD-2ABFAE5BCCCA}" dt="2025-05-30T15:59:02.456" v="1276"/>
          <ac:spMkLst>
            <pc:docMk/>
            <pc:sldMk cId="1427369141" sldId="1737"/>
            <ac:spMk id="3" creationId="{713EAD9F-3AD1-3410-7E2F-25AE6DD37292}"/>
          </ac:spMkLst>
        </pc:spChg>
      </pc:sldChg>
      <pc:sldChg chg="addSp modSp mod modShow">
        <pc:chgData name="Jef Scheepers" userId="S::jef.scheepers@kuleuven.be::d748e0ab-de9b-4300-9e22-3789d39ac2cd" providerId="AD" clId="Web-{2AE7846D-123B-CA3E-20FD-2ABFAE5BCCCA}" dt="2025-05-30T15:59:02.362" v="1266"/>
        <pc:sldMkLst>
          <pc:docMk/>
          <pc:sldMk cId="3735036676" sldId="1738"/>
        </pc:sldMkLst>
        <pc:spChg chg="add mod">
          <ac:chgData name="Jef Scheepers" userId="S::jef.scheepers@kuleuven.be::d748e0ab-de9b-4300-9e22-3789d39ac2cd" providerId="AD" clId="Web-{2AE7846D-123B-CA3E-20FD-2ABFAE5BCCCA}" dt="2025-05-30T15:59:02.362" v="1266"/>
          <ac:spMkLst>
            <pc:docMk/>
            <pc:sldMk cId="3735036676" sldId="1738"/>
            <ac:spMk id="21" creationId="{2A3A5F63-86B7-DEA6-2C5C-55A2F921F94F}"/>
          </ac:spMkLst>
        </pc:spChg>
      </pc:sldChg>
      <pc:sldChg chg="addSp delSp modSp">
        <pc:chgData name="Jef Scheepers" userId="S::jef.scheepers@kuleuven.be::d748e0ab-de9b-4300-9e22-3789d39ac2cd" providerId="AD" clId="Web-{2AE7846D-123B-CA3E-20FD-2ABFAE5BCCCA}" dt="2025-05-30T15:59:02.378" v="1268"/>
        <pc:sldMkLst>
          <pc:docMk/>
          <pc:sldMk cId="3015210358" sldId="1739"/>
        </pc:sldMkLst>
        <pc:spChg chg="add mod">
          <ac:chgData name="Jef Scheepers" userId="S::jef.scheepers@kuleuven.be::d748e0ab-de9b-4300-9e22-3789d39ac2cd" providerId="AD" clId="Web-{2AE7846D-123B-CA3E-20FD-2ABFAE5BCCCA}" dt="2025-05-30T15:59:02.378" v="1268"/>
          <ac:spMkLst>
            <pc:docMk/>
            <pc:sldMk cId="3015210358" sldId="1739"/>
            <ac:spMk id="2" creationId="{4AB5E5A7-108C-7D68-467C-6DE72428A72D}"/>
          </ac:spMkLst>
        </pc:spChg>
        <pc:spChg chg="add del">
          <ac:chgData name="Jef Scheepers" userId="S::jef.scheepers@kuleuven.be::d748e0ab-de9b-4300-9e22-3789d39ac2cd" providerId="AD" clId="Web-{2AE7846D-123B-CA3E-20FD-2ABFAE5BCCCA}" dt="2025-05-30T13:07:46.491" v="1052"/>
          <ac:spMkLst>
            <pc:docMk/>
            <pc:sldMk cId="3015210358" sldId="1739"/>
            <ac:spMk id="8" creationId="{E4DF1F78-825E-45A3-A3F1-BF0D587A69F8}"/>
          </ac:spMkLst>
        </pc:spChg>
        <pc:spChg chg="add del">
          <ac:chgData name="Jef Scheepers" userId="S::jef.scheepers@kuleuven.be::d748e0ab-de9b-4300-9e22-3789d39ac2cd" providerId="AD" clId="Web-{2AE7846D-123B-CA3E-20FD-2ABFAE5BCCCA}" dt="2025-05-30T13:07:46.491" v="1053"/>
          <ac:spMkLst>
            <pc:docMk/>
            <pc:sldMk cId="3015210358" sldId="1739"/>
            <ac:spMk id="9" creationId="{496465C8-A234-9FB2-655E-5D8D67066C7C}"/>
          </ac:spMkLst>
        </pc:spChg>
        <pc:spChg chg="add del">
          <ac:chgData name="Jef Scheepers" userId="S::jef.scheepers@kuleuven.be::d748e0ab-de9b-4300-9e22-3789d39ac2cd" providerId="AD" clId="Web-{2AE7846D-123B-CA3E-20FD-2ABFAE5BCCCA}" dt="2025-05-30T13:07:46.491" v="1054"/>
          <ac:spMkLst>
            <pc:docMk/>
            <pc:sldMk cId="3015210358" sldId="1739"/>
            <ac:spMk id="15" creationId="{5783DAA4-AD31-F701-D510-43D9F8BBCA97}"/>
          </ac:spMkLst>
        </pc:spChg>
        <pc:spChg chg="add del">
          <ac:chgData name="Jef Scheepers" userId="S::jef.scheepers@kuleuven.be::d748e0ab-de9b-4300-9e22-3789d39ac2cd" providerId="AD" clId="Web-{2AE7846D-123B-CA3E-20FD-2ABFAE5BCCCA}" dt="2025-05-30T13:07:46.491" v="1057"/>
          <ac:spMkLst>
            <pc:docMk/>
            <pc:sldMk cId="3015210358" sldId="1739"/>
            <ac:spMk id="18" creationId="{37395719-7D59-60FB-3777-8765E492EF69}"/>
          </ac:spMkLst>
        </pc:spChg>
        <pc:spChg chg="topLvl">
          <ac:chgData name="Jef Scheepers" userId="S::jef.scheepers@kuleuven.be::d748e0ab-de9b-4300-9e22-3789d39ac2cd" providerId="AD" clId="Web-{2AE7846D-123B-CA3E-20FD-2ABFAE5BCCCA}" dt="2025-05-30T13:05:14.987" v="1036"/>
          <ac:spMkLst>
            <pc:docMk/>
            <pc:sldMk cId="3015210358" sldId="1739"/>
            <ac:spMk id="43" creationId="{9EF8778A-C62A-AD6D-195E-0B40FE1711AB}"/>
          </ac:spMkLst>
        </pc:spChg>
        <pc:grpChg chg="del">
          <ac:chgData name="Jef Scheepers" userId="S::jef.scheepers@kuleuven.be::d748e0ab-de9b-4300-9e22-3789d39ac2cd" providerId="AD" clId="Web-{2AE7846D-123B-CA3E-20FD-2ABFAE5BCCCA}" dt="2025-05-30T13:05:14.987" v="1036"/>
          <ac:grpSpMkLst>
            <pc:docMk/>
            <pc:sldMk cId="3015210358" sldId="1739"/>
            <ac:grpSpMk id="3" creationId="{86B24D4C-D971-524E-CBA6-CF371DAEF4E3}"/>
          </ac:grpSpMkLst>
        </pc:grpChg>
        <pc:picChg chg="add del mod modCrop">
          <ac:chgData name="Jef Scheepers" userId="S::jef.scheepers@kuleuven.be::d748e0ab-de9b-4300-9e22-3789d39ac2cd" providerId="AD" clId="Web-{2AE7846D-123B-CA3E-20FD-2ABFAE5BCCCA}" dt="2025-05-30T13:08:02.633" v="1063"/>
          <ac:picMkLst>
            <pc:docMk/>
            <pc:sldMk cId="3015210358" sldId="1739"/>
            <ac:picMk id="2" creationId="{3A850272-A371-C30B-4BB6-642E83FA53B3}"/>
          </ac:picMkLst>
        </pc:picChg>
        <pc:picChg chg="add del mod">
          <ac:chgData name="Jef Scheepers" userId="S::jef.scheepers@kuleuven.be::d748e0ab-de9b-4300-9e22-3789d39ac2cd" providerId="AD" clId="Web-{2AE7846D-123B-CA3E-20FD-2ABFAE5BCCCA}" dt="2025-05-30T13:04:31.594" v="1025"/>
          <ac:picMkLst>
            <pc:docMk/>
            <pc:sldMk cId="3015210358" sldId="1739"/>
            <ac:picMk id="12" creationId="{3080871B-A460-5724-FFC2-3131BB7050C2}"/>
          </ac:picMkLst>
        </pc:picChg>
        <pc:picChg chg="add del mod">
          <ac:chgData name="Jef Scheepers" userId="S::jef.scheepers@kuleuven.be::d748e0ab-de9b-4300-9e22-3789d39ac2cd" providerId="AD" clId="Web-{2AE7846D-123B-CA3E-20FD-2ABFAE5BCCCA}" dt="2025-05-30T13:10:04.794" v="1075"/>
          <ac:picMkLst>
            <pc:docMk/>
            <pc:sldMk cId="3015210358" sldId="1739"/>
            <ac:picMk id="13" creationId="{7679C61A-6D14-E2A9-593D-07E203AB6464}"/>
          </ac:picMkLst>
        </pc:picChg>
        <pc:picChg chg="add del">
          <ac:chgData name="Jef Scheepers" userId="S::jef.scheepers@kuleuven.be::d748e0ab-de9b-4300-9e22-3789d39ac2cd" providerId="AD" clId="Web-{2AE7846D-123B-CA3E-20FD-2ABFAE5BCCCA}" dt="2025-05-30T13:07:46.491" v="1055"/>
          <ac:picMkLst>
            <pc:docMk/>
            <pc:sldMk cId="3015210358" sldId="1739"/>
            <ac:picMk id="16" creationId="{08461D6B-BB3F-1DA5-FA39-7563238FB29D}"/>
          </ac:picMkLst>
        </pc:picChg>
        <pc:picChg chg="add del">
          <ac:chgData name="Jef Scheepers" userId="S::jef.scheepers@kuleuven.be::d748e0ab-de9b-4300-9e22-3789d39ac2cd" providerId="AD" clId="Web-{2AE7846D-123B-CA3E-20FD-2ABFAE5BCCCA}" dt="2025-05-30T13:07:46.491" v="1056"/>
          <ac:picMkLst>
            <pc:docMk/>
            <pc:sldMk cId="3015210358" sldId="1739"/>
            <ac:picMk id="17" creationId="{F73CBD61-3BCA-D820-88AE-40614C611830}"/>
          </ac:picMkLst>
        </pc:picChg>
        <pc:picChg chg="add del">
          <ac:chgData name="Jef Scheepers" userId="S::jef.scheepers@kuleuven.be::d748e0ab-de9b-4300-9e22-3789d39ac2cd" providerId="AD" clId="Web-{2AE7846D-123B-CA3E-20FD-2ABFAE5BCCCA}" dt="2025-05-30T13:07:46.491" v="1058"/>
          <ac:picMkLst>
            <pc:docMk/>
            <pc:sldMk cId="3015210358" sldId="1739"/>
            <ac:picMk id="19" creationId="{D8B0C170-C9BD-CDA7-7D7B-F492BFFA3E4D}"/>
          </ac:picMkLst>
        </pc:picChg>
        <pc:picChg chg="add del">
          <ac:chgData name="Jef Scheepers" userId="S::jef.scheepers@kuleuven.be::d748e0ab-de9b-4300-9e22-3789d39ac2cd" providerId="AD" clId="Web-{2AE7846D-123B-CA3E-20FD-2ABFAE5BCCCA}" dt="2025-05-30T13:07:46.491" v="1059"/>
          <ac:picMkLst>
            <pc:docMk/>
            <pc:sldMk cId="3015210358" sldId="1739"/>
            <ac:picMk id="20" creationId="{55CC2D8F-6B25-0B37-CD0A-856E8E079981}"/>
          </ac:picMkLst>
        </pc:picChg>
        <pc:picChg chg="add del mod">
          <ac:chgData name="Jef Scheepers" userId="S::jef.scheepers@kuleuven.be::d748e0ab-de9b-4300-9e22-3789d39ac2cd" providerId="AD" clId="Web-{2AE7846D-123B-CA3E-20FD-2ABFAE5BCCCA}" dt="2025-05-30T13:11:08.390" v="1078"/>
          <ac:picMkLst>
            <pc:docMk/>
            <pc:sldMk cId="3015210358" sldId="1739"/>
            <ac:picMk id="22" creationId="{42AB80A5-CA1C-9B37-67AF-C29FA071CF25}"/>
          </ac:picMkLst>
        </pc:picChg>
        <pc:picChg chg="add mod modCrop">
          <ac:chgData name="Jef Scheepers" userId="S::jef.scheepers@kuleuven.be::d748e0ab-de9b-4300-9e22-3789d39ac2cd" providerId="AD" clId="Web-{2AE7846D-123B-CA3E-20FD-2ABFAE5BCCCA}" dt="2025-05-30T13:11:37" v="1084"/>
          <ac:picMkLst>
            <pc:docMk/>
            <pc:sldMk cId="3015210358" sldId="1739"/>
            <ac:picMk id="24" creationId="{A06529C6-7347-1ACE-9611-EB48B430F653}"/>
          </ac:picMkLst>
        </pc:picChg>
        <pc:picChg chg="del topLvl">
          <ac:chgData name="Jef Scheepers" userId="S::jef.scheepers@kuleuven.be::d748e0ab-de9b-4300-9e22-3789d39ac2cd" providerId="AD" clId="Web-{2AE7846D-123B-CA3E-20FD-2ABFAE5BCCCA}" dt="2025-05-30T13:05:14.987" v="1036"/>
          <ac:picMkLst>
            <pc:docMk/>
            <pc:sldMk cId="3015210358" sldId="1739"/>
            <ac:picMk id="42" creationId="{588331A0-DCA0-6639-AAC4-14D9E234E6D8}"/>
          </ac:picMkLst>
        </pc:picChg>
        <pc:cxnChg chg="add del">
          <ac:chgData name="Jef Scheepers" userId="S::jef.scheepers@kuleuven.be::d748e0ab-de9b-4300-9e22-3789d39ac2cd" providerId="AD" clId="Web-{2AE7846D-123B-CA3E-20FD-2ABFAE5BCCCA}" dt="2025-05-30T13:07:46.491" v="1050"/>
          <ac:cxnSpMkLst>
            <pc:docMk/>
            <pc:sldMk cId="3015210358" sldId="1739"/>
            <ac:cxnSpMk id="6" creationId="{39EA0379-7F21-11DD-02B3-0DE32D59BC17}"/>
          </ac:cxnSpMkLst>
        </pc:cxnChg>
        <pc:cxnChg chg="add del">
          <ac:chgData name="Jef Scheepers" userId="S::jef.scheepers@kuleuven.be::d748e0ab-de9b-4300-9e22-3789d39ac2cd" providerId="AD" clId="Web-{2AE7846D-123B-CA3E-20FD-2ABFAE5BCCCA}" dt="2025-05-30T13:07:46.491" v="1051"/>
          <ac:cxnSpMkLst>
            <pc:docMk/>
            <pc:sldMk cId="3015210358" sldId="1739"/>
            <ac:cxnSpMk id="7" creationId="{B1F65D81-31DF-9489-FE1F-A4EB11CDF855}"/>
          </ac:cxnSpMkLst>
        </pc:cxnChg>
      </pc:sldChg>
      <pc:sldChg chg="modSp mod modShow">
        <pc:chgData name="Jef Scheepers" userId="S::jef.scheepers@kuleuven.be::d748e0ab-de9b-4300-9e22-3789d39ac2cd" providerId="AD" clId="Web-{2AE7846D-123B-CA3E-20FD-2ABFAE5BCCCA}" dt="2025-05-30T15:59:02.393" v="1270"/>
        <pc:sldMkLst>
          <pc:docMk/>
          <pc:sldMk cId="1156067069" sldId="1744"/>
        </pc:sldMkLst>
        <pc:spChg chg="mod">
          <ac:chgData name="Jef Scheepers" userId="S::jef.scheepers@kuleuven.be::d748e0ab-de9b-4300-9e22-3789d39ac2cd" providerId="AD" clId="Web-{2AE7846D-123B-CA3E-20FD-2ABFAE5BCCCA}" dt="2025-05-30T15:59:02.393" v="1270"/>
          <ac:spMkLst>
            <pc:docMk/>
            <pc:sldMk cId="1156067069" sldId="1744"/>
            <ac:spMk id="3" creationId="{9E0C6A27-63F4-8E63-A78C-79A0E55CAF7F}"/>
          </ac:spMkLst>
        </pc:spChg>
      </pc:sldChg>
      <pc:sldChg chg="del">
        <pc:chgData name="Jef Scheepers" userId="S::jef.scheepers@kuleuven.be::d748e0ab-de9b-4300-9e22-3789d39ac2cd" providerId="AD" clId="Web-{2AE7846D-123B-CA3E-20FD-2ABFAE5BCCCA}" dt="2025-05-30T08:52:55.039" v="300"/>
        <pc:sldMkLst>
          <pc:docMk/>
          <pc:sldMk cId="707331348" sldId="1745"/>
        </pc:sldMkLst>
      </pc:sldChg>
      <pc:sldChg chg="delSp modSp del mod modShow">
        <pc:chgData name="Jef Scheepers" userId="S::jef.scheepers@kuleuven.be::d748e0ab-de9b-4300-9e22-3789d39ac2cd" providerId="AD" clId="Web-{2AE7846D-123B-CA3E-20FD-2ABFAE5BCCCA}" dt="2025-05-30T13:19:26.206" v="1093"/>
        <pc:sldMkLst>
          <pc:docMk/>
          <pc:sldMk cId="3815638266" sldId="1749"/>
        </pc:sldMkLst>
        <pc:spChg chg="mod">
          <ac:chgData name="Jef Scheepers" userId="S::jef.scheepers@kuleuven.be::d748e0ab-de9b-4300-9e22-3789d39ac2cd" providerId="AD" clId="Web-{2AE7846D-123B-CA3E-20FD-2ABFAE5BCCCA}" dt="2025-05-30T08:49:18.470" v="293" actId="20577"/>
          <ac:spMkLst>
            <pc:docMk/>
            <pc:sldMk cId="3815638266" sldId="1749"/>
            <ac:spMk id="2" creationId="{6EF71AE3-F852-1243-931E-15493DA222D1}"/>
          </ac:spMkLst>
        </pc:spChg>
        <pc:spChg chg="mod">
          <ac:chgData name="Jef Scheepers" userId="S::jef.scheepers@kuleuven.be::d748e0ab-de9b-4300-9e22-3789d39ac2cd" providerId="AD" clId="Web-{2AE7846D-123B-CA3E-20FD-2ABFAE5BCCCA}" dt="2025-05-30T08:42:52.145" v="82" actId="20577"/>
          <ac:spMkLst>
            <pc:docMk/>
            <pc:sldMk cId="3815638266" sldId="1749"/>
            <ac:spMk id="5" creationId="{BFA66C7F-DAC6-1928-EB0D-CD30A4E91BBF}"/>
          </ac:spMkLst>
        </pc:spChg>
        <pc:spChg chg="mod">
          <ac:chgData name="Jef Scheepers" userId="S::jef.scheepers@kuleuven.be::d748e0ab-de9b-4300-9e22-3789d39ac2cd" providerId="AD" clId="Web-{2AE7846D-123B-CA3E-20FD-2ABFAE5BCCCA}" dt="2025-05-30T08:49:22.392" v="295" actId="1076"/>
          <ac:spMkLst>
            <pc:docMk/>
            <pc:sldMk cId="3815638266" sldId="1749"/>
            <ac:spMk id="13" creationId="{B8744DF7-EAFE-6FD4-E06C-2775BBD08070}"/>
          </ac:spMkLst>
        </pc:spChg>
        <pc:spChg chg="del mod">
          <ac:chgData name="Jef Scheepers" userId="S::jef.scheepers@kuleuven.be::d748e0ab-de9b-4300-9e22-3789d39ac2cd" providerId="AD" clId="Web-{2AE7846D-123B-CA3E-20FD-2ABFAE5BCCCA}" dt="2025-05-30T08:49:26.673" v="296"/>
          <ac:spMkLst>
            <pc:docMk/>
            <pc:sldMk cId="3815638266" sldId="1749"/>
            <ac:spMk id="15" creationId="{C0DF1191-4E86-B4BB-F7B3-28F3FF285699}"/>
          </ac:spMkLst>
        </pc:spChg>
        <pc:picChg chg="del">
          <ac:chgData name="Jef Scheepers" userId="S::jef.scheepers@kuleuven.be::d748e0ab-de9b-4300-9e22-3789d39ac2cd" providerId="AD" clId="Web-{2AE7846D-123B-CA3E-20FD-2ABFAE5BCCCA}" dt="2025-05-30T08:52:16.100" v="297"/>
          <ac:picMkLst>
            <pc:docMk/>
            <pc:sldMk cId="3815638266" sldId="1749"/>
            <ac:picMk id="6" creationId="{99BAC355-9086-4378-4BFD-8C69CFEA3665}"/>
          </ac:picMkLst>
        </pc:picChg>
        <pc:picChg chg="mod">
          <ac:chgData name="Jef Scheepers" userId="S::jef.scheepers@kuleuven.be::d748e0ab-de9b-4300-9e22-3789d39ac2cd" providerId="AD" clId="Web-{2AE7846D-123B-CA3E-20FD-2ABFAE5BCCCA}" dt="2025-05-30T08:47:47.654" v="238" actId="1076"/>
          <ac:picMkLst>
            <pc:docMk/>
            <pc:sldMk cId="3815638266" sldId="1749"/>
            <ac:picMk id="7" creationId="{415FE790-82E3-FE73-8856-9E90EB581065}"/>
          </ac:picMkLst>
        </pc:picChg>
        <pc:picChg chg="del">
          <ac:chgData name="Jef Scheepers" userId="S::jef.scheepers@kuleuven.be::d748e0ab-de9b-4300-9e22-3789d39ac2cd" providerId="AD" clId="Web-{2AE7846D-123B-CA3E-20FD-2ABFAE5BCCCA}" dt="2025-05-30T07:57:55.661" v="2"/>
          <ac:picMkLst>
            <pc:docMk/>
            <pc:sldMk cId="3815638266" sldId="1749"/>
            <ac:picMk id="11" creationId="{37DB336C-B74A-0FE5-C810-50CF60963424}"/>
          </ac:picMkLst>
        </pc:picChg>
        <pc:picChg chg="mod">
          <ac:chgData name="Jef Scheepers" userId="S::jef.scheepers@kuleuven.be::d748e0ab-de9b-4300-9e22-3789d39ac2cd" providerId="AD" clId="Web-{2AE7846D-123B-CA3E-20FD-2ABFAE5BCCCA}" dt="2025-05-30T08:52:49.320" v="299" actId="1076"/>
          <ac:picMkLst>
            <pc:docMk/>
            <pc:sldMk cId="3815638266" sldId="1749"/>
            <ac:picMk id="16" creationId="{718B84B7-5F5B-25AB-DAFE-EC9A5BD435E8}"/>
          </ac:picMkLst>
        </pc:picChg>
      </pc:sldChg>
      <pc:sldChg chg="addSp modSp ord">
        <pc:chgData name="Jef Scheepers" userId="S::jef.scheepers@kuleuven.be::d748e0ab-de9b-4300-9e22-3789d39ac2cd" providerId="AD" clId="Web-{2AE7846D-123B-CA3E-20FD-2ABFAE5BCCCA}" dt="2025-05-30T15:59:02.440" v="1274"/>
        <pc:sldMkLst>
          <pc:docMk/>
          <pc:sldMk cId="3653669201" sldId="1751"/>
        </pc:sldMkLst>
        <pc:spChg chg="mod">
          <ac:chgData name="Jef Scheepers" userId="S::jef.scheepers@kuleuven.be::d748e0ab-de9b-4300-9e22-3789d39ac2cd" providerId="AD" clId="Web-{2AE7846D-123B-CA3E-20FD-2ABFAE5BCCCA}" dt="2025-05-30T12:18:22.465" v="1000" actId="20577"/>
          <ac:spMkLst>
            <pc:docMk/>
            <pc:sldMk cId="3653669201" sldId="1751"/>
            <ac:spMk id="2" creationId="{0C7F7FCC-DACB-0A56-3D1E-D0BB33856144}"/>
          </ac:spMkLst>
        </pc:spChg>
        <pc:spChg chg="mod">
          <ac:chgData name="Jef Scheepers" userId="S::jef.scheepers@kuleuven.be::d748e0ab-de9b-4300-9e22-3789d39ac2cd" providerId="AD" clId="Web-{2AE7846D-123B-CA3E-20FD-2ABFAE5BCCCA}" dt="2025-05-30T15:59:02.440" v="1274"/>
          <ac:spMkLst>
            <pc:docMk/>
            <pc:sldMk cId="3653669201" sldId="1751"/>
            <ac:spMk id="3" creationId="{816AF8F9-ABEF-D443-3B10-6E981C03409D}"/>
          </ac:spMkLst>
        </pc:spChg>
        <pc:picChg chg="add mod">
          <ac:chgData name="Jef Scheepers" userId="S::jef.scheepers@kuleuven.be::d748e0ab-de9b-4300-9e22-3789d39ac2cd" providerId="AD" clId="Web-{2AE7846D-123B-CA3E-20FD-2ABFAE5BCCCA}" dt="2025-05-30T12:17:05.478" v="897" actId="1076"/>
          <ac:picMkLst>
            <pc:docMk/>
            <pc:sldMk cId="3653669201" sldId="1751"/>
            <ac:picMk id="6" creationId="{5F4EF88B-2295-46D8-922C-4AAE9F15AAE1}"/>
          </ac:picMkLst>
        </pc:picChg>
      </pc:sldChg>
      <pc:sldChg chg="addSp modSp mod modShow">
        <pc:chgData name="Jef Scheepers" userId="S::jef.scheepers@kuleuven.be::d748e0ab-de9b-4300-9e22-3789d39ac2cd" providerId="AD" clId="Web-{2AE7846D-123B-CA3E-20FD-2ABFAE5BCCCA}" dt="2025-05-30T15:59:02.378" v="1269"/>
        <pc:sldMkLst>
          <pc:docMk/>
          <pc:sldMk cId="3506912058" sldId="1752"/>
        </pc:sldMkLst>
        <pc:spChg chg="add mod">
          <ac:chgData name="Jef Scheepers" userId="S::jef.scheepers@kuleuven.be::d748e0ab-de9b-4300-9e22-3789d39ac2cd" providerId="AD" clId="Web-{2AE7846D-123B-CA3E-20FD-2ABFAE5BCCCA}" dt="2025-05-30T15:59:02.378" v="1269"/>
          <ac:spMkLst>
            <pc:docMk/>
            <pc:sldMk cId="3506912058" sldId="1752"/>
            <ac:spMk id="2" creationId="{1F54A88F-8A72-89EB-3C93-EC92D0C09EAD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15:58:58.674" v="1255"/>
          <ac:spMkLst>
            <pc:docMk/>
            <pc:sldMk cId="3506912058" sldId="1752"/>
            <ac:spMk id="3" creationId="{8C1A6F4F-5D20-C5B5-EB4E-4F54CDCB8260}"/>
          </ac:spMkLst>
        </pc:spChg>
      </pc:sldChg>
      <pc:sldChg chg="modSp ord delAnim">
        <pc:chgData name="Jef Scheepers" userId="S::jef.scheepers@kuleuven.be::d748e0ab-de9b-4300-9e22-3789d39ac2cd" providerId="AD" clId="Web-{2AE7846D-123B-CA3E-20FD-2ABFAE5BCCCA}" dt="2025-05-30T13:15:26.072" v="1090"/>
        <pc:sldMkLst>
          <pc:docMk/>
          <pc:sldMk cId="2567672072" sldId="1754"/>
        </pc:sldMkLst>
        <pc:spChg chg="mod">
          <ac:chgData name="Jef Scheepers" userId="S::jef.scheepers@kuleuven.be::d748e0ab-de9b-4300-9e22-3789d39ac2cd" providerId="AD" clId="Web-{2AE7846D-123B-CA3E-20FD-2ABFAE5BCCCA}" dt="2025-05-30T09:27:35.104" v="794" actId="1076"/>
          <ac:spMkLst>
            <pc:docMk/>
            <pc:sldMk cId="2567672072" sldId="1754"/>
            <ac:spMk id="11" creationId="{27A424E2-FA23-4DCD-4A99-D92E9ECD6B0C}"/>
          </ac:spMkLst>
        </pc:spChg>
        <pc:spChg chg="mod">
          <ac:chgData name="Jef Scheepers" userId="S::jef.scheepers@kuleuven.be::d748e0ab-de9b-4300-9e22-3789d39ac2cd" providerId="AD" clId="Web-{2AE7846D-123B-CA3E-20FD-2ABFAE5BCCCA}" dt="2025-05-30T09:27:45.885" v="798" actId="1076"/>
          <ac:spMkLst>
            <pc:docMk/>
            <pc:sldMk cId="2567672072" sldId="1754"/>
            <ac:spMk id="19" creationId="{2CFF826C-0590-4889-8240-E15FB5B89FAF}"/>
          </ac:spMkLst>
        </pc:spChg>
        <pc:spChg chg="mod">
          <ac:chgData name="Jef Scheepers" userId="S::jef.scheepers@kuleuven.be::d748e0ab-de9b-4300-9e22-3789d39ac2cd" providerId="AD" clId="Web-{2AE7846D-123B-CA3E-20FD-2ABFAE5BCCCA}" dt="2025-05-30T09:27:39.135" v="796" actId="1076"/>
          <ac:spMkLst>
            <pc:docMk/>
            <pc:sldMk cId="2567672072" sldId="1754"/>
            <ac:spMk id="20" creationId="{9EA2D79F-31F8-4C7E-BCDF-07B6A28BD708}"/>
          </ac:spMkLst>
        </pc:spChg>
        <pc:picChg chg="mod">
          <ac:chgData name="Jef Scheepers" userId="S::jef.scheepers@kuleuven.be::d748e0ab-de9b-4300-9e22-3789d39ac2cd" providerId="AD" clId="Web-{2AE7846D-123B-CA3E-20FD-2ABFAE5BCCCA}" dt="2025-05-30T09:27:45.823" v="797" actId="1076"/>
          <ac:picMkLst>
            <pc:docMk/>
            <pc:sldMk cId="2567672072" sldId="1754"/>
            <ac:picMk id="4" creationId="{E9D64C7C-4501-4B21-8B83-F11296F5C564}"/>
          </ac:picMkLst>
        </pc:picChg>
      </pc:sldChg>
      <pc:sldChg chg="delSp modSp add del mod replId modShow">
        <pc:chgData name="Jef Scheepers" userId="S::jef.scheepers@kuleuven.be::d748e0ab-de9b-4300-9e22-3789d39ac2cd" providerId="AD" clId="Web-{2AE7846D-123B-CA3E-20FD-2ABFAE5BCCCA}" dt="2025-05-30T09:19:41.900" v="302"/>
        <pc:sldMkLst>
          <pc:docMk/>
          <pc:sldMk cId="1106365545" sldId="1755"/>
        </pc:sldMkLst>
        <pc:spChg chg="mod">
          <ac:chgData name="Jef Scheepers" userId="S::jef.scheepers@kuleuven.be::d748e0ab-de9b-4300-9e22-3789d39ac2cd" providerId="AD" clId="Web-{2AE7846D-123B-CA3E-20FD-2ABFAE5BCCCA}" dt="2025-05-30T07:59:11.664" v="69" actId="20577"/>
          <ac:spMkLst>
            <pc:docMk/>
            <pc:sldMk cId="1106365545" sldId="1755"/>
            <ac:spMk id="2" creationId="{80F7420E-A4A7-2F0E-5BB2-03EEEA56348D}"/>
          </ac:spMkLst>
        </pc:spChg>
        <pc:spChg chg="del">
          <ac:chgData name="Jef Scheepers" userId="S::jef.scheepers@kuleuven.be::d748e0ab-de9b-4300-9e22-3789d39ac2cd" providerId="AD" clId="Web-{2AE7846D-123B-CA3E-20FD-2ABFAE5BCCCA}" dt="2025-05-30T07:58:39.475" v="13"/>
          <ac:spMkLst>
            <pc:docMk/>
            <pc:sldMk cId="1106365545" sldId="1755"/>
            <ac:spMk id="13" creationId="{E932FC47-791A-EF8C-F16A-14376665D90B}"/>
          </ac:spMkLst>
        </pc:spChg>
        <pc:spChg chg="del">
          <ac:chgData name="Jef Scheepers" userId="S::jef.scheepers@kuleuven.be::d748e0ab-de9b-4300-9e22-3789d39ac2cd" providerId="AD" clId="Web-{2AE7846D-123B-CA3E-20FD-2ABFAE5BCCCA}" dt="2025-05-30T07:58:40.413" v="15"/>
          <ac:spMkLst>
            <pc:docMk/>
            <pc:sldMk cId="1106365545" sldId="1755"/>
            <ac:spMk id="15" creationId="{6FBD221D-1273-CC19-C333-A2F0D92C9E9C}"/>
          </ac:spMkLst>
        </pc:spChg>
        <pc:picChg chg="del">
          <ac:chgData name="Jef Scheepers" userId="S::jef.scheepers@kuleuven.be::d748e0ab-de9b-4300-9e22-3789d39ac2cd" providerId="AD" clId="Web-{2AE7846D-123B-CA3E-20FD-2ABFAE5BCCCA}" dt="2025-05-30T07:58:38.819" v="12"/>
          <ac:picMkLst>
            <pc:docMk/>
            <pc:sldMk cId="1106365545" sldId="1755"/>
            <ac:picMk id="7" creationId="{79AC744B-89C2-EC48-789B-A53B431B3CFE}"/>
          </ac:picMkLst>
        </pc:picChg>
        <pc:picChg chg="del">
          <ac:chgData name="Jef Scheepers" userId="S::jef.scheepers@kuleuven.be::d748e0ab-de9b-4300-9e22-3789d39ac2cd" providerId="AD" clId="Web-{2AE7846D-123B-CA3E-20FD-2ABFAE5BCCCA}" dt="2025-05-30T07:58:39.897" v="14"/>
          <ac:picMkLst>
            <pc:docMk/>
            <pc:sldMk cId="1106365545" sldId="1755"/>
            <ac:picMk id="16" creationId="{8E9D40B5-78C3-3A81-F162-F7942C5F0035}"/>
          </ac:picMkLst>
        </pc:picChg>
      </pc:sldChg>
      <pc:sldChg chg="modSp new ord">
        <pc:chgData name="Jef Scheepers" userId="S::jef.scheepers@kuleuven.be::d748e0ab-de9b-4300-9e22-3789d39ac2cd" providerId="AD" clId="Web-{2AE7846D-123B-CA3E-20FD-2ABFAE5BCCCA}" dt="2025-05-30T15:59:02.456" v="1278"/>
        <pc:sldMkLst>
          <pc:docMk/>
          <pc:sldMk cId="4211709635" sldId="1757"/>
        </pc:sldMkLst>
        <pc:spChg chg="mod">
          <ac:chgData name="Jef Scheepers" userId="S::jef.scheepers@kuleuven.be::d748e0ab-de9b-4300-9e22-3789d39ac2cd" providerId="AD" clId="Web-{2AE7846D-123B-CA3E-20FD-2ABFAE5BCCCA}" dt="2025-05-30T15:52:05.565" v="1250" actId="20577"/>
          <ac:spMkLst>
            <pc:docMk/>
            <pc:sldMk cId="4211709635" sldId="1757"/>
            <ac:spMk id="2" creationId="{6970D862-4583-A346-928D-6807C3ACD456}"/>
          </ac:spMkLst>
        </pc:spChg>
        <pc:spChg chg="mod">
          <ac:chgData name="Jef Scheepers" userId="S::jef.scheepers@kuleuven.be::d748e0ab-de9b-4300-9e22-3789d39ac2cd" providerId="AD" clId="Web-{2AE7846D-123B-CA3E-20FD-2ABFAE5BCCCA}" dt="2025-05-30T15:59:02.456" v="1278"/>
          <ac:spMkLst>
            <pc:docMk/>
            <pc:sldMk cId="4211709635" sldId="1757"/>
            <ac:spMk id="3" creationId="{B3CF1B0D-153B-F3E2-AF0A-43ECF304ACE7}"/>
          </ac:spMkLst>
        </pc:spChg>
        <pc:spChg chg="mod">
          <ac:chgData name="Jef Scheepers" userId="S::jef.scheepers@kuleuven.be::d748e0ab-de9b-4300-9e22-3789d39ac2cd" providerId="AD" clId="Web-{2AE7846D-123B-CA3E-20FD-2ABFAE5BCCCA}" dt="2025-05-30T09:19:58.541" v="325" actId="20577"/>
          <ac:spMkLst>
            <pc:docMk/>
            <pc:sldMk cId="4211709635" sldId="1757"/>
            <ac:spMk id="5" creationId="{22EFCA04-85CD-3B10-5826-4CAE58244803}"/>
          </ac:spMkLst>
        </pc:spChg>
      </pc:sldChg>
      <pc:sldChg chg="addSp modSp add">
        <pc:chgData name="Jef Scheepers" userId="S::jef.scheepers@kuleuven.be::d748e0ab-de9b-4300-9e22-3789d39ac2cd" providerId="AD" clId="Web-{2AE7846D-123B-CA3E-20FD-2ABFAE5BCCCA}" dt="2025-05-30T15:59:02.425" v="1272"/>
        <pc:sldMkLst>
          <pc:docMk/>
          <pc:sldMk cId="157174530" sldId="1758"/>
        </pc:sldMkLst>
        <pc:spChg chg="add mod">
          <ac:chgData name="Jef Scheepers" userId="S::jef.scheepers@kuleuven.be::d748e0ab-de9b-4300-9e22-3789d39ac2cd" providerId="AD" clId="Web-{2AE7846D-123B-CA3E-20FD-2ABFAE5BCCCA}" dt="2025-05-30T15:58:58.737" v="1258"/>
          <ac:spMkLst>
            <pc:docMk/>
            <pc:sldMk cId="157174530" sldId="1758"/>
            <ac:spMk id="2" creationId="{E36C081F-F257-C4EB-253C-D4764F056C58}"/>
          </ac:spMkLst>
        </pc:spChg>
        <pc:spChg chg="mod">
          <ac:chgData name="Jef Scheepers" userId="S::jef.scheepers@kuleuven.be::d748e0ab-de9b-4300-9e22-3789d39ac2cd" providerId="AD" clId="Web-{2AE7846D-123B-CA3E-20FD-2ABFAE5BCCCA}" dt="2025-05-30T15:59:02.425" v="1272"/>
          <ac:spMkLst>
            <pc:docMk/>
            <pc:sldMk cId="157174530" sldId="1758"/>
            <ac:spMk id="3" creationId="{FAB75974-7BCE-84FF-FE12-DE8774C04446}"/>
          </ac:spMkLst>
        </pc:spChg>
      </pc:sldChg>
      <pc:sldChg chg="addSp delSp modSp add">
        <pc:chgData name="Jef Scheepers" userId="S::jef.scheepers@kuleuven.be::d748e0ab-de9b-4300-9e22-3789d39ac2cd" providerId="AD" clId="Web-{2AE7846D-123B-CA3E-20FD-2ABFAE5BCCCA}" dt="2025-05-30T15:59:02.425" v="1273"/>
        <pc:sldMkLst>
          <pc:docMk/>
          <pc:sldMk cId="2225716411" sldId="1759"/>
        </pc:sldMkLst>
        <pc:spChg chg="mod">
          <ac:chgData name="Jef Scheepers" userId="S::jef.scheepers@kuleuven.be::d748e0ab-de9b-4300-9e22-3789d39ac2cd" providerId="AD" clId="Web-{2AE7846D-123B-CA3E-20FD-2ABFAE5BCCCA}" dt="2025-05-30T13:13:21.864" v="1088" actId="20577"/>
          <ac:spMkLst>
            <pc:docMk/>
            <pc:sldMk cId="2225716411" sldId="1759"/>
            <ac:spMk id="2" creationId="{99FC6AAA-C3C6-6874-ABB2-3F88F8DC6278}"/>
          </ac:spMkLst>
        </pc:spChg>
        <pc:spChg chg="mod">
          <ac:chgData name="Jef Scheepers" userId="S::jef.scheepers@kuleuven.be::d748e0ab-de9b-4300-9e22-3789d39ac2cd" providerId="AD" clId="Web-{2AE7846D-123B-CA3E-20FD-2ABFAE5BCCCA}" dt="2025-05-30T15:59:02.425" v="1273"/>
          <ac:spMkLst>
            <pc:docMk/>
            <pc:sldMk cId="2225716411" sldId="1759"/>
            <ac:spMk id="3" creationId="{63747CBA-8B0D-7965-7507-DE411D8E3F69}"/>
          </ac:spMkLst>
        </pc:spChg>
        <pc:spChg chg="add mod">
          <ac:chgData name="Jef Scheepers" userId="S::jef.scheepers@kuleuven.be::d748e0ab-de9b-4300-9e22-3789d39ac2cd" providerId="AD" clId="Web-{2AE7846D-123B-CA3E-20FD-2ABFAE5BCCCA}" dt="2025-05-30T15:58:58.753" v="1259"/>
          <ac:spMkLst>
            <pc:docMk/>
            <pc:sldMk cId="2225716411" sldId="1759"/>
            <ac:spMk id="4" creationId="{9EF0969C-F1B1-339D-433C-F793C36A3FDE}"/>
          </ac:spMkLst>
        </pc:spChg>
        <pc:spChg chg="mod">
          <ac:chgData name="Jef Scheepers" userId="S::jef.scheepers@kuleuven.be::d748e0ab-de9b-4300-9e22-3789d39ac2cd" providerId="AD" clId="Web-{2AE7846D-123B-CA3E-20FD-2ABFAE5BCCCA}" dt="2025-05-30T11:51:52.783" v="895" actId="20577"/>
          <ac:spMkLst>
            <pc:docMk/>
            <pc:sldMk cId="2225716411" sldId="1759"/>
            <ac:spMk id="5" creationId="{9C0AA551-3D05-705E-A866-5E046A9C286B}"/>
          </ac:spMkLst>
        </pc:spChg>
        <pc:picChg chg="del">
          <ac:chgData name="Jef Scheepers" userId="S::jef.scheepers@kuleuven.be::d748e0ab-de9b-4300-9e22-3789d39ac2cd" providerId="AD" clId="Web-{2AE7846D-123B-CA3E-20FD-2ABFAE5BCCCA}" dt="2025-05-30T13:13:22.942" v="1089"/>
          <ac:picMkLst>
            <pc:docMk/>
            <pc:sldMk cId="2225716411" sldId="1759"/>
            <ac:picMk id="11" creationId="{92C169AC-8D33-B06B-ADFB-984B7FD123B4}"/>
          </ac:picMkLst>
        </pc:picChg>
      </pc:sldChg>
      <pc:sldMasterChg chg="addSldLayout">
        <pc:chgData name="Jef Scheepers" userId="S::jef.scheepers@kuleuven.be::d748e0ab-de9b-4300-9e22-3789d39ac2cd" providerId="AD" clId="Web-{2AE7846D-123B-CA3E-20FD-2ABFAE5BCCCA}" dt="2025-05-30T11:51:47.408" v="891"/>
        <pc:sldMasterMkLst>
          <pc:docMk/>
          <pc:sldMasterMk cId="463755981" sldId="2147483648"/>
        </pc:sldMasterMkLst>
        <pc:sldLayoutChg chg="add">
          <pc:chgData name="Jef Scheepers" userId="S::jef.scheepers@kuleuven.be::d748e0ab-de9b-4300-9e22-3789d39ac2cd" providerId="AD" clId="Web-{2AE7846D-123B-CA3E-20FD-2ABFAE5BCCCA}" dt="2025-05-30T11:51:47.408" v="891"/>
          <pc:sldLayoutMkLst>
            <pc:docMk/>
            <pc:sldMasterMk cId="463755981" sldId="2147483648"/>
            <pc:sldLayoutMk cId="3490484084" sldId="2147483664"/>
          </pc:sldLayoutMkLst>
        </pc:sldLayoutChg>
      </pc:sldMasterChg>
    </pc:docChg>
  </pc:docChgLst>
  <pc:docChgLst>
    <pc:chgData name="Jef Scheepers" userId="S::jef.scheepers@kuleuven.be::d748e0ab-de9b-4300-9e22-3789d39ac2cd" providerId="AD" clId="Web-{3B8F5BAF-6F33-5369-AE98-5A781C65B33E}"/>
    <pc:docChg chg="addSld delSld modSld sldOrd">
      <pc:chgData name="Jef Scheepers" userId="S::jef.scheepers@kuleuven.be::d748e0ab-de9b-4300-9e22-3789d39ac2cd" providerId="AD" clId="Web-{3B8F5BAF-6F33-5369-AE98-5A781C65B33E}" dt="2025-05-30T07:47:56.672" v="122"/>
      <pc:docMkLst>
        <pc:docMk/>
      </pc:docMkLst>
      <pc:sldChg chg="addSp delSp modSp">
        <pc:chgData name="Jef Scheepers" userId="S::jef.scheepers@kuleuven.be::d748e0ab-de9b-4300-9e22-3789d39ac2cd" providerId="AD" clId="Web-{3B8F5BAF-6F33-5369-AE98-5A781C65B33E}" dt="2025-05-30T07:35:43.680" v="37" actId="1076"/>
        <pc:sldMkLst>
          <pc:docMk/>
          <pc:sldMk cId="905805277" sldId="1715"/>
        </pc:sldMkLst>
        <pc:spChg chg="mod">
          <ac:chgData name="Jef Scheepers" userId="S::jef.scheepers@kuleuven.be::d748e0ab-de9b-4300-9e22-3789d39ac2cd" providerId="AD" clId="Web-{3B8F5BAF-6F33-5369-AE98-5A781C65B33E}" dt="2025-05-30T07:35:30.320" v="32" actId="20577"/>
          <ac:spMkLst>
            <pc:docMk/>
            <pc:sldMk cId="905805277" sldId="1715"/>
            <ac:spMk id="16" creationId="{4C8112EF-612F-B351-541C-24CB481F2C7A}"/>
          </ac:spMkLst>
        </pc:spChg>
        <pc:spChg chg="del mod">
          <ac:chgData name="Jef Scheepers" userId="S::jef.scheepers@kuleuven.be::d748e0ab-de9b-4300-9e22-3789d39ac2cd" providerId="AD" clId="Web-{3B8F5BAF-6F33-5369-AE98-5A781C65B33E}" dt="2025-05-30T07:35:28.460" v="31"/>
          <ac:spMkLst>
            <pc:docMk/>
            <pc:sldMk cId="905805277" sldId="1715"/>
            <ac:spMk id="17" creationId="{9DE25225-8D7A-7004-6808-0F01416397B2}"/>
          </ac:spMkLst>
        </pc:spChg>
        <pc:grpChg chg="add mod">
          <ac:chgData name="Jef Scheepers" userId="S::jef.scheepers@kuleuven.be::d748e0ab-de9b-4300-9e22-3789d39ac2cd" providerId="AD" clId="Web-{3B8F5BAF-6F33-5369-AE98-5A781C65B33E}" dt="2025-05-30T07:35:41.211" v="36" actId="1076"/>
          <ac:grpSpMkLst>
            <pc:docMk/>
            <pc:sldMk cId="905805277" sldId="1715"/>
            <ac:grpSpMk id="14" creationId="{546C4F3C-6B8F-F36A-744E-8AFA60CE5950}"/>
          </ac:grpSpMkLst>
        </pc:grpChg>
        <pc:grpChg chg="del">
          <ac:chgData name="Jef Scheepers" userId="S::jef.scheepers@kuleuven.be::d748e0ab-de9b-4300-9e22-3789d39ac2cd" providerId="AD" clId="Web-{3B8F5BAF-6F33-5369-AE98-5A781C65B33E}" dt="2025-05-30T07:35:24.695" v="28"/>
          <ac:grpSpMkLst>
            <pc:docMk/>
            <pc:sldMk cId="905805277" sldId="1715"/>
            <ac:grpSpMk id="20" creationId="{D3ABB8EA-D40B-C50C-1BAC-C2124ACB561F}"/>
          </ac:grpSpMkLst>
        </pc:grpChg>
        <pc:grpChg chg="del">
          <ac:chgData name="Jef Scheepers" userId="S::jef.scheepers@kuleuven.be::d748e0ab-de9b-4300-9e22-3789d39ac2cd" providerId="AD" clId="Web-{3B8F5BAF-6F33-5369-AE98-5A781C65B33E}" dt="2025-05-30T07:35:31.632" v="33"/>
          <ac:grpSpMkLst>
            <pc:docMk/>
            <pc:sldMk cId="905805277" sldId="1715"/>
            <ac:grpSpMk id="23" creationId="{128A070A-624F-0517-1782-5D44A192B7B3}"/>
          </ac:grpSpMkLst>
        </pc:grpChg>
        <pc:picChg chg="mod">
          <ac:chgData name="Jef Scheepers" userId="S::jef.scheepers@kuleuven.be::d748e0ab-de9b-4300-9e22-3789d39ac2cd" providerId="AD" clId="Web-{3B8F5BAF-6F33-5369-AE98-5A781C65B33E}" dt="2025-05-30T07:35:43.680" v="37" actId="1076"/>
          <ac:picMkLst>
            <pc:docMk/>
            <pc:sldMk cId="905805277" sldId="1715"/>
            <ac:picMk id="9" creationId="{4C57B17D-A2ED-7EAB-8FBF-7AFCB4C126A2}"/>
          </ac:picMkLst>
        </pc:picChg>
        <pc:picChg chg="del">
          <ac:chgData name="Jef Scheepers" userId="S::jef.scheepers@kuleuven.be::d748e0ab-de9b-4300-9e22-3789d39ac2cd" providerId="AD" clId="Web-{3B8F5BAF-6F33-5369-AE98-5A781C65B33E}" dt="2025-05-30T07:35:33.054" v="34"/>
          <ac:picMkLst>
            <pc:docMk/>
            <pc:sldMk cId="905805277" sldId="1715"/>
            <ac:picMk id="12" creationId="{37D3A9B5-E118-FCB9-757C-302CDE55C60E}"/>
          </ac:picMkLst>
        </pc:picChg>
      </pc:sldChg>
      <pc:sldChg chg="addSp delSp modSp">
        <pc:chgData name="Jef Scheepers" userId="S::jef.scheepers@kuleuven.be::d748e0ab-de9b-4300-9e22-3789d39ac2cd" providerId="AD" clId="Web-{3B8F5BAF-6F33-5369-AE98-5A781C65B33E}" dt="2025-05-30T07:32:16.079" v="1"/>
        <pc:sldMkLst>
          <pc:docMk/>
          <pc:sldMk cId="3015210358" sldId="1739"/>
        </pc:sldMkLst>
        <pc:picChg chg="add del mod">
          <ac:chgData name="Jef Scheepers" userId="S::jef.scheepers@kuleuven.be::d748e0ab-de9b-4300-9e22-3789d39ac2cd" providerId="AD" clId="Web-{3B8F5BAF-6F33-5369-AE98-5A781C65B33E}" dt="2025-05-30T07:32:16.079" v="1"/>
          <ac:picMkLst>
            <pc:docMk/>
            <pc:sldMk cId="3015210358" sldId="1739"/>
            <ac:picMk id="2" creationId="{8369B9AB-8F90-56A4-0EFD-4B7450195C58}"/>
          </ac:picMkLst>
        </pc:picChg>
      </pc:sldChg>
      <pc:sldChg chg="add del">
        <pc:chgData name="Jef Scheepers" userId="S::jef.scheepers@kuleuven.be::d748e0ab-de9b-4300-9e22-3789d39ac2cd" providerId="AD" clId="Web-{3B8F5BAF-6F33-5369-AE98-5A781C65B33E}" dt="2025-05-30T07:34:14.364" v="21"/>
        <pc:sldMkLst>
          <pc:docMk/>
          <pc:sldMk cId="707331348" sldId="1745"/>
        </pc:sldMkLst>
      </pc:sldChg>
      <pc:sldChg chg="addSp delSp modSp">
        <pc:chgData name="Jef Scheepers" userId="S::jef.scheepers@kuleuven.be::d748e0ab-de9b-4300-9e22-3789d39ac2cd" providerId="AD" clId="Web-{3B8F5BAF-6F33-5369-AE98-5A781C65B33E}" dt="2025-05-30T07:47:56.672" v="122"/>
        <pc:sldMkLst>
          <pc:docMk/>
          <pc:sldMk cId="3815638266" sldId="1749"/>
        </pc:sldMkLst>
        <pc:spChg chg="mod">
          <ac:chgData name="Jef Scheepers" userId="S::jef.scheepers@kuleuven.be::d748e0ab-de9b-4300-9e22-3789d39ac2cd" providerId="AD" clId="Web-{3B8F5BAF-6F33-5369-AE98-5A781C65B33E}" dt="2025-05-30T07:44:26.322" v="81" actId="20577"/>
          <ac:spMkLst>
            <pc:docMk/>
            <pc:sldMk cId="3815638266" sldId="1749"/>
            <ac:spMk id="2" creationId="{6EF71AE3-F852-1243-931E-15493DA222D1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7:07.589" v="51" actId="20577"/>
          <ac:spMkLst>
            <pc:docMk/>
            <pc:sldMk cId="3815638266" sldId="1749"/>
            <ac:spMk id="5" creationId="{BFA66C7F-DAC6-1928-EB0D-CD30A4E91BBF}"/>
          </ac:spMkLst>
        </pc:spChg>
        <pc:spChg chg="add">
          <ac:chgData name="Jef Scheepers" userId="S::jef.scheepers@kuleuven.be::d748e0ab-de9b-4300-9e22-3789d39ac2cd" providerId="AD" clId="Web-{3B8F5BAF-6F33-5369-AE98-5A781C65B33E}" dt="2025-05-30T07:47:18.374" v="108"/>
          <ac:spMkLst>
            <pc:docMk/>
            <pc:sldMk cId="3815638266" sldId="1749"/>
            <ac:spMk id="13" creationId="{B8744DF7-EAFE-6FD4-E06C-2775BBD08070}"/>
          </ac:spMkLst>
        </pc:spChg>
        <pc:spChg chg="add mod">
          <ac:chgData name="Jef Scheepers" userId="S::jef.scheepers@kuleuven.be::d748e0ab-de9b-4300-9e22-3789d39ac2cd" providerId="AD" clId="Web-{3B8F5BAF-6F33-5369-AE98-5A781C65B33E}" dt="2025-05-30T07:47:32.281" v="113" actId="1076"/>
          <ac:spMkLst>
            <pc:docMk/>
            <pc:sldMk cId="3815638266" sldId="1749"/>
            <ac:spMk id="15" creationId="{C0DF1191-4E86-B4BB-F7B3-28F3FF285699}"/>
          </ac:spMkLst>
        </pc:spChg>
        <pc:picChg chg="add mod">
          <ac:chgData name="Jef Scheepers" userId="S::jef.scheepers@kuleuven.be::d748e0ab-de9b-4300-9e22-3789d39ac2cd" providerId="AD" clId="Web-{3B8F5BAF-6F33-5369-AE98-5A781C65B33E}" dt="2025-05-30T07:37:04.495" v="48" actId="1076"/>
          <ac:picMkLst>
            <pc:docMk/>
            <pc:sldMk cId="3815638266" sldId="1749"/>
            <ac:picMk id="6" creationId="{99BAC355-9086-4378-4BFD-8C69CFEA3665}"/>
          </ac:picMkLst>
        </pc:picChg>
        <pc:picChg chg="add mod">
          <ac:chgData name="Jef Scheepers" userId="S::jef.scheepers@kuleuven.be::d748e0ab-de9b-4300-9e22-3789d39ac2cd" providerId="AD" clId="Web-{3B8F5BAF-6F33-5369-AE98-5A781C65B33E}" dt="2025-05-30T07:44:35.119" v="85" actId="1076"/>
          <ac:picMkLst>
            <pc:docMk/>
            <pc:sldMk cId="3815638266" sldId="1749"/>
            <ac:picMk id="7" creationId="{415FE790-82E3-FE73-8856-9E90EB581065}"/>
          </ac:picMkLst>
        </pc:picChg>
        <pc:picChg chg="add del mod">
          <ac:chgData name="Jef Scheepers" userId="S::jef.scheepers@kuleuven.be::d748e0ab-de9b-4300-9e22-3789d39ac2cd" providerId="AD" clId="Web-{3B8F5BAF-6F33-5369-AE98-5A781C65B33E}" dt="2025-05-30T07:44:58.542" v="89"/>
          <ac:picMkLst>
            <pc:docMk/>
            <pc:sldMk cId="3815638266" sldId="1749"/>
            <ac:picMk id="8" creationId="{1180E7EF-DD94-478E-F675-582158F9AD63}"/>
          </ac:picMkLst>
        </pc:picChg>
        <pc:picChg chg="add del mod">
          <ac:chgData name="Jef Scheepers" userId="S::jef.scheepers@kuleuven.be::d748e0ab-de9b-4300-9e22-3789d39ac2cd" providerId="AD" clId="Web-{3B8F5BAF-6F33-5369-AE98-5A781C65B33E}" dt="2025-05-30T07:45:22.058" v="92"/>
          <ac:picMkLst>
            <pc:docMk/>
            <pc:sldMk cId="3815638266" sldId="1749"/>
            <ac:picMk id="9" creationId="{DCEED0B3-A7C3-836D-6F61-4A76365E419D}"/>
          </ac:picMkLst>
        </pc:picChg>
        <pc:picChg chg="add del mod">
          <ac:chgData name="Jef Scheepers" userId="S::jef.scheepers@kuleuven.be::d748e0ab-de9b-4300-9e22-3789d39ac2cd" providerId="AD" clId="Web-{3B8F5BAF-6F33-5369-AE98-5A781C65B33E}" dt="2025-05-30T07:45:36.293" v="95"/>
          <ac:picMkLst>
            <pc:docMk/>
            <pc:sldMk cId="3815638266" sldId="1749"/>
            <ac:picMk id="10" creationId="{33CECD79-B0CF-B815-6F58-673473229D61}"/>
          </ac:picMkLst>
        </pc:picChg>
        <pc:picChg chg="add mod">
          <ac:chgData name="Jef Scheepers" userId="S::jef.scheepers@kuleuven.be::d748e0ab-de9b-4300-9e22-3789d39ac2cd" providerId="AD" clId="Web-{3B8F5BAF-6F33-5369-AE98-5A781C65B33E}" dt="2025-05-30T07:47:49.485" v="121" actId="1076"/>
          <ac:picMkLst>
            <pc:docMk/>
            <pc:sldMk cId="3815638266" sldId="1749"/>
            <ac:picMk id="11" creationId="{37DB336C-B74A-0FE5-C810-50CF60963424}"/>
          </ac:picMkLst>
        </pc:picChg>
        <pc:picChg chg="add del mod">
          <ac:chgData name="Jef Scheepers" userId="S::jef.scheepers@kuleuven.be::d748e0ab-de9b-4300-9e22-3789d39ac2cd" providerId="AD" clId="Web-{3B8F5BAF-6F33-5369-AE98-5A781C65B33E}" dt="2025-05-30T07:47:47.750" v="120"/>
          <ac:picMkLst>
            <pc:docMk/>
            <pc:sldMk cId="3815638266" sldId="1749"/>
            <ac:picMk id="12" creationId="{7CC2435A-8C02-037B-FD77-2B31F803E2AC}"/>
          </ac:picMkLst>
        </pc:picChg>
        <pc:picChg chg="add del mod">
          <ac:chgData name="Jef Scheepers" userId="S::jef.scheepers@kuleuven.be::d748e0ab-de9b-4300-9e22-3789d39ac2cd" providerId="AD" clId="Web-{3B8F5BAF-6F33-5369-AE98-5A781C65B33E}" dt="2025-05-30T07:47:24.046" v="110"/>
          <ac:picMkLst>
            <pc:docMk/>
            <pc:sldMk cId="3815638266" sldId="1749"/>
            <ac:picMk id="14" creationId="{FDA80A14-071A-98C1-4A0D-2FC517CD6859}"/>
          </ac:picMkLst>
        </pc:picChg>
        <pc:picChg chg="add mod">
          <ac:chgData name="Jef Scheepers" userId="S::jef.scheepers@kuleuven.be::d748e0ab-de9b-4300-9e22-3789d39ac2cd" providerId="AD" clId="Web-{3B8F5BAF-6F33-5369-AE98-5A781C65B33E}" dt="2025-05-30T07:47:56.672" v="122"/>
          <ac:picMkLst>
            <pc:docMk/>
            <pc:sldMk cId="3815638266" sldId="1749"/>
            <ac:picMk id="16" creationId="{718B84B7-5F5B-25AB-DAFE-EC9A5BD435E8}"/>
          </ac:picMkLst>
        </pc:picChg>
      </pc:sldChg>
      <pc:sldChg chg="del">
        <pc:chgData name="Jef Scheepers" userId="S::jef.scheepers@kuleuven.be::d748e0ab-de9b-4300-9e22-3789d39ac2cd" providerId="AD" clId="Web-{3B8F5BAF-6F33-5369-AE98-5A781C65B33E}" dt="2025-05-30T07:32:59.940" v="6"/>
        <pc:sldMkLst>
          <pc:docMk/>
          <pc:sldMk cId="3418623408" sldId="1750"/>
        </pc:sldMkLst>
      </pc:sldChg>
      <pc:sldChg chg="modSp add">
        <pc:chgData name="Jef Scheepers" userId="S::jef.scheepers@kuleuven.be::d748e0ab-de9b-4300-9e22-3789d39ac2cd" providerId="AD" clId="Web-{3B8F5BAF-6F33-5369-AE98-5A781C65B33E}" dt="2025-05-30T07:32:32.455" v="5" actId="1076"/>
        <pc:sldMkLst>
          <pc:docMk/>
          <pc:sldMk cId="3506912058" sldId="1752"/>
        </pc:sldMkLst>
        <pc:spChg chg="mod">
          <ac:chgData name="Jef Scheepers" userId="S::jef.scheepers@kuleuven.be::d748e0ab-de9b-4300-9e22-3789d39ac2cd" providerId="AD" clId="Web-{3B8F5BAF-6F33-5369-AE98-5A781C65B33E}" dt="2025-05-30T07:32:32.455" v="5" actId="1076"/>
          <ac:spMkLst>
            <pc:docMk/>
            <pc:sldMk cId="3506912058" sldId="1752"/>
            <ac:spMk id="10" creationId="{B767388A-69AA-1357-B0B7-F98F265CF042}"/>
          </ac:spMkLst>
        </pc:spChg>
        <pc:picChg chg="mod">
          <ac:chgData name="Jef Scheepers" userId="S::jef.scheepers@kuleuven.be::d748e0ab-de9b-4300-9e22-3789d39ac2cd" providerId="AD" clId="Web-{3B8F5BAF-6F33-5369-AE98-5A781C65B33E}" dt="2025-05-30T07:32:30.048" v="4" actId="1076"/>
          <ac:picMkLst>
            <pc:docMk/>
            <pc:sldMk cId="3506912058" sldId="1752"/>
            <ac:picMk id="8" creationId="{7C727259-C1E3-625C-BF3A-2B547A8950BD}"/>
          </ac:picMkLst>
        </pc:picChg>
        <pc:picChg chg="mod">
          <ac:chgData name="Jef Scheepers" userId="S::jef.scheepers@kuleuven.be::d748e0ab-de9b-4300-9e22-3789d39ac2cd" providerId="AD" clId="Web-{3B8F5BAF-6F33-5369-AE98-5A781C65B33E}" dt="2025-05-30T07:32:28.783" v="3" actId="1076"/>
          <ac:picMkLst>
            <pc:docMk/>
            <pc:sldMk cId="3506912058" sldId="1752"/>
            <ac:picMk id="9" creationId="{053FC367-C910-B9ED-AB0A-24FAEF459BDB}"/>
          </ac:picMkLst>
        </pc:picChg>
      </pc:sldChg>
      <pc:sldChg chg="addSp delSp modSp add del ord">
        <pc:chgData name="Jef Scheepers" userId="S::jef.scheepers@kuleuven.be::d748e0ab-de9b-4300-9e22-3789d39ac2cd" providerId="AD" clId="Web-{3B8F5BAF-6F33-5369-AE98-5A781C65B33E}" dt="2025-05-30T07:35:04.944" v="27"/>
        <pc:sldMkLst>
          <pc:docMk/>
          <pc:sldMk cId="1683536410" sldId="1753"/>
        </pc:sldMkLst>
        <pc:spChg chg="mod">
          <ac:chgData name="Jef Scheepers" userId="S::jef.scheepers@kuleuven.be::d748e0ab-de9b-4300-9e22-3789d39ac2cd" providerId="AD" clId="Web-{3B8F5BAF-6F33-5369-AE98-5A781C65B33E}" dt="2025-05-30T07:33:17.987" v="9"/>
          <ac:spMkLst>
            <pc:docMk/>
            <pc:sldMk cId="1683536410" sldId="1753"/>
            <ac:spMk id="2" creationId="{5085339D-0B18-A373-9B5F-FAB96F156D93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3:18.128" v="11"/>
          <ac:spMkLst>
            <pc:docMk/>
            <pc:sldMk cId="1683536410" sldId="1753"/>
            <ac:spMk id="8" creationId="{D8F22CE0-1E94-4931-A9CB-62CA30E8D606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3:18.253" v="13"/>
          <ac:spMkLst>
            <pc:docMk/>
            <pc:sldMk cId="1683536410" sldId="1753"/>
            <ac:spMk id="17" creationId="{58B33E75-B25E-46F6-A78E-818EBA2E8A58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3:18.394" v="15"/>
          <ac:spMkLst>
            <pc:docMk/>
            <pc:sldMk cId="1683536410" sldId="1753"/>
            <ac:spMk id="19" creationId="{2CFF826C-0590-4889-8240-E15FB5B89FAF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3:18.050" v="10"/>
          <ac:spMkLst>
            <pc:docMk/>
            <pc:sldMk cId="1683536410" sldId="1753"/>
            <ac:spMk id="32" creationId="{828ADA85-DA2C-470C-81E1-1C011DC7F75F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3:25.347" v="17" actId="14100"/>
          <ac:spMkLst>
            <pc:docMk/>
            <pc:sldMk cId="1683536410" sldId="1753"/>
            <ac:spMk id="33" creationId="{3DC4D026-D20D-48BE-A5D3-93B5ACABC51B}"/>
          </ac:spMkLst>
        </pc:spChg>
        <pc:grpChg chg="add del">
          <ac:chgData name="Jef Scheepers" userId="S::jef.scheepers@kuleuven.be::d748e0ab-de9b-4300-9e22-3789d39ac2cd" providerId="AD" clId="Web-{3B8F5BAF-6F33-5369-AE98-5A781C65B33E}" dt="2025-05-30T07:34:13.833" v="20"/>
          <ac:grpSpMkLst>
            <pc:docMk/>
            <pc:sldMk cId="1683536410" sldId="1753"/>
            <ac:grpSpMk id="12" creationId="{46B7018A-20C3-DFD3-E0D9-C13A6D394485}"/>
          </ac:grpSpMkLst>
        </pc:grpChg>
        <pc:picChg chg="mod">
          <ac:chgData name="Jef Scheepers" userId="S::jef.scheepers@kuleuven.be::d748e0ab-de9b-4300-9e22-3789d39ac2cd" providerId="AD" clId="Web-{3B8F5BAF-6F33-5369-AE98-5A781C65B33E}" dt="2025-05-30T07:33:18.394" v="14"/>
          <ac:picMkLst>
            <pc:docMk/>
            <pc:sldMk cId="1683536410" sldId="1753"/>
            <ac:picMk id="4" creationId="{E9D64C7C-4501-4B21-8B83-F11296F5C564}"/>
          </ac:picMkLst>
        </pc:picChg>
        <pc:picChg chg="mod">
          <ac:chgData name="Jef Scheepers" userId="S::jef.scheepers@kuleuven.be::d748e0ab-de9b-4300-9e22-3789d39ac2cd" providerId="AD" clId="Web-{3B8F5BAF-6F33-5369-AE98-5A781C65B33E}" dt="2025-05-30T07:33:18.534" v="16"/>
          <ac:picMkLst>
            <pc:docMk/>
            <pc:sldMk cId="1683536410" sldId="1753"/>
            <ac:picMk id="6" creationId="{7B3DE175-4E40-2359-02D3-5D27B76581EF}"/>
          </ac:picMkLst>
        </pc:picChg>
        <pc:picChg chg="mod">
          <ac:chgData name="Jef Scheepers" userId="S::jef.scheepers@kuleuven.be::d748e0ab-de9b-4300-9e22-3789d39ac2cd" providerId="AD" clId="Web-{3B8F5BAF-6F33-5369-AE98-5A781C65B33E}" dt="2025-05-30T07:33:18.253" v="12"/>
          <ac:picMkLst>
            <pc:docMk/>
            <pc:sldMk cId="1683536410" sldId="1753"/>
            <ac:picMk id="14" creationId="{7F37AAF4-BF92-4701-9D04-4A692D88F4B5}"/>
          </ac:picMkLst>
        </pc:picChg>
      </pc:sldChg>
      <pc:sldChg chg="modSp add">
        <pc:chgData name="Jef Scheepers" userId="S::jef.scheepers@kuleuven.be::d748e0ab-de9b-4300-9e22-3789d39ac2cd" providerId="AD" clId="Web-{3B8F5BAF-6F33-5369-AE98-5A781C65B33E}" dt="2025-05-30T07:35:00.881" v="26" actId="14100"/>
        <pc:sldMkLst>
          <pc:docMk/>
          <pc:sldMk cId="2567672072" sldId="1754"/>
        </pc:sldMkLst>
        <pc:spChg chg="mod">
          <ac:chgData name="Jef Scheepers" userId="S::jef.scheepers@kuleuven.be::d748e0ab-de9b-4300-9e22-3789d39ac2cd" providerId="AD" clId="Web-{3B8F5BAF-6F33-5369-AE98-5A781C65B33E}" dt="2025-05-30T07:34:49.084" v="23"/>
          <ac:spMkLst>
            <pc:docMk/>
            <pc:sldMk cId="2567672072" sldId="1754"/>
            <ac:spMk id="2" creationId="{5085339D-0B18-A373-9B5F-FAB96F156D93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4:54.162" v="24"/>
          <ac:spMkLst>
            <pc:docMk/>
            <pc:sldMk cId="2567672072" sldId="1754"/>
            <ac:spMk id="9" creationId="{7C5BF04F-BA76-C39C-1381-804E26D80FD9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4:56.709" v="25"/>
          <ac:spMkLst>
            <pc:docMk/>
            <pc:sldMk cId="2567672072" sldId="1754"/>
            <ac:spMk id="11" creationId="{27A424E2-FA23-4DCD-4A99-D92E9ECD6B0C}"/>
          </ac:spMkLst>
        </pc:spChg>
        <pc:spChg chg="mod">
          <ac:chgData name="Jef Scheepers" userId="S::jef.scheepers@kuleuven.be::d748e0ab-de9b-4300-9e22-3789d39ac2cd" providerId="AD" clId="Web-{3B8F5BAF-6F33-5369-AE98-5A781C65B33E}" dt="2025-05-30T07:35:00.881" v="26" actId="14100"/>
          <ac:spMkLst>
            <pc:docMk/>
            <pc:sldMk cId="2567672072" sldId="1754"/>
            <ac:spMk id="33" creationId="{3DC4D026-D20D-48BE-A5D3-93B5ACABC51B}"/>
          </ac:spMkLst>
        </pc:spChg>
      </pc:sldChg>
      <pc:sldMasterChg chg="addSldLayout">
        <pc:chgData name="Jef Scheepers" userId="S::jef.scheepers@kuleuven.be::d748e0ab-de9b-4300-9e22-3789d39ac2cd" providerId="AD" clId="Web-{3B8F5BAF-6F33-5369-AE98-5A781C65B33E}" dt="2025-05-30T07:33:03.487" v="7"/>
        <pc:sldMasterMkLst>
          <pc:docMk/>
          <pc:sldMasterMk cId="463755981" sldId="2147483648"/>
        </pc:sldMasterMkLst>
        <pc:sldLayoutChg chg="add">
          <pc:chgData name="Jef Scheepers" userId="S::jef.scheepers@kuleuven.be::d748e0ab-de9b-4300-9e22-3789d39ac2cd" providerId="AD" clId="Web-{3B8F5BAF-6F33-5369-AE98-5A781C65B33E}" dt="2025-05-30T07:32:23.236" v="2"/>
          <pc:sldLayoutMkLst>
            <pc:docMk/>
            <pc:sldMasterMk cId="463755981" sldId="2147483648"/>
            <pc:sldLayoutMk cId="2233051125" sldId="2147483662"/>
          </pc:sldLayoutMkLst>
        </pc:sldLayoutChg>
        <pc:sldLayoutChg chg="add">
          <pc:chgData name="Jef Scheepers" userId="S::jef.scheepers@kuleuven.be::d748e0ab-de9b-4300-9e22-3789d39ac2cd" providerId="AD" clId="Web-{3B8F5BAF-6F33-5369-AE98-5A781C65B33E}" dt="2025-05-30T07:33:03.487" v="7"/>
          <pc:sldLayoutMkLst>
            <pc:docMk/>
            <pc:sldMasterMk cId="463755981" sldId="2147483648"/>
            <pc:sldLayoutMk cId="3935244433" sldId="2147483663"/>
          </pc:sldLayoutMkLst>
        </pc:sldLayoutChg>
      </pc:sldMasterChg>
    </pc:docChg>
  </pc:docChgLst>
</pc:chgInfo>
</file>

<file path=ppt/comments/modernComment_114_615C7E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6F703E-B9E2-4F5B-AEC9-B0713330FBC5}" authorId="{E8E17AAC-5A01-F2DE-ED00-5B558CEB43EF}" status="resolved" created="2025-05-28T11:56:16.03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33451578" sldId="276"/>
      <ac:spMk id="2" creationId="{277DBAAE-59FB-1437-116A-7923F255FDF9}"/>
      <ac:txMk cp="81">
        <ac:context len="172" hash="1228714803"/>
      </ac:txMk>
    </ac:txMkLst>
    <p188:pos x="6848382" y="631242"/>
    <p188:txBody>
      <a:bodyPr/>
      <a:lstStyle/>
      <a:p>
        <a:r>
          <a:rPr lang="nl-BE"/>
          <a:t>[@Wouter Lampaert]  in de context van HPC is dit misschien niet de beste uploadtool 😉 
</a:t>
        </a:r>
      </a:p>
    </p188:txBody>
  </p188:cm>
</p188:cmLst>
</file>

<file path=ppt/comments/modernComment_1A2_6F0E21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6E0503C-5EEE-421E-BC8E-7660F8EC0D42}" authorId="{E8E17AAC-5A01-F2DE-ED00-5B558CEB43EF}" status="resolved" created="2025-05-28T15:06:40.629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63197167" sldId="418"/>
      <ac:grpSpMk id="2" creationId="{79236A9A-FEA2-EE8C-3971-7D6195A65997}"/>
    </ac:deMkLst>
    <p188:txBody>
      <a:bodyPr/>
      <a:lstStyle/>
      <a:p>
        <a:r>
          <a:rPr lang="nl-BE"/>
          <a:t>Voeg mango ingest toe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3-6-2025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3-6-2025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noProof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endParaRPr lang="en-US" baseline="0" noProof="0">
              <a:sym typeface="Wingdings" panose="05000000000000000000" pitchFamily="2" charset="2"/>
            </a:endParaRPr>
          </a:p>
          <a:p>
            <a:endParaRPr lang="en-US" baseline="0" noProof="0">
              <a:sym typeface="Wingdings" panose="05000000000000000000" pitchFamily="2" charset="2"/>
            </a:endParaRPr>
          </a:p>
          <a:p>
            <a:endParaRPr lang="en-US" baseline="0" noProof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4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>
                <a:sym typeface="Wingdings" panose="05000000000000000000" pitchFamily="2" charset="2"/>
              </a:rPr>
              <a:t>OS: there are limitations (no documentation yet). Mac cannot use iCommands but they can use GO commands (which however we do not currently support).</a:t>
            </a:r>
          </a:p>
          <a:p>
            <a:r>
              <a:rPr lang="en-US" baseline="0" noProof="0">
                <a:sym typeface="Wingdings" panose="05000000000000000000" pitchFamily="2" charset="2"/>
              </a:rPr>
              <a:t>Globus and sftp get a bit separated from the iRODS clients.</a:t>
            </a:r>
          </a:p>
          <a:p>
            <a:endParaRPr lang="en-US" baseline="0" noProof="0">
              <a:sym typeface="Wingdings" panose="05000000000000000000" pitchFamily="2" charset="2"/>
            </a:endParaRPr>
          </a:p>
          <a:p>
            <a:r>
              <a:rPr lang="en-US" baseline="0" noProof="0">
                <a:sym typeface="Wingdings" panose="05000000000000000000" pitchFamily="2" charset="2"/>
              </a:rPr>
              <a:t>icons, in clockwise order: instruments, Tier-1 Cloud, Tier-1 and Tier-2 compute, Laptops/desktops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4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51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8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>
                <a:sym typeface="Wingdings" panose="05000000000000000000" pitchFamily="2" charset="2"/>
              </a:rPr>
              <a:t>Developed by University of Chicago</a:t>
            </a:r>
          </a:p>
          <a:p>
            <a:r>
              <a:rPr lang="nl-BE" baseline="0">
                <a:sym typeface="Wingdings" panose="05000000000000000000" pitchFamily="2" charset="2"/>
              </a:rPr>
              <a:t>Large data transfers; only data, no metadata sharing</a:t>
            </a:r>
          </a:p>
          <a:p>
            <a:r>
              <a:rPr lang="nl-BE" baseline="0">
                <a:sym typeface="Wingdings" panose="05000000000000000000" pitchFamily="2" charset="2"/>
              </a:rPr>
              <a:t>Fire-and-forget functionality</a:t>
            </a:r>
          </a:p>
          <a:p>
            <a:r>
              <a:rPr lang="nl-BE" baseline="0">
                <a:sym typeface="Wingdings" panose="05000000000000000000" pitchFamily="2" charset="2"/>
              </a:rPr>
              <a:t>Institutional collections, local endpoints</a:t>
            </a:r>
          </a:p>
          <a:p>
            <a:r>
              <a:rPr lang="nl-BE" baseline="0">
                <a:sym typeface="Wingdings" panose="05000000000000000000" pitchFamily="2" charset="2"/>
              </a:rPr>
              <a:t>Access via URL or Personal 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19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baseline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92FB45-5863-49D1-8926-D42AE452AB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4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 KU Leuven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0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24443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ICTS KU Leuven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484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7081-D270-4FBF-AE40-A52D674243CC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415A-EEF6-439C-A913-189A8C067023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F125-8D2F-407C-A946-0B214A077F46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6779-A426-4C6E-B33F-12BA9B572EC4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F61B-1080-4D20-8EAC-F5AC55182461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F625-24B7-4F40-98BC-AFA043082CE9}" type="datetime1">
              <a:rPr lang="nl-BE" smtClean="0"/>
              <a:t>3/06/2025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42B6-1303-46D4-9581-5E95FC0B22E4}" type="datetime1">
              <a:rPr lang="nl-BE" smtClean="0"/>
              <a:t>3/06/2025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3976-FDFC-4D8C-ACD3-BCE6A597C36A}" type="datetime1">
              <a:rPr lang="nl-BE" smtClean="0"/>
              <a:t>3/06/2025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EA79-DE61-4EF0-8C65-B83CEE2687EB}" type="datetime1">
              <a:rPr lang="nl-BE" smtClean="0"/>
              <a:t>3/06/2025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C5B9-2DE2-43DC-AAE2-5679419BAC4A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B46EC33-4D1A-4426-91DF-270C2E654CCE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  <p:sldLayoutId id="2147483662" r:id="rId10"/>
    <p:sldLayoutId id="2147483663" r:id="rId11"/>
    <p:sldLayoutId id="2147483664" r:id="rId12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48C250A7-EEA6-4BD5-AB95-D7BF57F3506B}" type="datetime1">
              <a:rPr lang="nl-BE" smtClean="0"/>
              <a:t>3/06/2025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leuven.be/rdm/en" TargetMode="External"/><Relationship Id="rId2" Type="http://schemas.openxmlformats.org/officeDocument/2006/relationships/hyperlink" Target="https://www.kuleuven.be/rdm/en/guidance/dm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cleuven/duduckdb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6.sv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5.png"/><Relationship Id="rId3" Type="http://schemas.openxmlformats.org/officeDocument/2006/relationships/image" Target="../media/image40.svg"/><Relationship Id="rId21" Type="http://schemas.openxmlformats.org/officeDocument/2006/relationships/image" Target="../media/image58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4.svg"/><Relationship Id="rId25" Type="http://schemas.openxmlformats.org/officeDocument/2006/relationships/image" Target="../media/image62.sv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24" Type="http://schemas.openxmlformats.org/officeDocument/2006/relationships/image" Target="../media/image61.png"/><Relationship Id="rId5" Type="http://schemas.openxmlformats.org/officeDocument/2006/relationships/image" Target="../media/image42.svg"/><Relationship Id="rId15" Type="http://schemas.openxmlformats.org/officeDocument/2006/relationships/image" Target="../media/image52.svg"/><Relationship Id="rId23" Type="http://schemas.openxmlformats.org/officeDocument/2006/relationships/image" Target="../media/image60.svg"/><Relationship Id="rId10" Type="http://schemas.openxmlformats.org/officeDocument/2006/relationships/image" Target="../media/image47.png"/><Relationship Id="rId19" Type="http://schemas.openxmlformats.org/officeDocument/2006/relationships/image" Target="../media/image56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sv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18/10/relationships/comments" Target="../comments/modernComment_1A2_6F0E21EF.xml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1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2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hyperlink" Target="https://svgsilh.com/image/1681779.html" TargetMode="External"/><Relationship Id="rId18" Type="http://schemas.openxmlformats.org/officeDocument/2006/relationships/image" Target="../media/image97.png"/><Relationship Id="rId26" Type="http://schemas.openxmlformats.org/officeDocument/2006/relationships/image" Target="../media/image105.png"/><Relationship Id="rId3" Type="http://schemas.openxmlformats.org/officeDocument/2006/relationships/image" Target="../media/image31.png"/><Relationship Id="rId21" Type="http://schemas.openxmlformats.org/officeDocument/2006/relationships/image" Target="../media/image100.svg"/><Relationship Id="rId34" Type="http://schemas.openxmlformats.org/officeDocument/2006/relationships/image" Target="../media/image113.svg"/><Relationship Id="rId7" Type="http://schemas.openxmlformats.org/officeDocument/2006/relationships/image" Target="../media/image89.png"/><Relationship Id="rId12" Type="http://schemas.openxmlformats.org/officeDocument/2006/relationships/image" Target="../media/image92.svg"/><Relationship Id="rId17" Type="http://schemas.openxmlformats.org/officeDocument/2006/relationships/image" Target="../media/image96.svg"/><Relationship Id="rId25" Type="http://schemas.openxmlformats.org/officeDocument/2006/relationships/image" Target="../media/image104.sv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5.png"/><Relationship Id="rId20" Type="http://schemas.openxmlformats.org/officeDocument/2006/relationships/image" Target="../media/image99.png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91.png"/><Relationship Id="rId24" Type="http://schemas.openxmlformats.org/officeDocument/2006/relationships/image" Target="../media/image103.png"/><Relationship Id="rId32" Type="http://schemas.openxmlformats.org/officeDocument/2006/relationships/image" Target="../media/image111.svg"/><Relationship Id="rId5" Type="http://schemas.openxmlformats.org/officeDocument/2006/relationships/image" Target="../media/image33.png"/><Relationship Id="rId15" Type="http://schemas.openxmlformats.org/officeDocument/2006/relationships/image" Target="../media/image94.svg"/><Relationship Id="rId23" Type="http://schemas.openxmlformats.org/officeDocument/2006/relationships/image" Target="../media/image102.svg"/><Relationship Id="rId28" Type="http://schemas.openxmlformats.org/officeDocument/2006/relationships/image" Target="../media/image107.png"/><Relationship Id="rId36" Type="http://schemas.openxmlformats.org/officeDocument/2006/relationships/image" Target="../media/image115.svg"/><Relationship Id="rId10" Type="http://schemas.openxmlformats.org/officeDocument/2006/relationships/image" Target="../media/image22.jpeg"/><Relationship Id="rId19" Type="http://schemas.openxmlformats.org/officeDocument/2006/relationships/image" Target="../media/image98.svg"/><Relationship Id="rId31" Type="http://schemas.openxmlformats.org/officeDocument/2006/relationships/image" Target="../media/image110.png"/><Relationship Id="rId4" Type="http://schemas.openxmlformats.org/officeDocument/2006/relationships/image" Target="../media/image32.png"/><Relationship Id="rId9" Type="http://schemas.openxmlformats.org/officeDocument/2006/relationships/hyperlink" Target="https://svgsilh.com/image/157115.html" TargetMode="External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6.svg"/><Relationship Id="rId30" Type="http://schemas.openxmlformats.org/officeDocument/2006/relationships/image" Target="../media/image109.svg"/><Relationship Id="rId35" Type="http://schemas.openxmlformats.org/officeDocument/2006/relationships/image" Target="../media/image114.png"/><Relationship Id="rId8" Type="http://schemas.openxmlformats.org/officeDocument/2006/relationships/image" Target="../media/image9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vscentrum.be/data/tier1_data_servic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scentrum.be/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615C7E3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/>
              <a:t>Tier-2 data management</a:t>
            </a:r>
            <a:br>
              <a:rPr lang="nl-BE" sz="1800" b="0" i="0" u="none" strike="noStrike" baseline="0">
                <a:solidFill>
                  <a:srgbClr val="000000"/>
                </a:solidFill>
              </a:rPr>
            </a:br>
            <a:r>
              <a:rPr lang="en-US" sz="1800" b="0" i="0" u="none" strike="noStrike" baseline="0">
                <a:solidFill>
                  <a:srgbClr val="000000"/>
                </a:solidFill>
              </a:rPr>
              <a:t> </a:t>
            </a:r>
            <a:r>
              <a:rPr lang="en-US" sz="1800"/>
              <a:t>From ingest to outflow</a:t>
            </a:r>
            <a:endParaRPr lang="nl-NL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/>
              <a:t>Wouter Lampaert </a:t>
            </a:r>
            <a:r>
              <a:rPr lang="nl-NL" err="1"/>
              <a:t>and</a:t>
            </a:r>
            <a:r>
              <a:rPr lang="nl-NL"/>
              <a:t> Jef Scheepers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AE20-49CC-1CC2-B848-0D6E0972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C35539-C2C4-D45C-2167-F6966C88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Create a data management plan for your project with your team:</a:t>
            </a:r>
          </a:p>
          <a:p>
            <a:pPr lvl="1"/>
            <a:r>
              <a:rPr lang="en-US">
                <a:latin typeface="Arial"/>
                <a:cs typeface="Arial"/>
              </a:rPr>
              <a:t>Consult the </a:t>
            </a:r>
            <a:r>
              <a:rPr lang="en-US">
                <a:latin typeface="Arial"/>
                <a:cs typeface="Arial"/>
                <a:hlinkClick r:id="rId2"/>
              </a:rPr>
              <a:t>official RDM data management guidelines</a:t>
            </a:r>
            <a:endParaRPr lang="en-US">
              <a:latin typeface="Arial"/>
              <a:cs typeface="Arial"/>
            </a:endParaRPr>
          </a:p>
          <a:p>
            <a:pPr lvl="1"/>
            <a:r>
              <a:rPr lang="en-US">
                <a:latin typeface="Arial"/>
                <a:cs typeface="Arial"/>
              </a:rPr>
              <a:t>Create this with your whole team</a:t>
            </a:r>
          </a:p>
          <a:p>
            <a:pPr lvl="2"/>
            <a:r>
              <a:rPr lang="en-US">
                <a:latin typeface="Arial"/>
                <a:cs typeface="Arial"/>
              </a:rPr>
              <a:t>PI for view on past, present and future projects</a:t>
            </a:r>
          </a:p>
          <a:p>
            <a:pPr lvl="2"/>
            <a:r>
              <a:rPr lang="en-US">
                <a:latin typeface="Arial"/>
                <a:cs typeface="Arial"/>
              </a:rPr>
              <a:t>Researchers for day-to-day HPC usage</a:t>
            </a:r>
          </a:p>
          <a:p>
            <a:pPr lvl="2"/>
            <a:r>
              <a:rPr lang="en-US">
                <a:latin typeface="Arial"/>
                <a:cs typeface="Arial"/>
              </a:rPr>
              <a:t>Data support staff: technical knowledge</a:t>
            </a:r>
          </a:p>
          <a:p>
            <a:pPr lvl="3"/>
            <a:r>
              <a:rPr lang="en-US">
                <a:latin typeface="Arial"/>
                <a:cs typeface="Arial"/>
              </a:rPr>
              <a:t>Contact us for HPC related data questions or have a look at: </a:t>
            </a:r>
            <a:r>
              <a:rPr lang="en-US">
                <a:latin typeface="Arial"/>
                <a:cs typeface="Arial"/>
                <a:hlinkClick r:id="rId3"/>
              </a:rPr>
              <a:t>https://www.kuleuven.be/rdm/en</a:t>
            </a:r>
            <a:r>
              <a:rPr lang="en-US">
                <a:latin typeface="Arial"/>
                <a:cs typeface="Arial"/>
              </a:rPr>
              <a:t> for broader support.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A72B8-DDD0-EC52-9E2A-4A544DA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C2AA0-722A-9099-2820-3490991B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6F511B-1373-732E-B420-E67FBAAA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</a:t>
            </a:r>
          </a:p>
        </p:txBody>
      </p:sp>
    </p:spTree>
    <p:extLst>
      <p:ext uri="{BB962C8B-B14F-4D97-AF65-F5344CB8AC3E}">
        <p14:creationId xmlns:p14="http://schemas.microsoft.com/office/powerpoint/2010/main" val="333625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470E7-4123-2C22-458C-95C0D8C4A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6D9EF8-BC34-F570-DFFC-46FD32C0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/>
              <a:t>Map your dataflow (across all cluster/storage platforms)</a:t>
            </a:r>
          </a:p>
          <a:p>
            <a:r>
              <a:rPr lang="en-US"/>
              <a:t>Estimate storage capacity</a:t>
            </a:r>
          </a:p>
          <a:p>
            <a:r>
              <a:rPr lang="en-US"/>
              <a:t>Identify shared resources</a:t>
            </a:r>
          </a:p>
          <a:p>
            <a:r>
              <a:rPr lang="en-US"/>
              <a:t>Identify automation opportunities</a:t>
            </a:r>
          </a:p>
          <a:p>
            <a:pPr lvl="3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69BF7-EFD5-81F8-64F8-AF5631F2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C9462-6300-B8B9-34CD-9A867808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11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67ECC9-18D2-DD46-B75C-BB02E24C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plan: HPC-specific suggestions</a:t>
            </a:r>
          </a:p>
        </p:txBody>
      </p:sp>
    </p:spTree>
    <p:extLst>
      <p:ext uri="{BB962C8B-B14F-4D97-AF65-F5344CB8AC3E}">
        <p14:creationId xmlns:p14="http://schemas.microsoft.com/office/powerpoint/2010/main" val="404180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9C0A1-9489-E393-CCD5-66287F1C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77CB9-0C34-8004-750D-C41E927F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/>
              <a:t>Map your dataflow (across all cluster/storage platforms)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Estimate storage capacity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shared resources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automation opportunities</a:t>
            </a:r>
          </a:p>
          <a:p>
            <a:pPr lvl="3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F819-EBED-55C8-6CC1-830C64C0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74335-F201-B2F0-9DD2-40ACFC1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12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C7B1D4-68E3-1BAA-884B-DE16B5BF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plan: HPC-specific suggestions</a:t>
            </a:r>
          </a:p>
        </p:txBody>
      </p:sp>
    </p:spTree>
    <p:extLst>
      <p:ext uri="{BB962C8B-B14F-4D97-AF65-F5344CB8AC3E}">
        <p14:creationId xmlns:p14="http://schemas.microsoft.com/office/powerpoint/2010/main" val="211171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AE56F-D3FD-EDAB-DBF2-E2E86B5C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2E73D-CFB3-E6AA-592E-588CE0D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F42A1-31A4-5C52-A912-1150E50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13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42EF1B3-0473-2BD3-9CA2-B710B0F7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1" y="-222402"/>
            <a:ext cx="11041200" cy="1152000"/>
          </a:xfrm>
        </p:spPr>
        <p:txBody>
          <a:bodyPr>
            <a:noAutofit/>
          </a:bodyPr>
          <a:lstStyle/>
          <a:p>
            <a:r>
              <a:rPr lang="nl-BE" sz="2600" err="1"/>
              <a:t>Example</a:t>
            </a:r>
            <a:r>
              <a:rPr lang="nl-BE" sz="2600"/>
              <a:t> data/workflow</a:t>
            </a:r>
            <a:endParaRPr lang="nl-NL" sz="2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A3292-4500-5AA2-5ECD-78323E863124}"/>
              </a:ext>
            </a:extLst>
          </p:cNvPr>
          <p:cNvSpPr txBox="1"/>
          <p:nvPr/>
        </p:nvSpPr>
        <p:spPr>
          <a:xfrm>
            <a:off x="1776581" y="3892368"/>
            <a:ext cx="141041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Raw</a:t>
            </a:r>
            <a:r>
              <a:rPr lang="nl-BE" sz="1200"/>
              <a:t> input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6640D-CD4C-8A17-BD2B-5DA201F6046D}"/>
              </a:ext>
            </a:extLst>
          </p:cNvPr>
          <p:cNvSpPr txBox="1"/>
          <p:nvPr/>
        </p:nvSpPr>
        <p:spPr>
          <a:xfrm>
            <a:off x="1781187" y="918480"/>
            <a:ext cx="14104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input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604DA-DE91-87FC-1FEF-6D8446FD7841}"/>
              </a:ext>
            </a:extLst>
          </p:cNvPr>
          <p:cNvSpPr txBox="1"/>
          <p:nvPr/>
        </p:nvSpPr>
        <p:spPr>
          <a:xfrm>
            <a:off x="1781187" y="1752300"/>
            <a:ext cx="141041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Aerosol input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39A00B-6B05-0B40-0ED9-1ED2CF4CBE64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191602" y="1056980"/>
            <a:ext cx="165702" cy="43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C162CA-38A3-20D2-BD08-045C7552ECF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191603" y="1487578"/>
            <a:ext cx="165701" cy="40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6C9810-4581-C785-0607-42D7928EBB35}"/>
              </a:ext>
            </a:extLst>
          </p:cNvPr>
          <p:cNvSpPr txBox="1"/>
          <p:nvPr/>
        </p:nvSpPr>
        <p:spPr>
          <a:xfrm>
            <a:off x="4706612" y="2594565"/>
            <a:ext cx="1223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INT2LM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F31B8D-E961-DDE6-A08A-7251598E909F}"/>
              </a:ext>
            </a:extLst>
          </p:cNvPr>
          <p:cNvCxnSpPr>
            <a:cxnSpLocks/>
            <a:stCxn id="3" idx="3"/>
            <a:endCxn id="164" idx="2"/>
          </p:cNvCxnSpPr>
          <p:nvPr/>
        </p:nvCxnSpPr>
        <p:spPr>
          <a:xfrm flipV="1">
            <a:off x="3186995" y="3517594"/>
            <a:ext cx="622296" cy="51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D6DFA6E-7C2D-EA8A-D7AB-3D7624F7914E}"/>
              </a:ext>
            </a:extLst>
          </p:cNvPr>
          <p:cNvSpPr txBox="1"/>
          <p:nvPr/>
        </p:nvSpPr>
        <p:spPr>
          <a:xfrm>
            <a:off x="3357304" y="1349078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3C58F-4687-56D2-922F-968E23E2F8B9}"/>
              </a:ext>
            </a:extLst>
          </p:cNvPr>
          <p:cNvSpPr txBox="1"/>
          <p:nvPr/>
        </p:nvSpPr>
        <p:spPr>
          <a:xfrm>
            <a:off x="6160230" y="2603636"/>
            <a:ext cx="114285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6474E6-E8B1-C25C-CC3C-25B932A8B7F9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5930124" y="2733065"/>
            <a:ext cx="230106" cy="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BCE60-6DBC-C762-6FE9-ECE36A2D9833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7303089" y="2738669"/>
            <a:ext cx="303585" cy="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F12E61-86BD-F1B3-3DE8-5F2DF4A6A790}"/>
              </a:ext>
            </a:extLst>
          </p:cNvPr>
          <p:cNvSpPr txBox="1"/>
          <p:nvPr/>
        </p:nvSpPr>
        <p:spPr>
          <a:xfrm>
            <a:off x="7606674" y="2600169"/>
            <a:ext cx="157000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ED9E23-72C4-E812-97EB-F9EC26FA4A30}"/>
              </a:ext>
            </a:extLst>
          </p:cNvPr>
          <p:cNvSpPr txBox="1"/>
          <p:nvPr/>
        </p:nvSpPr>
        <p:spPr>
          <a:xfrm>
            <a:off x="9859826" y="894366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8C70CD-9EEE-362B-F038-481448AB3502}"/>
              </a:ext>
            </a:extLst>
          </p:cNvPr>
          <p:cNvCxnSpPr>
            <a:cxnSpLocks/>
            <a:stCxn id="23" idx="0"/>
            <a:endCxn id="48" idx="1"/>
          </p:cNvCxnSpPr>
          <p:nvPr/>
        </p:nvCxnSpPr>
        <p:spPr>
          <a:xfrm flipV="1">
            <a:off x="6731660" y="1032866"/>
            <a:ext cx="3128166" cy="1570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C7F2DE-8B43-245A-1E12-E5FB30C07308}"/>
              </a:ext>
            </a:extLst>
          </p:cNvPr>
          <p:cNvCxnSpPr>
            <a:cxnSpLocks/>
            <a:stCxn id="48" idx="1"/>
            <a:endCxn id="47" idx="0"/>
          </p:cNvCxnSpPr>
          <p:nvPr/>
        </p:nvCxnSpPr>
        <p:spPr>
          <a:xfrm flipH="1">
            <a:off x="8391677" y="1032866"/>
            <a:ext cx="1468149" cy="1567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BD5A959-9835-B288-B96E-4CB7253F4FFB}"/>
              </a:ext>
            </a:extLst>
          </p:cNvPr>
          <p:cNvSpPr txBox="1"/>
          <p:nvPr/>
        </p:nvSpPr>
        <p:spPr>
          <a:xfrm>
            <a:off x="9859826" y="2600168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A1296F-EED0-858A-3639-87B0A370588C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9176679" y="2738668"/>
            <a:ext cx="6831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908A914-D138-EBA2-ABDA-F864AD5A1884}"/>
              </a:ext>
            </a:extLst>
          </p:cNvPr>
          <p:cNvCxnSpPr>
            <a:cxnSpLocks/>
          </p:cNvCxnSpPr>
          <p:nvPr/>
        </p:nvCxnSpPr>
        <p:spPr>
          <a:xfrm>
            <a:off x="9480264" y="663101"/>
            <a:ext cx="0" cy="3721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7FD5B7-B659-3FC7-EFC8-2071D28D7D63}"/>
              </a:ext>
            </a:extLst>
          </p:cNvPr>
          <p:cNvSpPr txBox="1"/>
          <p:nvPr/>
        </p:nvSpPr>
        <p:spPr>
          <a:xfrm>
            <a:off x="4812496" y="4532779"/>
            <a:ext cx="1582947" cy="1077218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600" b="1">
                <a:solidFill>
                  <a:schemeClr val="bg2">
                    <a:lumMod val="50000"/>
                  </a:schemeClr>
                </a:solidFill>
              </a:rPr>
              <a:t>(Tier-1) Compute Cluster storage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843D649-C585-3001-9FAA-9844E8567F22}"/>
              </a:ext>
            </a:extLst>
          </p:cNvPr>
          <p:cNvCxnSpPr>
            <a:cxnSpLocks/>
          </p:cNvCxnSpPr>
          <p:nvPr/>
        </p:nvCxnSpPr>
        <p:spPr>
          <a:xfrm>
            <a:off x="1621306" y="733604"/>
            <a:ext cx="0" cy="3721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364869D-5575-AE56-52D4-46D4D21FFC6E}"/>
              </a:ext>
            </a:extLst>
          </p:cNvPr>
          <p:cNvSpPr txBox="1"/>
          <p:nvPr/>
        </p:nvSpPr>
        <p:spPr>
          <a:xfrm>
            <a:off x="104642" y="3892370"/>
            <a:ext cx="140323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Raw</a:t>
            </a:r>
            <a:r>
              <a:rPr lang="nl-BE" sz="1200"/>
              <a:t> input data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EE21F49-E7EB-F6A1-B864-B8B6B44F256E}"/>
              </a:ext>
            </a:extLst>
          </p:cNvPr>
          <p:cNvSpPr txBox="1"/>
          <p:nvPr/>
        </p:nvSpPr>
        <p:spPr>
          <a:xfrm>
            <a:off x="104641" y="918480"/>
            <a:ext cx="14104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input data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B3130B3-0E3B-3333-EF19-604671FA9CE4}"/>
              </a:ext>
            </a:extLst>
          </p:cNvPr>
          <p:cNvSpPr txBox="1"/>
          <p:nvPr/>
        </p:nvSpPr>
        <p:spPr>
          <a:xfrm>
            <a:off x="104642" y="1752300"/>
            <a:ext cx="141041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Aerosol input data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0B40CDD-EF62-481E-CDF9-04F5A454442B}"/>
              </a:ext>
            </a:extLst>
          </p:cNvPr>
          <p:cNvCxnSpPr>
            <a:stCxn id="89" idx="3"/>
            <a:endCxn id="9" idx="1"/>
          </p:cNvCxnSpPr>
          <p:nvPr/>
        </p:nvCxnSpPr>
        <p:spPr>
          <a:xfrm>
            <a:off x="1515060" y="1056980"/>
            <a:ext cx="266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CAD3D70-710F-DEA7-A4F4-A30445541922}"/>
              </a:ext>
            </a:extLst>
          </p:cNvPr>
          <p:cNvCxnSpPr>
            <a:stCxn id="90" idx="3"/>
            <a:endCxn id="10" idx="1"/>
          </p:cNvCxnSpPr>
          <p:nvPr/>
        </p:nvCxnSpPr>
        <p:spPr>
          <a:xfrm>
            <a:off x="1515061" y="1890800"/>
            <a:ext cx="266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AA8E4B-433C-E780-645F-9DC93CCD07EE}"/>
              </a:ext>
            </a:extLst>
          </p:cNvPr>
          <p:cNvCxnSpPr>
            <a:stCxn id="88" idx="3"/>
            <a:endCxn id="3" idx="1"/>
          </p:cNvCxnSpPr>
          <p:nvPr/>
        </p:nvCxnSpPr>
        <p:spPr>
          <a:xfrm flipV="1">
            <a:off x="1507872" y="4030868"/>
            <a:ext cx="26870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C09D450-53A4-1DF9-182F-9D96069265C3}"/>
              </a:ext>
            </a:extLst>
          </p:cNvPr>
          <p:cNvSpPr txBox="1"/>
          <p:nvPr/>
        </p:nvSpPr>
        <p:spPr>
          <a:xfrm>
            <a:off x="104641" y="4779001"/>
            <a:ext cx="1410419" cy="584775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chemeClr val="bg2">
                    <a:lumMod val="50000"/>
                  </a:schemeClr>
                </a:solidFill>
              </a:rPr>
              <a:t>External</a:t>
            </a:r>
            <a:r>
              <a:rPr lang="nl-BE" sz="1600" b="1">
                <a:solidFill>
                  <a:schemeClr val="bg2">
                    <a:lumMod val="50000"/>
                  </a:schemeClr>
                </a:solidFill>
              </a:rPr>
              <a:t> storage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C1F0C07-71BD-2F88-2648-F8070AAA69B7}"/>
              </a:ext>
            </a:extLst>
          </p:cNvPr>
          <p:cNvSpPr txBox="1"/>
          <p:nvPr/>
        </p:nvSpPr>
        <p:spPr>
          <a:xfrm>
            <a:off x="9842041" y="4902111"/>
            <a:ext cx="1582947" cy="338554"/>
          </a:xfrm>
          <a:prstGeom prst="rect">
            <a:avLst/>
          </a:prstGeom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600" b="1">
                <a:solidFill>
                  <a:schemeClr val="bg2">
                    <a:lumMod val="50000"/>
                  </a:schemeClr>
                </a:solidFill>
              </a:rPr>
              <a:t>Tier-1 Data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1D0D218-0701-3118-E45C-4FB5E2C3E37E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4261278" y="1487578"/>
            <a:ext cx="445334" cy="124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0388AA3-993D-49E2-9990-0F784F9CA12F}"/>
              </a:ext>
            </a:extLst>
          </p:cNvPr>
          <p:cNvSpPr txBox="1"/>
          <p:nvPr/>
        </p:nvSpPr>
        <p:spPr>
          <a:xfrm>
            <a:off x="3357304" y="3240595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Input data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536B1445-92C7-E721-4D91-A66270463AD4}"/>
              </a:ext>
            </a:extLst>
          </p:cNvPr>
          <p:cNvCxnSpPr>
            <a:cxnSpLocks/>
            <a:stCxn id="164" idx="0"/>
            <a:endCxn id="17" idx="1"/>
          </p:cNvCxnSpPr>
          <p:nvPr/>
        </p:nvCxnSpPr>
        <p:spPr>
          <a:xfrm flipV="1">
            <a:off x="3809291" y="2733065"/>
            <a:ext cx="897321" cy="50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C063B91A-C5E2-FEA5-B828-AFEDB3A3C49C}"/>
              </a:ext>
            </a:extLst>
          </p:cNvPr>
          <p:cNvCxnSpPr>
            <a:cxnSpLocks/>
            <a:stCxn id="23" idx="2"/>
            <a:endCxn id="164" idx="2"/>
          </p:cNvCxnSpPr>
          <p:nvPr/>
        </p:nvCxnSpPr>
        <p:spPr>
          <a:xfrm rot="5400000">
            <a:off x="4951997" y="1737930"/>
            <a:ext cx="636959" cy="2922369"/>
          </a:xfrm>
          <a:prstGeom prst="curvedConnector3">
            <a:avLst>
              <a:gd name="adj1" fmla="val 1358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0D164DD9-F143-C852-7CC4-C169D89CE899}"/>
              </a:ext>
            </a:extLst>
          </p:cNvPr>
          <p:cNvSpPr txBox="1"/>
          <p:nvPr/>
        </p:nvSpPr>
        <p:spPr>
          <a:xfrm>
            <a:off x="3498143" y="3599396"/>
            <a:ext cx="6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/>
              <a:t>OR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287B9F7-6F8D-681E-2328-0181658162B4}"/>
              </a:ext>
            </a:extLst>
          </p:cNvPr>
          <p:cNvSpPr txBox="1"/>
          <p:nvPr/>
        </p:nvSpPr>
        <p:spPr>
          <a:xfrm>
            <a:off x="104641" y="5395306"/>
            <a:ext cx="1403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err="1"/>
              <a:t>Mainly</a:t>
            </a:r>
            <a:r>
              <a:rPr lang="nl-BE" sz="1000"/>
              <a:t> DKRZ cluster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FAA41B38-1B6B-5FA7-DAFE-8416893C8E90}"/>
              </a:ext>
            </a:extLst>
          </p:cNvPr>
          <p:cNvCxnSpPr>
            <a:stCxn id="134" idx="3"/>
            <a:endCxn id="67" idx="1"/>
          </p:cNvCxnSpPr>
          <p:nvPr/>
        </p:nvCxnSpPr>
        <p:spPr>
          <a:xfrm flipV="1">
            <a:off x="1515060" y="5071388"/>
            <a:ext cx="329743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64DD7F3-BD48-DC22-6AF4-BC45B9936AF8}"/>
              </a:ext>
            </a:extLst>
          </p:cNvPr>
          <p:cNvCxnSpPr>
            <a:cxnSpLocks/>
            <a:stCxn id="67" idx="3"/>
            <a:endCxn id="138" idx="1"/>
          </p:cNvCxnSpPr>
          <p:nvPr/>
        </p:nvCxnSpPr>
        <p:spPr>
          <a:xfrm>
            <a:off x="6395443" y="5071388"/>
            <a:ext cx="34465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EDA1D36-15AB-A210-42F3-5D79C75D5098}"/>
              </a:ext>
            </a:extLst>
          </p:cNvPr>
          <p:cNvSpPr txBox="1"/>
          <p:nvPr/>
        </p:nvSpPr>
        <p:spPr>
          <a:xfrm>
            <a:off x="2418732" y="5148916"/>
            <a:ext cx="1403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Globus transfers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5AB6EFE-EC56-0FEF-7C5E-147DF790B1C9}"/>
              </a:ext>
            </a:extLst>
          </p:cNvPr>
          <p:cNvSpPr txBox="1"/>
          <p:nvPr/>
        </p:nvSpPr>
        <p:spPr>
          <a:xfrm>
            <a:off x="7323846" y="5106307"/>
            <a:ext cx="19437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- Globus transfers</a:t>
            </a:r>
          </a:p>
          <a:p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- </a:t>
            </a:r>
            <a:r>
              <a:rPr lang="nl-BE" sz="1000" err="1">
                <a:solidFill>
                  <a:schemeClr val="bg1">
                    <a:lumMod val="65000"/>
                  </a:schemeClr>
                </a:solidFill>
              </a:rPr>
              <a:t>GlobusFlow</a:t>
            </a:r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sz="1000" err="1">
                <a:solidFill>
                  <a:schemeClr val="bg1">
                    <a:lumMod val="65000"/>
                  </a:schemeClr>
                </a:solidFill>
              </a:rPr>
              <a:t>and</a:t>
            </a:r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nl-BE" sz="1000" err="1">
                <a:solidFill>
                  <a:schemeClr val="bg1">
                    <a:lumMod val="65000"/>
                  </a:schemeClr>
                </a:solidFill>
              </a:rPr>
              <a:t>ManGO</a:t>
            </a:r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 Flow (</a:t>
            </a:r>
            <a:r>
              <a:rPr lang="nl-BE" sz="1000" err="1">
                <a:solidFill>
                  <a:schemeClr val="bg1">
                    <a:lumMod val="65000"/>
                  </a:schemeClr>
                </a:solidFill>
              </a:rPr>
              <a:t>dev</a:t>
            </a:r>
            <a:r>
              <a:rPr lang="nl-BE" sz="100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C1FCA7C-0531-15E7-D0D6-603B8F557FB1}"/>
              </a:ext>
            </a:extLst>
          </p:cNvPr>
          <p:cNvSpPr txBox="1"/>
          <p:nvPr/>
        </p:nvSpPr>
        <p:spPr>
          <a:xfrm>
            <a:off x="2418732" y="1347878"/>
            <a:ext cx="96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err="1">
                <a:solidFill>
                  <a:srgbClr val="92D050"/>
                </a:solidFill>
              </a:rPr>
              <a:t>Extpar</a:t>
            </a:r>
            <a:r>
              <a:rPr lang="nl-BE" sz="1200">
                <a:solidFill>
                  <a:srgbClr val="92D050"/>
                </a:solidFill>
              </a:rPr>
              <a:t> tool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A2BDD2E-7FB3-6495-72DB-779CCB63B60D}"/>
              </a:ext>
            </a:extLst>
          </p:cNvPr>
          <p:cNvSpPr txBox="1"/>
          <p:nvPr/>
        </p:nvSpPr>
        <p:spPr>
          <a:xfrm>
            <a:off x="3915487" y="2562156"/>
            <a:ext cx="96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solidFill>
                  <a:srgbClr val="92D050"/>
                </a:solidFill>
              </a:rPr>
              <a:t>INT2LM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7B0C54CF-0E9B-1681-939F-9ED3B8EAD584}"/>
              </a:ext>
            </a:extLst>
          </p:cNvPr>
          <p:cNvSpPr txBox="1"/>
          <p:nvPr/>
        </p:nvSpPr>
        <p:spPr>
          <a:xfrm>
            <a:off x="5715403" y="2880635"/>
            <a:ext cx="731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solidFill>
                  <a:srgbClr val="92D050"/>
                </a:solidFill>
              </a:rPr>
              <a:t>CCLM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8725DB0-AB58-3F78-EDE7-4FAE1E9A003D}"/>
              </a:ext>
            </a:extLst>
          </p:cNvPr>
          <p:cNvSpPr txBox="1"/>
          <p:nvPr/>
        </p:nvSpPr>
        <p:spPr>
          <a:xfrm>
            <a:off x="6755859" y="2880635"/>
            <a:ext cx="170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solidFill>
                  <a:srgbClr val="92D050"/>
                </a:solidFill>
              </a:rPr>
              <a:t>Postprocessing tools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F09DD2A-1BE9-8270-90FF-36C5489EF4E3}"/>
              </a:ext>
            </a:extLst>
          </p:cNvPr>
          <p:cNvSpPr txBox="1"/>
          <p:nvPr/>
        </p:nvSpPr>
        <p:spPr>
          <a:xfrm>
            <a:off x="7904830" y="1982144"/>
            <a:ext cx="170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>
                <a:solidFill>
                  <a:srgbClr val="92D050"/>
                </a:solidFill>
              </a:rPr>
              <a:t>Postprocessing tools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1357564-EAAE-B17F-FF58-A0B67578B83A}"/>
              </a:ext>
            </a:extLst>
          </p:cNvPr>
          <p:cNvSpPr txBox="1"/>
          <p:nvPr/>
        </p:nvSpPr>
        <p:spPr>
          <a:xfrm>
            <a:off x="11145841" y="37148"/>
            <a:ext cx="170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u="sng">
                <a:solidFill>
                  <a:schemeClr val="bg2">
                    <a:lumMod val="10000"/>
                  </a:schemeClr>
                </a:solidFill>
              </a:rPr>
              <a:t>Legend:</a:t>
            </a:r>
          </a:p>
          <a:p>
            <a:r>
              <a:rPr lang="nl-BE" sz="800">
                <a:solidFill>
                  <a:schemeClr val="bg2">
                    <a:lumMod val="10000"/>
                  </a:schemeClr>
                </a:solidFill>
              </a:rPr>
              <a:t>Data types</a:t>
            </a:r>
          </a:p>
          <a:p>
            <a:r>
              <a:rPr lang="nl-BE" sz="800">
                <a:solidFill>
                  <a:srgbClr val="92D050"/>
                </a:solidFill>
              </a:rPr>
              <a:t>Software</a:t>
            </a:r>
          </a:p>
          <a:p>
            <a:r>
              <a:rPr lang="nl-BE" sz="800" b="1">
                <a:solidFill>
                  <a:schemeClr val="bg2">
                    <a:lumMod val="50000"/>
                  </a:schemeClr>
                </a:solidFill>
              </a:rPr>
              <a:t>Storage </a:t>
            </a:r>
            <a:r>
              <a:rPr lang="nl-BE" sz="800" b="1" err="1">
                <a:solidFill>
                  <a:schemeClr val="bg2">
                    <a:lumMod val="50000"/>
                  </a:schemeClr>
                </a:solidFill>
              </a:rPr>
              <a:t>locations</a:t>
            </a:r>
            <a:endParaRPr lang="nl-BE" sz="800" b="1">
              <a:solidFill>
                <a:schemeClr val="bg2">
                  <a:lumMod val="50000"/>
                </a:schemeClr>
              </a:solidFill>
            </a:endParaRPr>
          </a:p>
          <a:p>
            <a:r>
              <a:rPr lang="nl-BE" sz="800">
                <a:solidFill>
                  <a:schemeClr val="bg1">
                    <a:lumMod val="65000"/>
                  </a:schemeClr>
                </a:solidFill>
              </a:rPr>
              <a:t>Transfer tools</a:t>
            </a:r>
          </a:p>
        </p:txBody>
      </p:sp>
    </p:spTree>
    <p:extLst>
      <p:ext uri="{BB962C8B-B14F-4D97-AF65-F5344CB8AC3E}">
        <p14:creationId xmlns:p14="http://schemas.microsoft.com/office/powerpoint/2010/main" val="36334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779F-970C-CAEE-1AA0-71084A4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CCF8AC-D273-EA3A-F797-CF7128EA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Map your dataflow (across all cluster/storage platforms)</a:t>
            </a:r>
          </a:p>
          <a:p>
            <a:r>
              <a:rPr lang="en-US">
                <a:solidFill>
                  <a:schemeClr val="tx1">
                    <a:lumMod val="50000"/>
                  </a:schemeClr>
                </a:solidFill>
              </a:rPr>
              <a:t>Estimate storage capacity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shared resources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automation opportunities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CC5AC-E739-D467-1809-2CA73974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E1129-BD63-7F1C-B371-41DE14B7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14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388760-652C-C3FD-D73E-54F4246A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plan: HPC-specific suggestions</a:t>
            </a:r>
          </a:p>
        </p:txBody>
      </p:sp>
    </p:spTree>
    <p:extLst>
      <p:ext uri="{BB962C8B-B14F-4D97-AF65-F5344CB8AC3E}">
        <p14:creationId xmlns:p14="http://schemas.microsoft.com/office/powerpoint/2010/main" val="1006600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8E64-C433-95EC-4BBB-8E35708E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F25D-7784-DC8B-5320-46589A8F2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7F32D-342E-1CE3-F2A9-568A26B9A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937727-B8F5-B2D1-F8BE-998A5C22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4" y="-254877"/>
            <a:ext cx="11041200" cy="1152000"/>
          </a:xfrm>
        </p:spPr>
        <p:txBody>
          <a:bodyPr>
            <a:noAutofit/>
          </a:bodyPr>
          <a:lstStyle/>
          <a:p>
            <a:r>
              <a:rPr lang="nl-BE" sz="3200"/>
              <a:t>Storage </a:t>
            </a:r>
            <a:r>
              <a:rPr lang="nl-BE" sz="3200" err="1"/>
              <a:t>estimations</a:t>
            </a:r>
            <a:r>
              <a:rPr lang="nl-BE" sz="3200"/>
              <a:t>: </a:t>
            </a:r>
            <a:r>
              <a:rPr lang="nl-BE" sz="3200" err="1"/>
              <a:t>calculate</a:t>
            </a:r>
            <a:r>
              <a:rPr lang="nl-BE" sz="3200"/>
              <a:t> </a:t>
            </a:r>
            <a:r>
              <a:rPr lang="nl-BE" sz="3200" err="1"/>
              <a:t>your</a:t>
            </a:r>
            <a:r>
              <a:rPr lang="nl-BE" sz="3200"/>
              <a:t> </a:t>
            </a:r>
            <a:r>
              <a:rPr lang="nl-BE" sz="3200" err="1"/>
              <a:t>total</a:t>
            </a:r>
            <a:r>
              <a:rPr lang="nl-BE" sz="3200"/>
              <a:t> </a:t>
            </a:r>
            <a:r>
              <a:rPr lang="nl-BE" sz="3200" err="1"/>
              <a:t>usage</a:t>
            </a:r>
            <a:endParaRPr lang="nl-NL" sz="3200"/>
          </a:p>
        </p:txBody>
      </p:sp>
      <p:pic>
        <p:nvPicPr>
          <p:cNvPr id="6" name="Picture 5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90FED622-E74F-E849-1F39-46D8E338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1" t="1329" r="1847" b="14070"/>
          <a:stretch/>
        </p:blipFill>
        <p:spPr>
          <a:xfrm>
            <a:off x="673484" y="865792"/>
            <a:ext cx="9469757" cy="5145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E2714-33B9-F99F-98EF-0EDD8A9A5706}"/>
              </a:ext>
            </a:extLst>
          </p:cNvPr>
          <p:cNvSpPr/>
          <p:nvPr/>
        </p:nvSpPr>
        <p:spPr>
          <a:xfrm>
            <a:off x="9411419" y="1742536"/>
            <a:ext cx="731822" cy="4268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4272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FAF55-4BC0-8B53-DF4F-A23D5C8E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E25BF-2C92-5436-B8D7-A9BBE7F1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6334F-5CC9-C889-EFA1-FC2164E3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16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68906B7-CA46-9DCD-84EE-357D51942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/>
              <a:t>Storage </a:t>
            </a:r>
            <a:r>
              <a:rPr lang="nl-BE" sz="3200" err="1"/>
              <a:t>estimations</a:t>
            </a:r>
            <a:r>
              <a:rPr lang="nl-BE" sz="3200"/>
              <a:t>: </a:t>
            </a:r>
            <a:r>
              <a:rPr lang="nl-BE" sz="3200" err="1"/>
              <a:t>calculate</a:t>
            </a:r>
            <a:r>
              <a:rPr lang="nl-BE" sz="3200"/>
              <a:t> </a:t>
            </a:r>
            <a:r>
              <a:rPr lang="nl-BE" sz="3200" err="1"/>
              <a:t>your</a:t>
            </a:r>
            <a:r>
              <a:rPr lang="nl-BE" sz="3200"/>
              <a:t> max </a:t>
            </a:r>
            <a:r>
              <a:rPr lang="nl-BE" sz="3200" err="1"/>
              <a:t>need</a:t>
            </a:r>
            <a:endParaRPr lang="nl-NL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2EAD39-3807-60E6-ACBD-185507FA9D41}"/>
              </a:ext>
            </a:extLst>
          </p:cNvPr>
          <p:cNvSpPr txBox="1"/>
          <p:nvPr/>
        </p:nvSpPr>
        <p:spPr>
          <a:xfrm>
            <a:off x="1789980" y="1614415"/>
            <a:ext cx="14104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input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C33B0A-0240-44B4-7C27-2D34D4720BFD}"/>
              </a:ext>
            </a:extLst>
          </p:cNvPr>
          <p:cNvSpPr txBox="1"/>
          <p:nvPr/>
        </p:nvSpPr>
        <p:spPr>
          <a:xfrm>
            <a:off x="1789980" y="2448235"/>
            <a:ext cx="141041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Aerosol input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8E8C6A-9EDC-249C-5737-9447CCDACC60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200395" y="1752915"/>
            <a:ext cx="165702" cy="43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EA3E77-8B71-78EA-4C97-CC2E2E3CE831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00396" y="2183513"/>
            <a:ext cx="165701" cy="40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B92207-4767-7DF2-D46E-AA9D56D3F1B8}"/>
              </a:ext>
            </a:extLst>
          </p:cNvPr>
          <p:cNvSpPr txBox="1"/>
          <p:nvPr/>
        </p:nvSpPr>
        <p:spPr>
          <a:xfrm>
            <a:off x="4715405" y="3290500"/>
            <a:ext cx="1223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INT2LM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B781CB-CE06-7092-6217-42DE22164EFB}"/>
              </a:ext>
            </a:extLst>
          </p:cNvPr>
          <p:cNvSpPr txBox="1"/>
          <p:nvPr/>
        </p:nvSpPr>
        <p:spPr>
          <a:xfrm>
            <a:off x="3366097" y="2045013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601C21-E0D1-5A4D-2CAC-9CB0FE3CB308}"/>
              </a:ext>
            </a:extLst>
          </p:cNvPr>
          <p:cNvSpPr txBox="1"/>
          <p:nvPr/>
        </p:nvSpPr>
        <p:spPr>
          <a:xfrm>
            <a:off x="6169023" y="3299571"/>
            <a:ext cx="114285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5E5267-111B-28E5-999C-E09469ED5CE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5938917" y="3429000"/>
            <a:ext cx="230106" cy="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CD68D5-0CF1-8AEE-D145-72454DD52C2D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7311882" y="3434604"/>
            <a:ext cx="303585" cy="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C4469C2-A74D-0EE5-B16C-99C96A171510}"/>
              </a:ext>
            </a:extLst>
          </p:cNvPr>
          <p:cNvSpPr txBox="1"/>
          <p:nvPr/>
        </p:nvSpPr>
        <p:spPr>
          <a:xfrm>
            <a:off x="7615467" y="3296104"/>
            <a:ext cx="157000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9451D2-D912-8FD5-9456-17D954A8849D}"/>
              </a:ext>
            </a:extLst>
          </p:cNvPr>
          <p:cNvSpPr txBox="1"/>
          <p:nvPr/>
        </p:nvSpPr>
        <p:spPr>
          <a:xfrm>
            <a:off x="9868619" y="1590301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EE7B91-58A4-BA98-4924-A3F1752787FB}"/>
              </a:ext>
            </a:extLst>
          </p:cNvPr>
          <p:cNvSpPr txBox="1"/>
          <p:nvPr/>
        </p:nvSpPr>
        <p:spPr>
          <a:xfrm>
            <a:off x="9868619" y="3296103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1B7CAF4-D8C4-0300-CE11-26C6CE1E841F}"/>
              </a:ext>
            </a:extLst>
          </p:cNvPr>
          <p:cNvCxnSpPr>
            <a:cxnSpLocks/>
          </p:cNvCxnSpPr>
          <p:nvPr/>
        </p:nvCxnSpPr>
        <p:spPr>
          <a:xfrm>
            <a:off x="9489057" y="1359036"/>
            <a:ext cx="0" cy="3721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BB84349B-A35C-29FE-C236-97330AFA12D3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4270071" y="2183513"/>
            <a:ext cx="445334" cy="124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1F22C0C8-C714-155E-A92F-4051C8787F30}"/>
              </a:ext>
            </a:extLst>
          </p:cNvPr>
          <p:cNvSpPr txBox="1"/>
          <p:nvPr/>
        </p:nvSpPr>
        <p:spPr>
          <a:xfrm>
            <a:off x="1789980" y="3896065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Input data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66D0B92-BFCE-7595-B0CF-C2E1FBFAF997}"/>
              </a:ext>
            </a:extLst>
          </p:cNvPr>
          <p:cNvCxnSpPr>
            <a:cxnSpLocks/>
            <a:stCxn id="164" idx="0"/>
            <a:endCxn id="17" idx="1"/>
          </p:cNvCxnSpPr>
          <p:nvPr/>
        </p:nvCxnSpPr>
        <p:spPr>
          <a:xfrm flipV="1">
            <a:off x="2241967" y="3429000"/>
            <a:ext cx="2473438" cy="4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251936-99F5-33E9-9858-D27F0E976E03}"/>
              </a:ext>
            </a:extLst>
          </p:cNvPr>
          <p:cNvSpPr txBox="1"/>
          <p:nvPr/>
        </p:nvSpPr>
        <p:spPr>
          <a:xfrm>
            <a:off x="5107389" y="5265559"/>
            <a:ext cx="1582947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b="1">
                <a:solidFill>
                  <a:schemeClr val="bg2">
                    <a:lumMod val="50000"/>
                  </a:schemeClr>
                </a:solidFill>
              </a:rPr>
              <a:t>Compute Cluster 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0AA71B-84DB-8696-3109-DFDA814B039F}"/>
              </a:ext>
            </a:extLst>
          </p:cNvPr>
          <p:cNvSpPr txBox="1"/>
          <p:nvPr/>
        </p:nvSpPr>
        <p:spPr>
          <a:xfrm>
            <a:off x="10073905" y="5357891"/>
            <a:ext cx="1582947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b="1" err="1">
                <a:solidFill>
                  <a:schemeClr val="bg2">
                    <a:lumMod val="50000"/>
                  </a:schemeClr>
                </a:solidFill>
              </a:rPr>
              <a:t>External</a:t>
            </a:r>
            <a:r>
              <a:rPr lang="nl-BE" sz="1200" b="1">
                <a:solidFill>
                  <a:schemeClr val="bg2">
                    <a:lumMod val="50000"/>
                  </a:schemeClr>
                </a:solidFill>
              </a:rPr>
              <a:t> storage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61EFF0-82F3-CF16-9E6E-2147DFAB1FFA}"/>
              </a:ext>
            </a:extLst>
          </p:cNvPr>
          <p:cNvCxnSpPr/>
          <p:nvPr/>
        </p:nvCxnSpPr>
        <p:spPr>
          <a:xfrm>
            <a:off x="6685830" y="5495849"/>
            <a:ext cx="3374438" cy="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F26ABE-F720-295F-CCAD-2BD15CDB26FF}"/>
              </a:ext>
            </a:extLst>
          </p:cNvPr>
          <p:cNvSpPr txBox="1"/>
          <p:nvPr/>
        </p:nvSpPr>
        <p:spPr>
          <a:xfrm>
            <a:off x="1689948" y="1891124"/>
            <a:ext cx="61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1TB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5EA7DE-F2BC-6461-66D9-DA19F9759C71}"/>
              </a:ext>
            </a:extLst>
          </p:cNvPr>
          <p:cNvSpPr txBox="1"/>
          <p:nvPr/>
        </p:nvSpPr>
        <p:spPr>
          <a:xfrm>
            <a:off x="1695848" y="2725234"/>
            <a:ext cx="74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200GB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8A06A1-04A4-8014-8AA6-F76BFB9DE84D}"/>
              </a:ext>
            </a:extLst>
          </p:cNvPr>
          <p:cNvSpPr txBox="1"/>
          <p:nvPr/>
        </p:nvSpPr>
        <p:spPr>
          <a:xfrm>
            <a:off x="3305347" y="2316638"/>
            <a:ext cx="79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10GB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426428-22C9-DF85-616B-8F8E8E90CF22}"/>
              </a:ext>
            </a:extLst>
          </p:cNvPr>
          <p:cNvSpPr txBox="1"/>
          <p:nvPr/>
        </p:nvSpPr>
        <p:spPr>
          <a:xfrm>
            <a:off x="1732637" y="4107862"/>
            <a:ext cx="865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2TB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175BD4-BE9B-FAF0-C28D-95975E8C9956}"/>
              </a:ext>
            </a:extLst>
          </p:cNvPr>
          <p:cNvSpPr txBox="1"/>
          <p:nvPr/>
        </p:nvSpPr>
        <p:spPr>
          <a:xfrm>
            <a:off x="4657355" y="3600799"/>
            <a:ext cx="61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4TB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095804-3ECC-BB2D-7667-326EF5D84F1D}"/>
              </a:ext>
            </a:extLst>
          </p:cNvPr>
          <p:cNvSpPr txBox="1"/>
          <p:nvPr/>
        </p:nvSpPr>
        <p:spPr>
          <a:xfrm>
            <a:off x="6157763" y="3599310"/>
            <a:ext cx="61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10TB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926285-97D2-D271-634F-2ABE6741A9D7}"/>
              </a:ext>
            </a:extLst>
          </p:cNvPr>
          <p:cNvSpPr txBox="1"/>
          <p:nvPr/>
        </p:nvSpPr>
        <p:spPr>
          <a:xfrm>
            <a:off x="7528821" y="3595755"/>
            <a:ext cx="613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15TB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01070E-389B-2D7C-9900-9C7135AFD5F9}"/>
              </a:ext>
            </a:extLst>
          </p:cNvPr>
          <p:cNvSpPr txBox="1"/>
          <p:nvPr/>
        </p:nvSpPr>
        <p:spPr>
          <a:xfrm>
            <a:off x="1773427" y="4927278"/>
            <a:ext cx="90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3,2TB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952018-91BE-8BC3-08FE-3B3E172E58C8}"/>
              </a:ext>
            </a:extLst>
          </p:cNvPr>
          <p:cNvSpPr txBox="1"/>
          <p:nvPr/>
        </p:nvSpPr>
        <p:spPr>
          <a:xfrm>
            <a:off x="3250949" y="4503046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3,21TB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7AB582A-8205-9B50-CDBE-D6ED4356CC62}"/>
              </a:ext>
            </a:extLst>
          </p:cNvPr>
          <p:cNvSpPr txBox="1"/>
          <p:nvPr/>
        </p:nvSpPr>
        <p:spPr>
          <a:xfrm>
            <a:off x="3288937" y="4924876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2,01TB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9ABF1C-14C4-10F6-7B93-AF363861DE26}"/>
              </a:ext>
            </a:extLst>
          </p:cNvPr>
          <p:cNvSpPr txBox="1"/>
          <p:nvPr/>
        </p:nvSpPr>
        <p:spPr>
          <a:xfrm>
            <a:off x="4630134" y="4500280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6,01TB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90B154-4074-B57A-C9BA-C957164B88A1}"/>
              </a:ext>
            </a:extLst>
          </p:cNvPr>
          <p:cNvSpPr txBox="1"/>
          <p:nvPr/>
        </p:nvSpPr>
        <p:spPr>
          <a:xfrm>
            <a:off x="4630134" y="4919344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4TB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FBBE9B8-52A0-664C-9003-6920591990EF}"/>
              </a:ext>
            </a:extLst>
          </p:cNvPr>
          <p:cNvSpPr txBox="1"/>
          <p:nvPr/>
        </p:nvSpPr>
        <p:spPr>
          <a:xfrm>
            <a:off x="6103365" y="4499456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14TB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4C9E27-60CF-AC69-D2AC-938E5E1B5139}"/>
              </a:ext>
            </a:extLst>
          </p:cNvPr>
          <p:cNvSpPr txBox="1"/>
          <p:nvPr/>
        </p:nvSpPr>
        <p:spPr>
          <a:xfrm>
            <a:off x="6104583" y="4894376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10TB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4D76DC-A4D9-BADE-7C45-BAB0E33D8899}"/>
              </a:ext>
            </a:extLst>
          </p:cNvPr>
          <p:cNvSpPr txBox="1"/>
          <p:nvPr/>
        </p:nvSpPr>
        <p:spPr>
          <a:xfrm>
            <a:off x="7692943" y="4526761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>
                <a:solidFill>
                  <a:srgbClr val="FF0000"/>
                </a:solidFill>
              </a:rPr>
              <a:t>25TB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8B151AF-A087-48F1-552F-FE863C51CD8D}"/>
              </a:ext>
            </a:extLst>
          </p:cNvPr>
          <p:cNvSpPr txBox="1"/>
          <p:nvPr/>
        </p:nvSpPr>
        <p:spPr>
          <a:xfrm>
            <a:off x="7697141" y="4894376"/>
            <a:ext cx="10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>
                <a:solidFill>
                  <a:srgbClr val="FF0000"/>
                </a:solidFill>
              </a:rPr>
              <a:t>15TB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CFFE1D2-46B9-C538-24E0-6139499295E3}"/>
              </a:ext>
            </a:extLst>
          </p:cNvPr>
          <p:cNvSpPr txBox="1"/>
          <p:nvPr/>
        </p:nvSpPr>
        <p:spPr>
          <a:xfrm>
            <a:off x="1037471" y="5450224"/>
            <a:ext cx="320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/>
              <a:t>Max storage </a:t>
            </a:r>
            <a:r>
              <a:rPr lang="nl-BE" b="1" err="1"/>
              <a:t>needed</a:t>
            </a:r>
            <a:r>
              <a:rPr lang="nl-BE" b="1"/>
              <a:t>: 25TB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152B17-4878-5C88-3F44-A0B0E66A87BC}"/>
              </a:ext>
            </a:extLst>
          </p:cNvPr>
          <p:cNvSpPr txBox="1"/>
          <p:nvPr/>
        </p:nvSpPr>
        <p:spPr>
          <a:xfrm>
            <a:off x="3338534" y="1682634"/>
            <a:ext cx="3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FF4D1A-B0EE-2278-649F-BAEB8CFD585A}"/>
              </a:ext>
            </a:extLst>
          </p:cNvPr>
          <p:cNvSpPr txBox="1"/>
          <p:nvPr/>
        </p:nvSpPr>
        <p:spPr>
          <a:xfrm>
            <a:off x="4681428" y="2879122"/>
            <a:ext cx="3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C570B1C-285D-6195-C44A-DC0B1935D9C8}"/>
              </a:ext>
            </a:extLst>
          </p:cNvPr>
          <p:cNvSpPr txBox="1"/>
          <p:nvPr/>
        </p:nvSpPr>
        <p:spPr>
          <a:xfrm>
            <a:off x="6158870" y="2868780"/>
            <a:ext cx="3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6AA732-E4D1-68BA-E69E-F550F0807BB6}"/>
              </a:ext>
            </a:extLst>
          </p:cNvPr>
          <p:cNvSpPr txBox="1"/>
          <p:nvPr/>
        </p:nvSpPr>
        <p:spPr>
          <a:xfrm>
            <a:off x="7615467" y="2868231"/>
            <a:ext cx="37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12483F5E-0848-A486-8CCB-80AE9317D9DF}"/>
              </a:ext>
            </a:extLst>
          </p:cNvPr>
          <p:cNvSpPr/>
          <p:nvPr/>
        </p:nvSpPr>
        <p:spPr>
          <a:xfrm>
            <a:off x="1149206" y="1488193"/>
            <a:ext cx="2671501" cy="510233"/>
          </a:xfrm>
          <a:prstGeom prst="mathMultiply">
            <a:avLst>
              <a:gd name="adj1" fmla="val 29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39756E1F-495C-8402-A80B-DD42E5068B89}"/>
              </a:ext>
            </a:extLst>
          </p:cNvPr>
          <p:cNvSpPr/>
          <p:nvPr/>
        </p:nvSpPr>
        <p:spPr>
          <a:xfrm>
            <a:off x="1362457" y="3787225"/>
            <a:ext cx="1727519" cy="522946"/>
          </a:xfrm>
          <a:prstGeom prst="mathMultiply">
            <a:avLst>
              <a:gd name="adj1" fmla="val 604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841C7465-909D-4317-A7E3-B2842D6A5721}"/>
              </a:ext>
            </a:extLst>
          </p:cNvPr>
          <p:cNvSpPr/>
          <p:nvPr/>
        </p:nvSpPr>
        <p:spPr>
          <a:xfrm>
            <a:off x="2959956" y="1941146"/>
            <a:ext cx="1721472" cy="493800"/>
          </a:xfrm>
          <a:prstGeom prst="mathMultiply">
            <a:avLst>
              <a:gd name="adj1" fmla="val 308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4CD85386-6EB8-52E2-C870-5660BEE64A7A}"/>
              </a:ext>
            </a:extLst>
          </p:cNvPr>
          <p:cNvSpPr/>
          <p:nvPr/>
        </p:nvSpPr>
        <p:spPr>
          <a:xfrm>
            <a:off x="4165953" y="3160761"/>
            <a:ext cx="2306675" cy="531869"/>
          </a:xfrm>
          <a:prstGeom prst="mathMultiply">
            <a:avLst>
              <a:gd name="adj1" fmla="val 189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8A76110-AD6A-E48B-DCBB-E35097C30263}"/>
              </a:ext>
            </a:extLst>
          </p:cNvPr>
          <p:cNvSpPr/>
          <p:nvPr/>
        </p:nvSpPr>
        <p:spPr>
          <a:xfrm>
            <a:off x="5650890" y="3183893"/>
            <a:ext cx="2184916" cy="531870"/>
          </a:xfrm>
          <a:prstGeom prst="mathMultiply">
            <a:avLst>
              <a:gd name="adj1" fmla="val 1067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D3F2B7-9D23-EB93-A9C1-97015D0A3F4C}"/>
              </a:ext>
            </a:extLst>
          </p:cNvPr>
          <p:cNvSpPr/>
          <p:nvPr/>
        </p:nvSpPr>
        <p:spPr>
          <a:xfrm>
            <a:off x="6883985" y="3180864"/>
            <a:ext cx="3066048" cy="510683"/>
          </a:xfrm>
          <a:prstGeom prst="mathMultiply">
            <a:avLst>
              <a:gd name="adj1" fmla="val 1067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FF418841-DCA9-BE45-3DA4-FBF53537F21B}"/>
              </a:ext>
            </a:extLst>
          </p:cNvPr>
          <p:cNvSpPr/>
          <p:nvPr/>
        </p:nvSpPr>
        <p:spPr>
          <a:xfrm>
            <a:off x="1146032" y="2326090"/>
            <a:ext cx="2671501" cy="510233"/>
          </a:xfrm>
          <a:prstGeom prst="mathMultiply">
            <a:avLst>
              <a:gd name="adj1" fmla="val 29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123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7" grpId="0" animBg="1"/>
      <p:bldP spid="73" grpId="0"/>
      <p:bldP spid="80" grpId="0"/>
      <p:bldP spid="80" grpId="1"/>
      <p:bldP spid="83" grpId="0"/>
      <p:bldP spid="83" grpId="1"/>
      <p:bldP spid="85" grpId="0"/>
      <p:bldP spid="85" grpId="1"/>
      <p:bldP spid="87" grpId="0"/>
      <p:bldP spid="87" grpId="1"/>
      <p:bldP spid="92" grpId="0"/>
      <p:bldP spid="92" grpId="1"/>
      <p:bldP spid="94" grpId="0"/>
      <p:bldP spid="94" grpId="1"/>
      <p:bldP spid="97" grpId="0"/>
      <p:bldP spid="97" grpId="1"/>
      <p:bldP spid="100" grpId="0"/>
      <p:bldP spid="100" grpId="1"/>
      <p:bldP spid="106" grpId="0"/>
      <p:bldP spid="115" grpId="0"/>
      <p:bldP spid="117" grpId="0"/>
      <p:bldP spid="119" grpId="0"/>
      <p:bldP spid="123" grpId="0"/>
      <p:bldP spid="2" grpId="0" animBg="1"/>
      <p:bldP spid="3" grpId="0" animBg="1"/>
      <p:bldP spid="6" grpId="0" animBg="1"/>
      <p:bldP spid="8" grpId="0" animBg="1"/>
      <p:bldP spid="11" grpId="0" animBg="1"/>
      <p:bldP spid="13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4A9E-D8A5-200A-2833-32AC7294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76A17-C9AB-A42B-ACD5-2991FF9A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Map your dataflow (across all cluster/storage platforms)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Estimate storage capacity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Identify shared resources</a:t>
            </a:r>
          </a:p>
          <a:p>
            <a:pPr lvl="1"/>
            <a:r>
              <a:rPr lang="en-US">
                <a:solidFill>
                  <a:schemeClr val="bg2">
                    <a:lumMod val="10000"/>
                  </a:schemeClr>
                </a:solidFill>
              </a:rPr>
              <a:t>Enrichment databases</a:t>
            </a:r>
          </a:p>
          <a:p>
            <a:pPr lvl="1"/>
            <a:r>
              <a:rPr lang="en-US">
                <a:solidFill>
                  <a:schemeClr val="bg2">
                    <a:lumMod val="10000"/>
                  </a:schemeClr>
                </a:solidFill>
              </a:rPr>
              <a:t>Shared (input) data</a:t>
            </a:r>
          </a:p>
          <a:p>
            <a:pPr lvl="1"/>
            <a:r>
              <a:rPr lang="en-US">
                <a:solidFill>
                  <a:schemeClr val="bg2">
                    <a:lumMod val="10000"/>
                  </a:schemeClr>
                </a:solidFill>
              </a:rPr>
              <a:t>Shared software</a:t>
            </a:r>
          </a:p>
          <a:p>
            <a:pPr lvl="2"/>
            <a:r>
              <a:rPr lang="en-US">
                <a:solidFill>
                  <a:schemeClr val="bg2">
                    <a:lumMod val="10000"/>
                  </a:schemeClr>
                </a:solidFill>
              </a:rPr>
              <a:t>Consider centrally installed software! (modules)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automation opportunities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287CA-ABDB-E20A-59CF-1557BBF1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9FA8-D53D-B5A2-C8BF-526E20B0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17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22824E7-3377-B3AE-F06B-D3A57FF4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plan: HPC-specific suggestions</a:t>
            </a:r>
          </a:p>
        </p:txBody>
      </p:sp>
    </p:spTree>
    <p:extLst>
      <p:ext uri="{BB962C8B-B14F-4D97-AF65-F5344CB8AC3E}">
        <p14:creationId xmlns:p14="http://schemas.microsoft.com/office/powerpoint/2010/main" val="255240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DCD5-7D8A-3775-8241-BE2156EBB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CC6F06-A886-F11A-CDEB-67A9C14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Map your dataflow (across all cluster/storage platforms)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Estimate storage capacity</a:t>
            </a:r>
          </a:p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Identify shared resources</a:t>
            </a:r>
          </a:p>
          <a:p>
            <a:r>
              <a:rPr lang="en-US">
                <a:solidFill>
                  <a:schemeClr val="bg2">
                    <a:lumMod val="10000"/>
                  </a:schemeClr>
                </a:solidFill>
              </a:rPr>
              <a:t>Identify automation opportunities</a:t>
            </a:r>
          </a:p>
          <a:p>
            <a:pPr lvl="1"/>
            <a:r>
              <a:rPr lang="en-US">
                <a:solidFill>
                  <a:schemeClr val="bg2">
                    <a:lumMod val="10000"/>
                  </a:schemeClr>
                </a:solidFill>
              </a:rPr>
              <a:t>Even if you cannot immediately automate them</a:t>
            </a:r>
          </a:p>
          <a:p>
            <a:pPr lvl="1"/>
            <a:r>
              <a:rPr lang="en-US">
                <a:solidFill>
                  <a:schemeClr val="bg2">
                    <a:lumMod val="10000"/>
                  </a:schemeClr>
                </a:solidFill>
              </a:rPr>
              <a:t>Potential automation:</a:t>
            </a:r>
          </a:p>
          <a:p>
            <a:pPr lvl="2"/>
            <a:r>
              <a:rPr lang="en-US">
                <a:solidFill>
                  <a:schemeClr val="bg2">
                    <a:lumMod val="10000"/>
                  </a:schemeClr>
                </a:solidFill>
              </a:rPr>
              <a:t>Preprocessing</a:t>
            </a:r>
          </a:p>
          <a:p>
            <a:pPr lvl="2"/>
            <a:r>
              <a:rPr lang="en-US">
                <a:solidFill>
                  <a:schemeClr val="bg2">
                    <a:lumMod val="10000"/>
                  </a:schemeClr>
                </a:solidFill>
              </a:rPr>
              <a:t>Outflow + removal</a:t>
            </a:r>
          </a:p>
          <a:p>
            <a:pPr marL="914400" lvl="2" indent="0">
              <a:buNone/>
            </a:pPr>
            <a:endParaRPr lang="en-US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89FF-2980-2620-3BED-065AB241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E5EAA-F57C-225C-46C0-C6D19EDA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18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BC2CA6-2281-5951-488A-4F33A854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952461"/>
          </a:xfrm>
        </p:spPr>
        <p:txBody>
          <a:bodyPr>
            <a:noAutofit/>
          </a:bodyPr>
          <a:lstStyle/>
          <a:p>
            <a:r>
              <a:rPr lang="en-US" sz="3200"/>
              <a:t>Data management plan: HPC-specific suggestions</a:t>
            </a:r>
          </a:p>
        </p:txBody>
      </p:sp>
    </p:spTree>
    <p:extLst>
      <p:ext uri="{BB962C8B-B14F-4D97-AF65-F5344CB8AC3E}">
        <p14:creationId xmlns:p14="http://schemas.microsoft.com/office/powerpoint/2010/main" val="51814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BD05E-C2CA-DF4E-88A4-D67D78F15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1032D-9214-C5BC-8BB1-63AC94A8C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A66C8-F96D-3195-339E-4AA42359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19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76F3A30-42B1-ECAD-614A-AC1595BF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/>
              <a:t>Automation </a:t>
            </a:r>
            <a:r>
              <a:rPr lang="nl-BE" sz="3200" err="1"/>
              <a:t>opportunities</a:t>
            </a:r>
            <a:endParaRPr lang="nl-NL" sz="3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0C765-6E96-86D3-D0BD-619C7F5119C9}"/>
              </a:ext>
            </a:extLst>
          </p:cNvPr>
          <p:cNvSpPr txBox="1"/>
          <p:nvPr/>
        </p:nvSpPr>
        <p:spPr>
          <a:xfrm>
            <a:off x="1789980" y="1614415"/>
            <a:ext cx="141041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input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8EACB-6857-5514-BC30-FAF587A8F3BA}"/>
              </a:ext>
            </a:extLst>
          </p:cNvPr>
          <p:cNvSpPr txBox="1"/>
          <p:nvPr/>
        </p:nvSpPr>
        <p:spPr>
          <a:xfrm>
            <a:off x="1789980" y="2448235"/>
            <a:ext cx="141041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Aerosol input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B4288D-780C-2BA7-FC37-72FA34014492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>
            <a:off x="3200395" y="1752915"/>
            <a:ext cx="165702" cy="43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A963EC-514C-EC62-2608-903825414C3F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3200396" y="2183513"/>
            <a:ext cx="165701" cy="40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73525D-2AE0-C514-3B8C-E5BB08E7D599}"/>
              </a:ext>
            </a:extLst>
          </p:cNvPr>
          <p:cNvSpPr txBox="1"/>
          <p:nvPr/>
        </p:nvSpPr>
        <p:spPr>
          <a:xfrm>
            <a:off x="4715405" y="3290500"/>
            <a:ext cx="1223512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INT2LM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8B55A-7AAF-DB49-D16F-D28DD1EEC1A2}"/>
              </a:ext>
            </a:extLst>
          </p:cNvPr>
          <p:cNvSpPr txBox="1"/>
          <p:nvPr/>
        </p:nvSpPr>
        <p:spPr>
          <a:xfrm>
            <a:off x="3366097" y="2045013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Extpar</a:t>
            </a:r>
            <a:r>
              <a:rPr lang="nl-BE" sz="1200"/>
              <a:t> file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816F4C-96B0-A504-F326-C82876CE3BBC}"/>
              </a:ext>
            </a:extLst>
          </p:cNvPr>
          <p:cNvSpPr txBox="1"/>
          <p:nvPr/>
        </p:nvSpPr>
        <p:spPr>
          <a:xfrm>
            <a:off x="6169023" y="3299571"/>
            <a:ext cx="114285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D9E487-CC70-0DE3-1DD4-DCD4FA71FA5B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5938917" y="3429000"/>
            <a:ext cx="230106" cy="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9D8A07-BA53-EBE4-555B-C80908642FC4}"/>
              </a:ext>
            </a:extLst>
          </p:cNvPr>
          <p:cNvCxnSpPr>
            <a:cxnSpLocks/>
            <a:stCxn id="23" idx="3"/>
            <a:endCxn id="47" idx="1"/>
          </p:cNvCxnSpPr>
          <p:nvPr/>
        </p:nvCxnSpPr>
        <p:spPr>
          <a:xfrm flipV="1">
            <a:off x="7311882" y="3434604"/>
            <a:ext cx="303585" cy="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DE9261C-22A7-FEC2-AE0A-B7D76AE3A0C6}"/>
              </a:ext>
            </a:extLst>
          </p:cNvPr>
          <p:cNvSpPr txBox="1"/>
          <p:nvPr/>
        </p:nvSpPr>
        <p:spPr>
          <a:xfrm>
            <a:off x="7615467" y="3296104"/>
            <a:ext cx="1570005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0B5FF7-64CD-C286-2883-FBB71983F71A}"/>
              </a:ext>
            </a:extLst>
          </p:cNvPr>
          <p:cNvSpPr txBox="1"/>
          <p:nvPr/>
        </p:nvSpPr>
        <p:spPr>
          <a:xfrm>
            <a:off x="9868619" y="1590301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CCLM output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05DF37-1266-213F-0811-67E62D6CAD84}"/>
              </a:ext>
            </a:extLst>
          </p:cNvPr>
          <p:cNvSpPr txBox="1"/>
          <p:nvPr/>
        </p:nvSpPr>
        <p:spPr>
          <a:xfrm>
            <a:off x="9868619" y="3296103"/>
            <a:ext cx="1570006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err="1"/>
              <a:t>Postprocessed</a:t>
            </a:r>
            <a:r>
              <a:rPr lang="nl-BE" sz="1200"/>
              <a:t>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C062F2-3035-66BE-BF75-97C6E9FF1451}"/>
              </a:ext>
            </a:extLst>
          </p:cNvPr>
          <p:cNvCxnSpPr>
            <a:cxnSpLocks/>
          </p:cNvCxnSpPr>
          <p:nvPr/>
        </p:nvCxnSpPr>
        <p:spPr>
          <a:xfrm>
            <a:off x="9489057" y="1359036"/>
            <a:ext cx="0" cy="3721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B0DB586-878D-986D-7FD1-16D96158BFBF}"/>
              </a:ext>
            </a:extLst>
          </p:cNvPr>
          <p:cNvCxnSpPr>
            <a:stCxn id="22" idx="3"/>
            <a:endCxn id="17" idx="1"/>
          </p:cNvCxnSpPr>
          <p:nvPr/>
        </p:nvCxnSpPr>
        <p:spPr>
          <a:xfrm>
            <a:off x="4270071" y="2183513"/>
            <a:ext cx="445334" cy="1245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A9D857B7-3C6F-B477-1A48-87508C4E729C}"/>
              </a:ext>
            </a:extLst>
          </p:cNvPr>
          <p:cNvSpPr txBox="1"/>
          <p:nvPr/>
        </p:nvSpPr>
        <p:spPr>
          <a:xfrm>
            <a:off x="1789980" y="3896065"/>
            <a:ext cx="90397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/>
              <a:t>Input data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92202F-B6BD-5C15-0CAF-28F50AD591B3}"/>
              </a:ext>
            </a:extLst>
          </p:cNvPr>
          <p:cNvCxnSpPr>
            <a:cxnSpLocks/>
            <a:stCxn id="164" idx="0"/>
            <a:endCxn id="17" idx="1"/>
          </p:cNvCxnSpPr>
          <p:nvPr/>
        </p:nvCxnSpPr>
        <p:spPr>
          <a:xfrm flipV="1">
            <a:off x="2241967" y="3429000"/>
            <a:ext cx="2473438" cy="46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F3E418-03A0-1914-AA40-CEC9CB067602}"/>
              </a:ext>
            </a:extLst>
          </p:cNvPr>
          <p:cNvSpPr txBox="1"/>
          <p:nvPr/>
        </p:nvSpPr>
        <p:spPr>
          <a:xfrm>
            <a:off x="5107389" y="5265559"/>
            <a:ext cx="1582947" cy="4616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b="1">
                <a:solidFill>
                  <a:schemeClr val="bg2">
                    <a:lumMod val="50000"/>
                  </a:schemeClr>
                </a:solidFill>
              </a:rPr>
              <a:t>Compute Cluster 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3DECCF-B192-AFF3-CF52-45316C11ECC7}"/>
              </a:ext>
            </a:extLst>
          </p:cNvPr>
          <p:cNvSpPr txBox="1"/>
          <p:nvPr/>
        </p:nvSpPr>
        <p:spPr>
          <a:xfrm>
            <a:off x="10073905" y="5357891"/>
            <a:ext cx="1582947" cy="27699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sz="1200" b="1" err="1">
                <a:solidFill>
                  <a:schemeClr val="bg2">
                    <a:lumMod val="50000"/>
                  </a:schemeClr>
                </a:solidFill>
              </a:rPr>
              <a:t>External</a:t>
            </a:r>
            <a:r>
              <a:rPr lang="nl-BE" sz="1200" b="1">
                <a:solidFill>
                  <a:schemeClr val="bg2">
                    <a:lumMod val="50000"/>
                  </a:schemeClr>
                </a:solidFill>
              </a:rPr>
              <a:t> storage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C1AF02-57E3-DDAE-5423-A74318AEC39B}"/>
              </a:ext>
            </a:extLst>
          </p:cNvPr>
          <p:cNvCxnSpPr/>
          <p:nvPr/>
        </p:nvCxnSpPr>
        <p:spPr>
          <a:xfrm>
            <a:off x="6685830" y="5495849"/>
            <a:ext cx="3374438" cy="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67C69D-18B4-45D5-10AA-D8F50A01FE8B}"/>
              </a:ext>
            </a:extLst>
          </p:cNvPr>
          <p:cNvCxnSpPr>
            <a:cxnSpLocks/>
            <a:stCxn id="47" idx="3"/>
            <a:endCxn id="57" idx="1"/>
          </p:cNvCxnSpPr>
          <p:nvPr/>
        </p:nvCxnSpPr>
        <p:spPr>
          <a:xfrm flipV="1">
            <a:off x="9185472" y="3434603"/>
            <a:ext cx="68314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74FC91-61F2-3EE0-63CB-8655AB64F515}"/>
              </a:ext>
            </a:extLst>
          </p:cNvPr>
          <p:cNvCxnSpPr>
            <a:cxnSpLocks/>
            <a:stCxn id="23" idx="0"/>
            <a:endCxn id="48" idx="1"/>
          </p:cNvCxnSpPr>
          <p:nvPr/>
        </p:nvCxnSpPr>
        <p:spPr>
          <a:xfrm flipV="1">
            <a:off x="6740453" y="1728801"/>
            <a:ext cx="3128166" cy="157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0394271-5C03-60D9-6A2E-B47BDD47CB14}"/>
              </a:ext>
            </a:extLst>
          </p:cNvPr>
          <p:cNvSpPr txBox="1"/>
          <p:nvPr/>
        </p:nvSpPr>
        <p:spPr>
          <a:xfrm>
            <a:off x="6690336" y="1526875"/>
            <a:ext cx="213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err="1">
                <a:solidFill>
                  <a:srgbClr val="FF0000"/>
                </a:solidFill>
              </a:rPr>
              <a:t>Outflow+removal</a:t>
            </a:r>
            <a:r>
              <a:rPr lang="nl-BE">
                <a:solidFill>
                  <a:srgbClr val="FF0000"/>
                </a:solidFill>
              </a:rPr>
              <a:t> (Globus </a:t>
            </a:r>
            <a:r>
              <a:rPr lang="nl-BE" err="1">
                <a:solidFill>
                  <a:srgbClr val="FF0000"/>
                </a:solidFill>
              </a:rPr>
              <a:t>Flows</a:t>
            </a:r>
            <a:r>
              <a:rPr lang="nl-BE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332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B575E-DAE1-BF19-9913-29D9D8031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40806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HPC integrated storage is expensive and limited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27792F-1F78-CD60-D6AE-E1B41BC1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40AEC-C62D-1359-4216-D7DA0A12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A78421-345D-3EC6-4CDA-20A55F54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D908B-E944-587A-BC32-D5310A19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83" y="2108964"/>
            <a:ext cx="5735462" cy="40982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37B6A1-7A8F-6710-207E-037EA1DA6991}"/>
              </a:ext>
            </a:extLst>
          </p:cNvPr>
          <p:cNvSpPr txBox="1"/>
          <p:nvPr/>
        </p:nvSpPr>
        <p:spPr>
          <a:xfrm>
            <a:off x="6745941" y="2162735"/>
            <a:ext cx="505385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Moving/deleting unused/old data is essential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System health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Useability for all researchers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cs typeface="Arial"/>
              </a:rPr>
              <a:t>Cluster storage capacity will not grow at the same speed as data production</a:t>
            </a:r>
          </a:p>
        </p:txBody>
      </p:sp>
    </p:spTree>
    <p:extLst>
      <p:ext uri="{BB962C8B-B14F-4D97-AF65-F5344CB8AC3E}">
        <p14:creationId xmlns:p14="http://schemas.microsoft.com/office/powerpoint/2010/main" val="69052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58DC-3D9B-7076-45E0-E43CDFD0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B214D-226E-4290-5055-138B510A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0000"/>
            <a:ext cx="4993200" cy="64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861D1-C867-5730-FD83-2196DF35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A297500-7527-634B-90F4-69D0994C32B4}" type="slidenum">
              <a:rPr lang="nl-NL" smtClean="0"/>
              <a:pPr>
                <a:spcAft>
                  <a:spcPts val="600"/>
                </a:spcAft>
              </a:pPr>
              <a:t>20</a:t>
            </a:fld>
            <a:endParaRPr lang="nl-NL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B841D-3747-B3B0-177F-E3093FF6E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For shared storage: create guidelines within your team</a:t>
            </a:r>
          </a:p>
          <a:p>
            <a:pPr>
              <a:lnSpc>
                <a:spcPct val="90000"/>
              </a:lnSpc>
            </a:pPr>
            <a:r>
              <a:rPr lang="en-US" sz="2000"/>
              <a:t>Structure should reflect your structure on your external storage</a:t>
            </a:r>
          </a:p>
          <a:p>
            <a:pPr>
              <a:lnSpc>
                <a:spcPct val="90000"/>
              </a:lnSpc>
            </a:pPr>
            <a:r>
              <a:rPr lang="en-US" sz="2000"/>
              <a:t>Higher level directories contain broader topics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e.g. Projects (-&gt; users) -&gt; experiments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Consider splitting input, (intermediate) and output data</a:t>
            </a:r>
          </a:p>
          <a:p>
            <a:pPr lvl="2">
              <a:lnSpc>
                <a:spcPct val="90000"/>
              </a:lnSpc>
            </a:pPr>
            <a:r>
              <a:rPr lang="en-US"/>
              <a:t>Depends on the level of sharing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Separate software from data</a:t>
            </a:r>
          </a:p>
          <a:p>
            <a:pPr>
              <a:lnSpc>
                <a:spcPct val="90000"/>
              </a:lnSpc>
            </a:pPr>
            <a:r>
              <a:rPr lang="en-US" sz="2000"/>
              <a:t>Extra important when using sensitive data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Contact us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8C9E823-94E7-F654-9233-8BBA1F33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</p:spPr>
        <p:txBody>
          <a:bodyPr anchor="ctr">
            <a:normAutofit/>
          </a:bodyPr>
          <a:lstStyle/>
          <a:p>
            <a:r>
              <a:rPr lang="en-US"/>
              <a:t>Structuring your files and directories</a:t>
            </a:r>
          </a:p>
        </p:txBody>
      </p:sp>
      <p:pic>
        <p:nvPicPr>
          <p:cNvPr id="12" name="Picture 11" descr="A computer screen with blue text&#10;&#10;AI-generated content may be incorrect.">
            <a:extLst>
              <a:ext uri="{FF2B5EF4-FFF2-40B4-BE49-F238E27FC236}">
                <a16:creationId xmlns:a16="http://schemas.microsoft.com/office/drawing/2014/main" id="{588942D8-0ED8-0678-8B2B-31FADA0D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01" y="1656000"/>
            <a:ext cx="2862874" cy="2532542"/>
          </a:xfrm>
          <a:prstGeom prst="rect">
            <a:avLst/>
          </a:prstGeom>
        </p:spPr>
      </p:pic>
      <p:pic>
        <p:nvPicPr>
          <p:cNvPr id="15" name="Picture 1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C51624C-EB50-CF30-12D2-DB35558E5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119" y="1342651"/>
            <a:ext cx="3519862" cy="39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EC079-5D9C-151B-22DB-28434B15D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4AC55C-E8DE-3158-7B28-65850733D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/>
          <a:lstStyle/>
          <a:p>
            <a:r>
              <a:rPr lang="en-US"/>
              <a:t>What data needs to copy/move to your external storage</a:t>
            </a:r>
          </a:p>
          <a:p>
            <a:pPr lvl="1"/>
            <a:r>
              <a:rPr lang="en-US"/>
              <a:t>Data that is expensive:</a:t>
            </a:r>
          </a:p>
          <a:p>
            <a:pPr lvl="2"/>
            <a:r>
              <a:rPr lang="en-US"/>
              <a:t>Computation time</a:t>
            </a:r>
          </a:p>
          <a:p>
            <a:pPr lvl="2"/>
            <a:r>
              <a:rPr lang="en-US"/>
              <a:t>Human effort</a:t>
            </a:r>
          </a:p>
          <a:p>
            <a:pPr lvl="1"/>
            <a:r>
              <a:rPr lang="en-US"/>
              <a:t>Data that needs to be shared with externals</a:t>
            </a:r>
          </a:p>
          <a:p>
            <a:pPr lvl="1"/>
            <a:r>
              <a:rPr lang="en-US"/>
              <a:t>Data that needs to be stored temporarily</a:t>
            </a:r>
          </a:p>
          <a:p>
            <a:pPr lvl="2"/>
            <a:r>
              <a:rPr lang="en-US"/>
              <a:t>External storage as a bridge between different machines</a:t>
            </a:r>
          </a:p>
          <a:p>
            <a:pPr lvl="2"/>
            <a:r>
              <a:rPr lang="en-US"/>
              <a:t>Data that needs to be processed later, keeping more quota for current tasks</a:t>
            </a:r>
          </a:p>
          <a:p>
            <a:pPr lvl="2"/>
            <a:r>
              <a:rPr lang="en-US"/>
              <a:t>Public (input) data with large retrieving times (download, processing steps…)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F2519-2FAC-6E0B-429D-92B1F915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5CB73-D29B-C33F-2E4B-240E6FB1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21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F12E349-7AE1-51B8-E8A4-7BEB3660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Data outflow to 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2107785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BFB6-93D7-7F69-6191-DD9EABFA0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4404A-002D-C11E-14C1-987643FC4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/>
              <a:t>Data that should </a:t>
            </a:r>
            <a:r>
              <a:rPr lang="en-US" b="1"/>
              <a:t>NOT</a:t>
            </a:r>
            <a:r>
              <a:rPr lang="en-US"/>
              <a:t> be on your external storage</a:t>
            </a:r>
          </a:p>
          <a:p>
            <a:pPr lvl="1"/>
            <a:r>
              <a:rPr lang="en-US"/>
              <a:t>Source code: use version control systems (e.g. Git)</a:t>
            </a:r>
          </a:p>
          <a:p>
            <a:pPr lvl="1"/>
            <a:r>
              <a:rPr lang="en-US"/>
              <a:t>Compiled software</a:t>
            </a:r>
          </a:p>
          <a:p>
            <a:pPr lvl="2"/>
            <a:r>
              <a:rPr lang="en-US"/>
              <a:t>Store installation recipes and logs instead</a:t>
            </a:r>
          </a:p>
          <a:p>
            <a:pPr lvl="1"/>
            <a:r>
              <a:rPr lang="en-US"/>
              <a:t>Public databases (unless retrieving is expensive)</a:t>
            </a:r>
          </a:p>
          <a:p>
            <a:pPr lvl="1"/>
            <a:r>
              <a:rPr lang="en-US"/>
              <a:t>Test data, benchmarks…</a:t>
            </a:r>
          </a:p>
          <a:p>
            <a:pPr lvl="2"/>
            <a:r>
              <a:rPr lang="en-US"/>
              <a:t>Filter out unnecessary test scripts, test experiments…</a:t>
            </a:r>
          </a:p>
          <a:p>
            <a:pPr lvl="3"/>
            <a:r>
              <a:rPr lang="en-US"/>
              <a:t>Point to test status with directory prefixes/suffixes</a:t>
            </a:r>
          </a:p>
          <a:p>
            <a:pPr lvl="4"/>
            <a:r>
              <a:rPr lang="en-US"/>
              <a:t>test_</a:t>
            </a:r>
          </a:p>
          <a:p>
            <a:pPr lvl="4"/>
            <a:r>
              <a:rPr lang="en-US" err="1"/>
              <a:t>tmp</a:t>
            </a:r>
            <a:r>
              <a:rPr lang="en-US"/>
              <a:t>_</a:t>
            </a:r>
          </a:p>
          <a:p>
            <a:pPr lvl="4"/>
            <a:r>
              <a:rPr lang="en-US"/>
              <a:t>…</a:t>
            </a:r>
          </a:p>
          <a:p>
            <a:pPr lvl="4"/>
            <a:endParaRPr lang="en-US"/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450-DC98-FC06-309B-161BA79E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2AB6C-FBA7-AB1F-E86C-479D66F8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22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5C8D7D-A941-E330-A1F5-A45E7745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Data outflow to external storage</a:t>
            </a:r>
          </a:p>
        </p:txBody>
      </p:sp>
    </p:spTree>
    <p:extLst>
      <p:ext uri="{BB962C8B-B14F-4D97-AF65-F5344CB8AC3E}">
        <p14:creationId xmlns:p14="http://schemas.microsoft.com/office/powerpoint/2010/main" val="1122797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6EBC9-0492-A528-6AE3-F62CB7C70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618261-94C5-3132-9190-498891C63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Follow up on your team, for example in regular data meetings (or make it a part of the PI-researcher meetings)</a:t>
            </a:r>
          </a:p>
          <a:p>
            <a:pPr lvl="1"/>
            <a:r>
              <a:rPr lang="en-US"/>
              <a:t>Which input data is present on your staging</a:t>
            </a:r>
          </a:p>
          <a:p>
            <a:pPr lvl="1"/>
            <a:r>
              <a:rPr lang="en-US"/>
              <a:t>What experiments are finished and can/should be moved out</a:t>
            </a:r>
          </a:p>
          <a:p>
            <a:pPr lvl="1"/>
            <a:r>
              <a:rPr lang="en-US"/>
              <a:t>How far from reaching quota?</a:t>
            </a:r>
          </a:p>
          <a:p>
            <a:r>
              <a:rPr lang="en-US"/>
              <a:t>Use available tools to monitor storage</a:t>
            </a:r>
          </a:p>
          <a:p>
            <a:pPr lvl="1"/>
            <a:r>
              <a:rPr lang="en-US" err="1"/>
              <a:t>myquota</a:t>
            </a:r>
            <a:endParaRPr lang="en-US"/>
          </a:p>
          <a:p>
            <a:pPr lvl="1"/>
            <a:r>
              <a:rPr lang="en-US"/>
              <a:t>du</a:t>
            </a:r>
          </a:p>
          <a:p>
            <a:pPr lvl="1"/>
            <a:r>
              <a:rPr lang="en-US">
                <a:hlinkClick r:id="rId2"/>
              </a:rPr>
              <a:t>duduckdb</a:t>
            </a:r>
            <a:r>
              <a:rPr lang="en-US"/>
              <a:t> : new tool for staging directories</a:t>
            </a:r>
          </a:p>
          <a:p>
            <a:r>
              <a:rPr lang="en-US"/>
              <a:t>Automate where possible!</a:t>
            </a:r>
          </a:p>
          <a:p>
            <a:pPr lvl="1"/>
            <a:r>
              <a:rPr lang="en-US" err="1"/>
              <a:t>Irods</a:t>
            </a:r>
            <a:r>
              <a:rPr lang="en-US"/>
              <a:t> transfers</a:t>
            </a:r>
          </a:p>
          <a:p>
            <a:pPr lvl="1"/>
            <a:r>
              <a:rPr lang="en-US"/>
              <a:t>…</a:t>
            </a:r>
          </a:p>
          <a:p>
            <a:r>
              <a:rPr lang="en-US"/>
              <a:t>Use metadata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17F2-9712-82CA-CBFE-B254807D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4FAA7-4EF6-1638-CEB5-4CF4ED3B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23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08DC6B-EEC4-2B8F-4E3C-29281506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Keeping track of your data</a:t>
            </a:r>
          </a:p>
        </p:txBody>
      </p:sp>
    </p:spTree>
    <p:extLst>
      <p:ext uri="{BB962C8B-B14F-4D97-AF65-F5344CB8AC3E}">
        <p14:creationId xmlns:p14="http://schemas.microsoft.com/office/powerpoint/2010/main" val="390197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1BD4-4BDA-6F24-EAE8-3EBD70A4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FDF1E3-2F2F-C239-F10E-F17D66A9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r>
              <a:rPr lang="en-US"/>
              <a:t>Queries database that will be created on a regular basis</a:t>
            </a:r>
          </a:p>
          <a:p>
            <a:r>
              <a:rPr lang="en-US"/>
              <a:t>Already available for all staging storages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829C1-2906-2608-5C26-BEBCF912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C2B1C-1838-8DE8-961A-1E904E97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24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B7F5EE8-1C26-1858-81E5-51459B6A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Keeping track of your data: duduckdb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2B36A35-7CBD-E341-5FAF-41ABFF7A4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00" y="2239311"/>
            <a:ext cx="7897327" cy="1848108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5ED8959-7D7F-C8D4-43B6-92303A86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8" y="2628531"/>
            <a:ext cx="8192643" cy="180047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DD8331-741B-CA55-1891-C93954A6C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303" y="3033297"/>
            <a:ext cx="8002117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A6C4680-A058-008D-9FA7-679AA8A2C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B28A7-8302-34DE-CBFE-94D8D223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Tier-1 Data</a:t>
            </a:r>
          </a:p>
        </p:txBody>
      </p:sp>
    </p:spTree>
    <p:extLst>
      <p:ext uri="{BB962C8B-B14F-4D97-AF65-F5344CB8AC3E}">
        <p14:creationId xmlns:p14="http://schemas.microsoft.com/office/powerpoint/2010/main" val="2452845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271" y="108531"/>
            <a:ext cx="10515600" cy="704258"/>
          </a:xfrm>
        </p:spPr>
        <p:txBody>
          <a:bodyPr>
            <a:normAutofit/>
          </a:bodyPr>
          <a:lstStyle/>
          <a:p>
            <a:r>
              <a:rPr lang="en-US" altLang="zh-TW" sz="4000">
                <a:solidFill>
                  <a:srgbClr val="4E5865"/>
                </a:solidFill>
                <a:ea typeface="新細明體" panose="02020500000000000000" pitchFamily="18" charset="-120"/>
              </a:rPr>
              <a:t>What is Tier-1 Data?</a:t>
            </a:r>
            <a:endParaRPr lang="nl-BE" sz="4000">
              <a:solidFill>
                <a:srgbClr val="4E5865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CF866A-E838-F337-024D-27300A1A14EE}"/>
              </a:ext>
            </a:extLst>
          </p:cNvPr>
          <p:cNvSpPr txBox="1"/>
          <p:nvPr/>
        </p:nvSpPr>
        <p:spPr>
          <a:xfrm>
            <a:off x="2482325" y="1219891"/>
            <a:ext cx="7216477" cy="47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Management of </a:t>
            </a:r>
            <a:r>
              <a:rPr lang="en-US" sz="2400" b="1">
                <a:solidFill>
                  <a:schemeClr val="tx2"/>
                </a:solidFill>
              </a:rPr>
              <a:t>ACTIVE</a:t>
            </a:r>
            <a:r>
              <a:rPr lang="en-US" sz="2400"/>
              <a:t> research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53506F-F854-FDC4-5873-98992AB0A4FC}"/>
              </a:ext>
            </a:extLst>
          </p:cNvPr>
          <p:cNvSpPr txBox="1"/>
          <p:nvPr/>
        </p:nvSpPr>
        <p:spPr>
          <a:xfrm>
            <a:off x="2482323" y="2067470"/>
            <a:ext cx="7216477" cy="47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	Based on open-source software </a:t>
            </a: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84AD058B-3B96-55AA-047D-F0F1214F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99" y="2176088"/>
            <a:ext cx="1388217" cy="261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59A92EC-9A49-7542-7D93-3CC958125C11}"/>
              </a:ext>
            </a:extLst>
          </p:cNvPr>
          <p:cNvSpPr txBox="1"/>
          <p:nvPr/>
        </p:nvSpPr>
        <p:spPr>
          <a:xfrm>
            <a:off x="2482324" y="2915464"/>
            <a:ext cx="7216476" cy="47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More than storage (metadata, automation, sharing)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C54CF-F9DD-FAF6-959E-440BA9E6B594}"/>
              </a:ext>
            </a:extLst>
          </p:cNvPr>
          <p:cNvSpPr txBox="1"/>
          <p:nvPr/>
        </p:nvSpPr>
        <p:spPr>
          <a:xfrm>
            <a:off x="2489488" y="3763043"/>
            <a:ext cx="7216476" cy="478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/>
              <a:t>Accessible via various clients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1207FE-BE22-ABE2-CE43-F89C3D469A79}"/>
              </a:ext>
            </a:extLst>
          </p:cNvPr>
          <p:cNvSpPr txBox="1"/>
          <p:nvPr/>
        </p:nvSpPr>
        <p:spPr>
          <a:xfrm>
            <a:off x="2430904" y="4838167"/>
            <a:ext cx="6153884" cy="1016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/>
              <a:t>To help researchers </a:t>
            </a:r>
            <a:r>
              <a:rPr lang="en-US" sz="2800" b="1"/>
              <a:t>manage</a:t>
            </a:r>
            <a:r>
              <a:rPr lang="en-US" sz="2800"/>
              <a:t> their data according to best practices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343E48-9E68-E76C-8645-E932F300BE32}"/>
              </a:ext>
            </a:extLst>
          </p:cNvPr>
          <p:cNvSpPr/>
          <p:nvPr/>
        </p:nvSpPr>
        <p:spPr>
          <a:xfrm>
            <a:off x="529485" y="5058123"/>
            <a:ext cx="1810513" cy="576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BB816D-DCC7-AB69-E0DB-378DD5C2F3D3}"/>
              </a:ext>
            </a:extLst>
          </p:cNvPr>
          <p:cNvSpPr/>
          <p:nvPr/>
        </p:nvSpPr>
        <p:spPr>
          <a:xfrm rot="1020000">
            <a:off x="9793720" y="4378354"/>
            <a:ext cx="2087671" cy="918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Free, application based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F455-7B88-B3A8-2F72-A3F7D117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96803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27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3431E19-7EE8-BAAE-5291-308968D5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56648"/>
            <a:ext cx="10515600" cy="95323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E5865"/>
                </a:solidFill>
                <a:ea typeface="新細明體" panose="02020500000000000000" pitchFamily="18" charset="-120"/>
              </a:rPr>
              <a:t>Centralization &amp; Accessibility</a:t>
            </a:r>
            <a:endParaRPr lang="nl-BE" sz="4000">
              <a:solidFill>
                <a:srgbClr val="4E5865"/>
              </a:solidFill>
              <a:highlight>
                <a:srgbClr val="FFFF00"/>
              </a:highlight>
            </a:endParaRPr>
          </a:p>
        </p:txBody>
      </p:sp>
      <p:pic>
        <p:nvPicPr>
          <p:cNvPr id="4" name="Graphic 3" descr="Transfer with solid fill">
            <a:extLst>
              <a:ext uri="{FF2B5EF4-FFF2-40B4-BE49-F238E27FC236}">
                <a16:creationId xmlns:a16="http://schemas.microsoft.com/office/drawing/2014/main" id="{B82FDEA3-7D19-55F3-A439-579CAA17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342814" y="2235069"/>
            <a:ext cx="494586" cy="44820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EA0379-7F21-11DD-02B3-0DE32D59BC17}"/>
              </a:ext>
            </a:extLst>
          </p:cNvPr>
          <p:cNvCxnSpPr>
            <a:cxnSpLocks/>
          </p:cNvCxnSpPr>
          <p:nvPr/>
        </p:nvCxnSpPr>
        <p:spPr>
          <a:xfrm>
            <a:off x="296556" y="4672159"/>
            <a:ext cx="3816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F65D81-31DF-9489-FE1F-A4EB11CDF855}"/>
              </a:ext>
            </a:extLst>
          </p:cNvPr>
          <p:cNvCxnSpPr>
            <a:cxnSpLocks/>
          </p:cNvCxnSpPr>
          <p:nvPr/>
        </p:nvCxnSpPr>
        <p:spPr>
          <a:xfrm>
            <a:off x="7285078" y="4672159"/>
            <a:ext cx="457245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DF1F78-825E-45A3-A3F1-BF0D587A69F8}"/>
              </a:ext>
            </a:extLst>
          </p:cNvPr>
          <p:cNvSpPr txBox="1"/>
          <p:nvPr/>
        </p:nvSpPr>
        <p:spPr>
          <a:xfrm>
            <a:off x="9674649" y="3996425"/>
            <a:ext cx="2101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BE" sz="2400">
                <a:solidFill>
                  <a:schemeClr val="accent5"/>
                </a:solidFill>
                <a:latin typeface="Arial Black" panose="020B0A04020102020204" pitchFamily="34" charset="0"/>
              </a:rPr>
              <a:t>Active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465C8-A234-9FB2-655E-5D8D67066C7C}"/>
              </a:ext>
            </a:extLst>
          </p:cNvPr>
          <p:cNvSpPr txBox="1"/>
          <p:nvPr/>
        </p:nvSpPr>
        <p:spPr>
          <a:xfrm>
            <a:off x="8553704" y="4812528"/>
            <a:ext cx="3270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rgbClr val="723514"/>
                </a:solidFill>
                <a:latin typeface="Arial Black" panose="020B0A04020102020204" pitchFamily="34" charset="0"/>
              </a:rPr>
              <a:t>Inactive data</a:t>
            </a:r>
          </a:p>
        </p:txBody>
      </p: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240A63BC-0C21-9652-8709-16723F04C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422899">
            <a:off x="6815346" y="3513032"/>
            <a:ext cx="494586" cy="448201"/>
          </a:xfrm>
          <a:prstGeom prst="rect">
            <a:avLst/>
          </a:prstGeom>
        </p:spPr>
      </p:pic>
      <p:pic>
        <p:nvPicPr>
          <p:cNvPr id="14" name="Graphic 13" descr="Transfer with solid fill">
            <a:extLst>
              <a:ext uri="{FF2B5EF4-FFF2-40B4-BE49-F238E27FC236}">
                <a16:creationId xmlns:a16="http://schemas.microsoft.com/office/drawing/2014/main" id="{EF17E7BF-6571-C244-F26A-7694FBAA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952158">
            <a:off x="4056688" y="3494706"/>
            <a:ext cx="494586" cy="4482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83DAA4-AD31-F701-D510-43D9F8BBCA97}"/>
              </a:ext>
            </a:extLst>
          </p:cNvPr>
          <p:cNvSpPr txBox="1"/>
          <p:nvPr/>
        </p:nvSpPr>
        <p:spPr>
          <a:xfrm>
            <a:off x="587415" y="5070854"/>
            <a:ext cx="3270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Regional / domain</a:t>
            </a:r>
            <a:r>
              <a:rPr kumimoji="0" lang="en-US" b="1" i="0" u="none" strike="noStrike" kern="1200" cap="none" spc="0" normalizeH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specific</a:t>
            </a:r>
            <a:b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repositories</a:t>
            </a: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08461D6B-BB3F-1DA5-FA39-7563238FB2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970" y="5101936"/>
            <a:ext cx="548640" cy="5486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F73CBD61-3BCA-D820-88AE-40614C611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938" y="5101936"/>
            <a:ext cx="548640" cy="548640"/>
          </a:xfrm>
          <a:prstGeom prst="rect">
            <a:avLst/>
          </a:prstGeom>
        </p:spPr>
      </p:pic>
      <p:sp>
        <p:nvSpPr>
          <p:cNvPr id="18" name="TextBox 31">
            <a:extLst>
              <a:ext uri="{FF2B5EF4-FFF2-40B4-BE49-F238E27FC236}">
                <a16:creationId xmlns:a16="http://schemas.microsoft.com/office/drawing/2014/main" id="{37395719-7D59-60FB-3777-8765E492EF69}"/>
              </a:ext>
            </a:extLst>
          </p:cNvPr>
          <p:cNvSpPr txBox="1"/>
          <p:nvPr/>
        </p:nvSpPr>
        <p:spPr>
          <a:xfrm>
            <a:off x="7285078" y="5025053"/>
            <a:ext cx="232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Institutional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>
                <a:ln>
                  <a:noFill/>
                </a:ln>
                <a:solidFill>
                  <a:srgbClr val="DB6C30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repositories</a:t>
            </a:r>
          </a:p>
        </p:txBody>
      </p:sp>
      <p:pic>
        <p:nvPicPr>
          <p:cNvPr id="19" name="Graphic 18" descr="Transfer with solid fill">
            <a:extLst>
              <a:ext uri="{FF2B5EF4-FFF2-40B4-BE49-F238E27FC236}">
                <a16:creationId xmlns:a16="http://schemas.microsoft.com/office/drawing/2014/main" id="{D8B0C170-C9BD-CDA7-7D7B-F492BFFA3E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777474">
            <a:off x="6480374" y="4534341"/>
            <a:ext cx="494586" cy="448201"/>
          </a:xfrm>
          <a:prstGeom prst="rect">
            <a:avLst/>
          </a:prstGeom>
        </p:spPr>
      </p:pic>
      <p:pic>
        <p:nvPicPr>
          <p:cNvPr id="20" name="Graphic 19" descr="Transfer with solid fill">
            <a:extLst>
              <a:ext uri="{FF2B5EF4-FFF2-40B4-BE49-F238E27FC236}">
                <a16:creationId xmlns:a16="http://schemas.microsoft.com/office/drawing/2014/main" id="{55CC2D8F-6B25-0B37-CD0A-856E8E079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687068">
            <a:off x="4348520" y="4544134"/>
            <a:ext cx="494586" cy="448201"/>
          </a:xfrm>
          <a:prstGeom prst="rect">
            <a:avLst/>
          </a:prstGeom>
        </p:spPr>
      </p:pic>
      <p:pic>
        <p:nvPicPr>
          <p:cNvPr id="21" name="Graphic 20" descr="Laptop with solid fill">
            <a:extLst>
              <a:ext uri="{FF2B5EF4-FFF2-40B4-BE49-F238E27FC236}">
                <a16:creationId xmlns:a16="http://schemas.microsoft.com/office/drawing/2014/main" id="{52E8F9AB-6312-EBD6-2A7C-269ED4193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857" y="3233215"/>
            <a:ext cx="828000" cy="828000"/>
          </a:xfrm>
          <a:prstGeom prst="rect">
            <a:avLst/>
          </a:prstGeom>
        </p:spPr>
      </p:pic>
      <p:pic>
        <p:nvPicPr>
          <p:cNvPr id="23" name="Graphic 22" descr="Microscope with solid fill">
            <a:extLst>
              <a:ext uri="{FF2B5EF4-FFF2-40B4-BE49-F238E27FC236}">
                <a16:creationId xmlns:a16="http://schemas.microsoft.com/office/drawing/2014/main" id="{CB6788E2-C6AC-BD81-E36C-A64BCE732D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70820" y="3304900"/>
            <a:ext cx="720000" cy="7200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3CFC3F6-69C2-1A37-60F0-39F4DF45F185}"/>
              </a:ext>
            </a:extLst>
          </p:cNvPr>
          <p:cNvSpPr/>
          <p:nvPr/>
        </p:nvSpPr>
        <p:spPr>
          <a:xfrm>
            <a:off x="4688005" y="2832528"/>
            <a:ext cx="1980000" cy="19800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1F38BD-87E6-186C-7A83-01E773BCF26B}"/>
              </a:ext>
            </a:extLst>
          </p:cNvPr>
          <p:cNvSpPr txBox="1"/>
          <p:nvPr/>
        </p:nvSpPr>
        <p:spPr>
          <a:xfrm>
            <a:off x="4746836" y="3349333"/>
            <a:ext cx="18485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>
                <a:solidFill>
                  <a:srgbClr val="DB6D32"/>
                </a:solidFill>
              </a:rPr>
              <a:t>Tier-1 Data</a:t>
            </a:r>
          </a:p>
        </p:txBody>
      </p:sp>
      <p:pic>
        <p:nvPicPr>
          <p:cNvPr id="25" name="Picture 24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802163F5-15D8-4143-87AC-F96EAC7F43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397" y="1823414"/>
            <a:ext cx="1234631" cy="825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80B5814-55E7-12C8-8205-1F620BB931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6945" y="1353418"/>
            <a:ext cx="1502937" cy="736360"/>
          </a:xfrm>
          <a:prstGeom prst="round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C0B395B-599D-1585-AA19-3073A5D30F5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82" y="2021650"/>
            <a:ext cx="984780" cy="779065"/>
          </a:xfrm>
          <a:prstGeom prst="rect">
            <a:avLst/>
          </a:prstGeom>
        </p:spPr>
      </p:pic>
      <p:pic>
        <p:nvPicPr>
          <p:cNvPr id="31" name="Graphic 30" descr="Transfer with solid fill">
            <a:extLst>
              <a:ext uri="{FF2B5EF4-FFF2-40B4-BE49-F238E27FC236}">
                <a16:creationId xmlns:a16="http://schemas.microsoft.com/office/drawing/2014/main" id="{74FEFE33-A0DA-84D7-5AEC-E47AE14F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4378599" y="2675788"/>
            <a:ext cx="494586" cy="448201"/>
          </a:xfrm>
          <a:prstGeom prst="rect">
            <a:avLst/>
          </a:prstGeom>
        </p:spPr>
      </p:pic>
      <p:pic>
        <p:nvPicPr>
          <p:cNvPr id="32" name="Graphic 31" descr="Transfer with solid fill">
            <a:extLst>
              <a:ext uri="{FF2B5EF4-FFF2-40B4-BE49-F238E27FC236}">
                <a16:creationId xmlns:a16="http://schemas.microsoft.com/office/drawing/2014/main" id="{135EE34E-8534-48CE-8FA7-4542DAC6D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00000">
            <a:off x="6348071" y="2630543"/>
            <a:ext cx="494586" cy="44820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8E18F3B-2145-5631-E684-7E836E755437}"/>
              </a:ext>
            </a:extLst>
          </p:cNvPr>
          <p:cNvSpPr/>
          <p:nvPr/>
        </p:nvSpPr>
        <p:spPr>
          <a:xfrm>
            <a:off x="381745" y="1276792"/>
            <a:ext cx="1976091" cy="3148086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8D2CC4B-FD1C-9E40-9F28-2A27F4B90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423" y="1631173"/>
            <a:ext cx="1491327" cy="283684"/>
          </a:xfrm>
          <a:prstGeom prst="rect">
            <a:avLst/>
          </a:prstGeom>
        </p:spPr>
      </p:pic>
      <p:pic>
        <p:nvPicPr>
          <p:cNvPr id="35" name="Picture 31">
            <a:extLst>
              <a:ext uri="{FF2B5EF4-FFF2-40B4-BE49-F238E27FC236}">
                <a16:creationId xmlns:a16="http://schemas.microsoft.com/office/drawing/2014/main" id="{98014B68-3D82-28F8-BDDC-DC7D25F2DD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3423" y="2149933"/>
            <a:ext cx="1491327" cy="203789"/>
          </a:xfrm>
          <a:prstGeom prst="rect">
            <a:avLst/>
          </a:prstGeom>
        </p:spPr>
      </p:pic>
      <p:pic>
        <p:nvPicPr>
          <p:cNvPr id="36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C1422ECE-D4F0-183D-6DA6-876034F043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3268" y="2558793"/>
            <a:ext cx="803591" cy="2989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EF8778A-C62A-AD6D-195E-0B40FE1711AB}"/>
              </a:ext>
            </a:extLst>
          </p:cNvPr>
          <p:cNvSpPr txBox="1"/>
          <p:nvPr/>
        </p:nvSpPr>
        <p:spPr>
          <a:xfrm>
            <a:off x="1131007" y="3071325"/>
            <a:ext cx="127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/>
              <a:t>Globus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2997B9-D062-203D-3739-2ACFDDB03233}"/>
              </a:ext>
            </a:extLst>
          </p:cNvPr>
          <p:cNvSpPr txBox="1"/>
          <p:nvPr/>
        </p:nvSpPr>
        <p:spPr>
          <a:xfrm>
            <a:off x="903268" y="3824053"/>
            <a:ext cx="100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400" b="1"/>
              <a:t>SFTP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6529C6-7347-1ACE-9611-EB48B430F653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-12766" r="52777" b="1840"/>
          <a:stretch>
            <a:fillRect/>
          </a:stretch>
        </p:blipFill>
        <p:spPr>
          <a:xfrm>
            <a:off x="493339" y="2899888"/>
            <a:ext cx="751167" cy="58111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B5E5A7-108C-7D68-467C-6DE72428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3015210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3F296D-A76D-D746-970B-7920473D76DC}"/>
              </a:ext>
            </a:extLst>
          </p:cNvPr>
          <p:cNvSpPr/>
          <p:nvPr/>
        </p:nvSpPr>
        <p:spPr>
          <a:xfrm>
            <a:off x="10712364" y="4544973"/>
            <a:ext cx="85472" cy="1113662"/>
          </a:xfrm>
          <a:prstGeom prst="rect">
            <a:avLst/>
          </a:prstGeom>
          <a:solidFill>
            <a:srgbClr val="5B49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4C11CC-ED92-0735-BAB7-DDC390BB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err="1"/>
              <a:t>Against</a:t>
            </a:r>
            <a:r>
              <a:rPr lang="nl-BE"/>
              <a:t> mistakes: </a:t>
            </a:r>
          </a:p>
          <a:p>
            <a:pPr marL="0" indent="0">
              <a:buNone/>
            </a:pPr>
            <a:endParaRPr lang="nl-BE"/>
          </a:p>
          <a:p>
            <a:r>
              <a:rPr lang="nl-BE" err="1"/>
              <a:t>Trash</a:t>
            </a:r>
            <a:r>
              <a:rPr lang="nl-BE"/>
              <a:t> folder </a:t>
            </a:r>
            <a:r>
              <a:rPr lang="nl-BE" err="1"/>
              <a:t>keeps</a:t>
            </a:r>
            <a:r>
              <a:rPr lang="nl-BE"/>
              <a:t> data </a:t>
            </a:r>
            <a:r>
              <a:rPr lang="nl-BE" err="1"/>
              <a:t>for</a:t>
            </a:r>
            <a:r>
              <a:rPr lang="nl-BE"/>
              <a:t> 2 weeks</a:t>
            </a:r>
          </a:p>
          <a:p>
            <a:endParaRPr lang="nl-BE"/>
          </a:p>
          <a:p>
            <a:r>
              <a:rPr lang="nl-BE" err="1"/>
              <a:t>Regular</a:t>
            </a:r>
            <a:r>
              <a:rPr lang="nl-BE"/>
              <a:t> snapshots</a:t>
            </a:r>
          </a:p>
          <a:p>
            <a:endParaRPr lang="nl-BE"/>
          </a:p>
          <a:p>
            <a:pPr marL="0" indent="0">
              <a:buNone/>
            </a:pPr>
            <a:endParaRPr lang="nl-B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E83C2D-E2FB-DB74-3E8E-9BD4379DB8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err="1"/>
              <a:t>Against</a:t>
            </a:r>
            <a:r>
              <a:rPr lang="nl-BE"/>
              <a:t> machine failure: 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Double copy of files in </a:t>
            </a:r>
            <a:r>
              <a:rPr lang="nl-BE" err="1"/>
              <a:t>two</a:t>
            </a:r>
            <a:r>
              <a:rPr lang="nl-BE"/>
              <a:t> datacenters (Heverlee &amp; Leuven)</a:t>
            </a:r>
          </a:p>
          <a:p>
            <a:endParaRPr lang="nl-B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896DF-2697-DCFC-2492-761316FB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 </a:t>
            </a:r>
            <a:r>
              <a:rPr lang="nl-BE" err="1"/>
              <a:t>protection</a:t>
            </a:r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727259-C1E3-625C-BF3A-2B547A8950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04" y="5000168"/>
            <a:ext cx="925881" cy="925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3FC367-C910-B9ED-AB0A-24FAEF459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978" y="5004719"/>
            <a:ext cx="925881" cy="925881"/>
          </a:xfrm>
          <a:prstGeom prst="rect">
            <a:avLst/>
          </a:prstGeom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767388A-69AA-1357-B0B7-F98F265CF042}"/>
              </a:ext>
            </a:extLst>
          </p:cNvPr>
          <p:cNvSpPr/>
          <p:nvPr/>
        </p:nvSpPr>
        <p:spPr>
          <a:xfrm>
            <a:off x="8259009" y="5244049"/>
            <a:ext cx="1042352" cy="3112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BB4D7F-E1A3-496D-E587-872E4930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0009" y="4075899"/>
            <a:ext cx="1160987" cy="75421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803910-A6B0-5809-0D27-0470F00829D6}"/>
              </a:ext>
            </a:extLst>
          </p:cNvPr>
          <p:cNvSpPr/>
          <p:nvPr/>
        </p:nvSpPr>
        <p:spPr>
          <a:xfrm>
            <a:off x="6574230" y="4687905"/>
            <a:ext cx="85472" cy="1113662"/>
          </a:xfrm>
          <a:prstGeom prst="rect">
            <a:avLst/>
          </a:prstGeom>
          <a:solidFill>
            <a:srgbClr val="5B49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5508F3-157D-0AB1-ED74-7A8995300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34" y="4101473"/>
            <a:ext cx="1305385" cy="8500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1A6F4F-5D20-C5B5-EB4E-4F54CDCB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28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4A88F-8A72-89EB-3C93-EC92D0C0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350691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B8CF74-27BC-1CBE-5767-EC2752BF9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967844"/>
              </p:ext>
            </p:extLst>
          </p:nvPr>
        </p:nvGraphicFramePr>
        <p:xfrm>
          <a:off x="576263" y="1655763"/>
          <a:ext cx="11041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354">
                  <a:extLst>
                    <a:ext uri="{9D8B030D-6E8A-4147-A177-3AD203B41FA5}">
                      <a16:colId xmlns:a16="http://schemas.microsoft.com/office/drawing/2014/main" val="324992842"/>
                    </a:ext>
                  </a:extLst>
                </a:gridCol>
                <a:gridCol w="3680354">
                  <a:extLst>
                    <a:ext uri="{9D8B030D-6E8A-4147-A177-3AD203B41FA5}">
                      <a16:colId xmlns:a16="http://schemas.microsoft.com/office/drawing/2014/main" val="309368821"/>
                    </a:ext>
                  </a:extLst>
                </a:gridCol>
                <a:gridCol w="3680354">
                  <a:extLst>
                    <a:ext uri="{9D8B030D-6E8A-4147-A177-3AD203B41FA5}">
                      <a16:colId xmlns:a16="http://schemas.microsoft.com/office/drawing/2014/main" val="414805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67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4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19324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C6A27-63F4-8E63-A78C-79A0E55C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67B9-B523-E133-265F-505601F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E62FDD-F94A-B890-6051-44E89136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Upload Speed</a:t>
            </a:r>
          </a:p>
        </p:txBody>
      </p:sp>
    </p:spTree>
    <p:extLst>
      <p:ext uri="{BB962C8B-B14F-4D97-AF65-F5344CB8AC3E}">
        <p14:creationId xmlns:p14="http://schemas.microsoft.com/office/powerpoint/2010/main" val="115606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F1774F-7357-C640-26BB-D6199C78E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62" y="1447447"/>
            <a:ext cx="6040550" cy="431283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34630-69CD-13B5-1D26-C3836B29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08C8-C6D1-32EE-11EA-6D3A2A71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D1D123-11F9-B801-E95C-3B0D8A51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Updated graph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86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30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3431E19-7EE8-BAAE-5291-308968D5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56648"/>
            <a:ext cx="10515600" cy="9532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E5865"/>
                </a:solidFill>
                <a:latin typeface="Arial"/>
                <a:cs typeface="Arial"/>
              </a:rPr>
              <a:t>Permissions</a:t>
            </a:r>
            <a:endParaRPr lang="en-US" sz="4000">
              <a:solidFill>
                <a:srgbClr val="4E5865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E9F223-F7CE-9239-E55A-4A8A5BD978E7}"/>
              </a:ext>
            </a:extLst>
          </p:cNvPr>
          <p:cNvSpPr/>
          <p:nvPr/>
        </p:nvSpPr>
        <p:spPr>
          <a:xfrm>
            <a:off x="9171338" y="794722"/>
            <a:ext cx="2772000" cy="46930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EDDECD-3D99-EC41-F6F5-54E6E9897A93}"/>
              </a:ext>
            </a:extLst>
          </p:cNvPr>
          <p:cNvSpPr/>
          <p:nvPr/>
        </p:nvSpPr>
        <p:spPr>
          <a:xfrm>
            <a:off x="6175923" y="757041"/>
            <a:ext cx="2772000" cy="46930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F2A252-5AF8-A002-AEDC-9A071D047E37}"/>
              </a:ext>
            </a:extLst>
          </p:cNvPr>
          <p:cNvSpPr/>
          <p:nvPr/>
        </p:nvSpPr>
        <p:spPr>
          <a:xfrm>
            <a:off x="3241003" y="794723"/>
            <a:ext cx="2772000" cy="469305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8B50E-B89A-A474-69E1-22D696DBB65C}"/>
              </a:ext>
            </a:extLst>
          </p:cNvPr>
          <p:cNvGrpSpPr/>
          <p:nvPr/>
        </p:nvGrpSpPr>
        <p:grpSpPr>
          <a:xfrm>
            <a:off x="3994535" y="1156845"/>
            <a:ext cx="1289633" cy="1227174"/>
            <a:chOff x="1311098" y="1786606"/>
            <a:chExt cx="1289633" cy="1227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1FC6B9-4AA8-D47B-59DF-BF3DEA73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098" y="178660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CCB5FA-DD27-DF97-5DB3-A995C20AD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31" y="2556580"/>
              <a:ext cx="457200" cy="4572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10BF6-13AF-8EA1-53F5-D9A859557A8E}"/>
              </a:ext>
            </a:extLst>
          </p:cNvPr>
          <p:cNvGrpSpPr/>
          <p:nvPr/>
        </p:nvGrpSpPr>
        <p:grpSpPr>
          <a:xfrm>
            <a:off x="6944534" y="1072193"/>
            <a:ext cx="1237514" cy="1227174"/>
            <a:chOff x="4317943" y="1786606"/>
            <a:chExt cx="1237514" cy="1227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1F84BA-C1AB-2C48-6A0D-444D8223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257" y="2556580"/>
              <a:ext cx="457200" cy="457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C8AF05-E3BA-6607-CDF4-A594F38E5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43" y="1786606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5E1998-C15F-C6F5-BDE2-74CD58064BCC}"/>
              </a:ext>
            </a:extLst>
          </p:cNvPr>
          <p:cNvGrpSpPr/>
          <p:nvPr/>
        </p:nvGrpSpPr>
        <p:grpSpPr>
          <a:xfrm>
            <a:off x="9912772" y="1132779"/>
            <a:ext cx="1270002" cy="1227174"/>
            <a:chOff x="7217945" y="1786606"/>
            <a:chExt cx="1270002" cy="12271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7A023F-6557-B6A8-3D58-DF667AB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747" y="2556580"/>
              <a:ext cx="45720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DBF061-39A0-040E-39E0-AE5617FC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45" y="1786606"/>
              <a:ext cx="914400" cy="914400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3F7C2F-EAA0-BCBF-491D-67DC10EFA271}"/>
              </a:ext>
            </a:extLst>
          </p:cNvPr>
          <p:cNvSpPr txBox="1"/>
          <p:nvPr/>
        </p:nvSpPr>
        <p:spPr>
          <a:xfrm>
            <a:off x="3486490" y="2434548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Data creators</a:t>
            </a:r>
            <a:endParaRPr lang="nl-BE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A71C12-0A9C-70DC-B714-63BF3119005C}"/>
              </a:ext>
            </a:extLst>
          </p:cNvPr>
          <p:cNvSpPr txBox="1"/>
          <p:nvPr/>
        </p:nvSpPr>
        <p:spPr>
          <a:xfrm>
            <a:off x="6368605" y="2428364"/>
            <a:ext cx="2170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Data analysts</a:t>
            </a:r>
            <a:endParaRPr lang="nl-BE" sz="2400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A6E9B-2FB6-D120-20CF-CAF9796576C5}"/>
              </a:ext>
            </a:extLst>
          </p:cNvPr>
          <p:cNvSpPr txBox="1"/>
          <p:nvPr/>
        </p:nvSpPr>
        <p:spPr>
          <a:xfrm>
            <a:off x="9326702" y="2431807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>
                    <a:lumMod val="50000"/>
                  </a:schemeClr>
                </a:solidFill>
              </a:rPr>
              <a:t>Data consumers</a:t>
            </a:r>
            <a:endParaRPr lang="nl-BE" sz="2400" b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BD447F-318A-D2B5-6883-0CDD69C94DE7}"/>
              </a:ext>
            </a:extLst>
          </p:cNvPr>
          <p:cNvSpPr txBox="1"/>
          <p:nvPr/>
        </p:nvSpPr>
        <p:spPr>
          <a:xfrm>
            <a:off x="3761333" y="2893628"/>
            <a:ext cx="165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data</a:t>
            </a:r>
          </a:p>
          <a:p>
            <a:r>
              <a:rPr lang="en-US"/>
              <a:t>Upload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6EC84E-B207-1D2B-F9A3-C5BD4B8B0619}"/>
              </a:ext>
            </a:extLst>
          </p:cNvPr>
          <p:cNvSpPr txBox="1"/>
          <p:nvPr/>
        </p:nvSpPr>
        <p:spPr>
          <a:xfrm>
            <a:off x="6656420" y="2791173"/>
            <a:ext cx="208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Search data</a:t>
            </a:r>
          </a:p>
          <a:p>
            <a:r>
              <a:rPr lang="en-US"/>
              <a:t>Analyze data</a:t>
            </a:r>
          </a:p>
          <a:p>
            <a:r>
              <a:rPr lang="en-US"/>
              <a:t>Upload results </a:t>
            </a:r>
            <a:endParaRPr lang="nl-B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00B29-1CEE-6C5D-F4A7-E5A92A704640}"/>
              </a:ext>
            </a:extLst>
          </p:cNvPr>
          <p:cNvSpPr txBox="1"/>
          <p:nvPr/>
        </p:nvSpPr>
        <p:spPr>
          <a:xfrm>
            <a:off x="9775050" y="2852772"/>
            <a:ext cx="2081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Search data</a:t>
            </a:r>
          </a:p>
          <a:p>
            <a:r>
              <a:rPr lang="en-US"/>
              <a:t>Read data</a:t>
            </a:r>
          </a:p>
          <a:p>
            <a:r>
              <a:rPr lang="en-US"/>
              <a:t>Download data</a:t>
            </a:r>
          </a:p>
        </p:txBody>
      </p:sp>
      <p:pic>
        <p:nvPicPr>
          <p:cNvPr id="22" name="Graphic 21" descr="Open folder with solid fill">
            <a:extLst>
              <a:ext uri="{FF2B5EF4-FFF2-40B4-BE49-F238E27FC236}">
                <a16:creationId xmlns:a16="http://schemas.microsoft.com/office/drawing/2014/main" id="{2B0A6AC2-2EF9-6DD2-9380-8226A558BA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72676" y="3924106"/>
            <a:ext cx="593295" cy="593295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EBDB2632-F78A-869B-B2BF-C734930AE1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4202" y="4695749"/>
            <a:ext cx="593295" cy="593295"/>
          </a:xfrm>
          <a:prstGeom prst="rect">
            <a:avLst/>
          </a:prstGeom>
        </p:spPr>
      </p:pic>
      <p:pic>
        <p:nvPicPr>
          <p:cNvPr id="24" name="Graphic 23" descr="Open folder with solid fill">
            <a:extLst>
              <a:ext uri="{FF2B5EF4-FFF2-40B4-BE49-F238E27FC236}">
                <a16:creationId xmlns:a16="http://schemas.microsoft.com/office/drawing/2014/main" id="{7B395428-C765-62B9-5256-530CDA4D0D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33515" y="3937170"/>
            <a:ext cx="593295" cy="5932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171570E-BEC8-A774-9596-8ACF71B89933}"/>
              </a:ext>
            </a:extLst>
          </p:cNvPr>
          <p:cNvSpPr txBox="1"/>
          <p:nvPr/>
        </p:nvSpPr>
        <p:spPr>
          <a:xfrm>
            <a:off x="4041787" y="4017324"/>
            <a:ext cx="1368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Raw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BB611D-6031-59A9-D898-C335544E3DD2}"/>
              </a:ext>
            </a:extLst>
          </p:cNvPr>
          <p:cNvSpPr txBox="1"/>
          <p:nvPr/>
        </p:nvSpPr>
        <p:spPr>
          <a:xfrm>
            <a:off x="7078368" y="4035961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Raw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11AD7-18F1-8566-B176-27BA7965FA57}"/>
              </a:ext>
            </a:extLst>
          </p:cNvPr>
          <p:cNvSpPr txBox="1"/>
          <p:nvPr/>
        </p:nvSpPr>
        <p:spPr>
          <a:xfrm>
            <a:off x="6796986" y="4803040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Processed Data</a:t>
            </a:r>
          </a:p>
        </p:txBody>
      </p:sp>
      <p:pic>
        <p:nvPicPr>
          <p:cNvPr id="28" name="Graphic 27" descr="Open folder with solid fill">
            <a:extLst>
              <a:ext uri="{FF2B5EF4-FFF2-40B4-BE49-F238E27FC236}">
                <a16:creationId xmlns:a16="http://schemas.microsoft.com/office/drawing/2014/main" id="{E0F74231-4DB7-E01A-9940-BF718B42E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4361" y="4704579"/>
            <a:ext cx="593295" cy="5932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F0EE31B-7C7A-4F7F-6DC5-CD2335F1A956}"/>
              </a:ext>
            </a:extLst>
          </p:cNvPr>
          <p:cNvSpPr txBox="1"/>
          <p:nvPr/>
        </p:nvSpPr>
        <p:spPr>
          <a:xfrm>
            <a:off x="9883571" y="4809922"/>
            <a:ext cx="20088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Processed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8F736A-D7F7-F0D7-5538-1A665C39033A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5410318" y="4217379"/>
            <a:ext cx="1162358" cy="33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136CD3-0536-3A95-BE59-34C77760BD87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8805869" y="5001227"/>
            <a:ext cx="618492" cy="18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49E78E-196E-6C6B-8F73-E4FACEA6FCB0}"/>
              </a:ext>
            </a:extLst>
          </p:cNvPr>
          <p:cNvSpPr/>
          <p:nvPr/>
        </p:nvSpPr>
        <p:spPr>
          <a:xfrm>
            <a:off x="457540" y="1482381"/>
            <a:ext cx="2460349" cy="564798"/>
          </a:xfrm>
          <a:prstGeom prst="roundRect">
            <a:avLst/>
          </a:prstGeom>
          <a:solidFill>
            <a:srgbClr val="FAB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Group-based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5463DD-E093-8470-10DB-74BA04C04B44}"/>
              </a:ext>
            </a:extLst>
          </p:cNvPr>
          <p:cNvSpPr txBox="1"/>
          <p:nvPr/>
        </p:nvSpPr>
        <p:spPr>
          <a:xfrm>
            <a:off x="457540" y="4704579"/>
            <a:ext cx="2442714" cy="7831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/>
              <a:t>@ Objects</a:t>
            </a:r>
          </a:p>
          <a:p>
            <a:r>
              <a:rPr lang="en-US" sz="2000" b="1"/>
              <a:t>@ Collections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2C2C2D-9F97-E60A-8C53-5AC60C4B2C5D}"/>
              </a:ext>
            </a:extLst>
          </p:cNvPr>
          <p:cNvSpPr txBox="1"/>
          <p:nvPr/>
        </p:nvSpPr>
        <p:spPr>
          <a:xfrm>
            <a:off x="457540" y="2356366"/>
            <a:ext cx="2442714" cy="173664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Access Levels: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Read</a:t>
            </a:r>
            <a:endParaRPr lang="en-US" sz="240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Write</a:t>
            </a:r>
            <a:endParaRPr lang="en-US" sz="2400">
              <a:cs typeface="Arial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Own</a:t>
            </a:r>
            <a:endParaRPr lang="en-US" sz="2400">
              <a:cs typeface="Arial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B70E9C-14D7-8435-BCAC-B6BD521FD165}"/>
              </a:ext>
            </a:extLst>
          </p:cNvPr>
          <p:cNvSpPr/>
          <p:nvPr/>
        </p:nvSpPr>
        <p:spPr>
          <a:xfrm>
            <a:off x="5104168" y="5612243"/>
            <a:ext cx="360000" cy="36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C72799-6841-E62E-4D96-F70E31E0FD67}"/>
              </a:ext>
            </a:extLst>
          </p:cNvPr>
          <p:cNvSpPr txBox="1"/>
          <p:nvPr/>
        </p:nvSpPr>
        <p:spPr>
          <a:xfrm>
            <a:off x="5434031" y="5566045"/>
            <a:ext cx="1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Write Access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D9564F-FDBF-DABB-E49B-F5760EF25A04}"/>
              </a:ext>
            </a:extLst>
          </p:cNvPr>
          <p:cNvSpPr/>
          <p:nvPr/>
        </p:nvSpPr>
        <p:spPr>
          <a:xfrm>
            <a:off x="7560135" y="5603580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4B90B2-A414-3861-26FD-ED7BC172065A}"/>
              </a:ext>
            </a:extLst>
          </p:cNvPr>
          <p:cNvSpPr txBox="1"/>
          <p:nvPr/>
        </p:nvSpPr>
        <p:spPr>
          <a:xfrm>
            <a:off x="7889998" y="5557382"/>
            <a:ext cx="1831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Read Access</a:t>
            </a:r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498CA59-8A9F-6931-5F58-CB272847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2564105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Room with laptops and chairs">
            <a:extLst>
              <a:ext uri="{FF2B5EF4-FFF2-40B4-BE49-F238E27FC236}">
                <a16:creationId xmlns:a16="http://schemas.microsoft.com/office/drawing/2014/main" id="{461BE18E-6826-CDC6-6FD0-96368950A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75974-7BCE-84FF-FE12-DE8774C0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0EEC8A-E340-FCFF-99A4-F275A476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Permissions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39F7C9-14BD-8A37-0A66-057F45EBB969}"/>
              </a:ext>
            </a:extLst>
          </p:cNvPr>
          <p:cNvGrpSpPr/>
          <p:nvPr/>
        </p:nvGrpSpPr>
        <p:grpSpPr>
          <a:xfrm>
            <a:off x="1481058" y="2413040"/>
            <a:ext cx="619125" cy="781050"/>
            <a:chOff x="1480076" y="2149911"/>
            <a:chExt cx="619125" cy="781050"/>
          </a:xfrm>
        </p:grpSpPr>
        <p:pic>
          <p:nvPicPr>
            <p:cNvPr id="19" name="Graphic 18" descr="Man with undercut">
              <a:extLst>
                <a:ext uri="{FF2B5EF4-FFF2-40B4-BE49-F238E27FC236}">
                  <a16:creationId xmlns:a16="http://schemas.microsoft.com/office/drawing/2014/main" id="{92CF3885-4D26-1997-EBC5-418610DF2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0076" y="2149911"/>
              <a:ext cx="619125" cy="781050"/>
            </a:xfrm>
            <a:prstGeom prst="rect">
              <a:avLst/>
            </a:prstGeom>
          </p:spPr>
        </p:pic>
        <p:pic>
          <p:nvPicPr>
            <p:cNvPr id="21" name="Graphic 20" descr="A smiling face">
              <a:extLst>
                <a:ext uri="{FF2B5EF4-FFF2-40B4-BE49-F238E27FC236}">
                  <a16:creationId xmlns:a16="http://schemas.microsoft.com/office/drawing/2014/main" id="{69B3E2DD-F305-EFA5-25A0-3172F5812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90452" y="2489240"/>
              <a:ext cx="304800" cy="31432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6258AE-0890-BF79-F20B-737144E2C144}"/>
              </a:ext>
            </a:extLst>
          </p:cNvPr>
          <p:cNvGrpSpPr/>
          <p:nvPr/>
        </p:nvGrpSpPr>
        <p:grpSpPr>
          <a:xfrm flipH="1">
            <a:off x="8960799" y="2333468"/>
            <a:ext cx="723900" cy="762000"/>
            <a:chOff x="8849747" y="2108240"/>
            <a:chExt cx="723900" cy="762000"/>
          </a:xfrm>
        </p:grpSpPr>
        <p:pic>
          <p:nvPicPr>
            <p:cNvPr id="17" name="Graphic 16" descr="Woman with long straight hair">
              <a:extLst>
                <a:ext uri="{FF2B5EF4-FFF2-40B4-BE49-F238E27FC236}">
                  <a16:creationId xmlns:a16="http://schemas.microsoft.com/office/drawing/2014/main" id="{E60E2B76-FE4B-4B7E-4D53-B39048238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49747" y="2108240"/>
              <a:ext cx="723900" cy="762000"/>
            </a:xfrm>
            <a:prstGeom prst="rect">
              <a:avLst/>
            </a:prstGeom>
          </p:spPr>
        </p:pic>
        <p:pic>
          <p:nvPicPr>
            <p:cNvPr id="23" name="Graphic 22" descr="A talking face">
              <a:extLst>
                <a:ext uri="{FF2B5EF4-FFF2-40B4-BE49-F238E27FC236}">
                  <a16:creationId xmlns:a16="http://schemas.microsoft.com/office/drawing/2014/main" id="{48E63349-A2D3-D528-2B5F-BE1F9A27F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71946" y="2359461"/>
              <a:ext cx="304800" cy="36195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770DC0-99A0-7537-5662-A04F74AD22FA}"/>
              </a:ext>
            </a:extLst>
          </p:cNvPr>
          <p:cNvGrpSpPr/>
          <p:nvPr/>
        </p:nvGrpSpPr>
        <p:grpSpPr>
          <a:xfrm>
            <a:off x="1931060" y="3429000"/>
            <a:ext cx="771525" cy="695325"/>
            <a:chOff x="2194680" y="3413192"/>
            <a:chExt cx="771525" cy="695325"/>
          </a:xfrm>
        </p:grpSpPr>
        <p:pic>
          <p:nvPicPr>
            <p:cNvPr id="15" name="Graphic 14" descr="Woman with bangs">
              <a:extLst>
                <a:ext uri="{FF2B5EF4-FFF2-40B4-BE49-F238E27FC236}">
                  <a16:creationId xmlns:a16="http://schemas.microsoft.com/office/drawing/2014/main" id="{426827FA-8399-6D19-CBE5-9358DC114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94680" y="3413192"/>
              <a:ext cx="771525" cy="695325"/>
            </a:xfrm>
            <a:prstGeom prst="rect">
              <a:avLst/>
            </a:prstGeom>
          </p:spPr>
        </p:pic>
        <p:pic>
          <p:nvPicPr>
            <p:cNvPr id="25" name="Graphic 24" descr="A happy face">
              <a:extLst>
                <a:ext uri="{FF2B5EF4-FFF2-40B4-BE49-F238E27FC236}">
                  <a16:creationId xmlns:a16="http://schemas.microsoft.com/office/drawing/2014/main" id="{CAA0A10A-8FE9-A10A-5B6D-6EE50DD6E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80442" y="3690862"/>
              <a:ext cx="304800" cy="314325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530C1A-2130-98E3-3B4D-82088067BBBA}"/>
              </a:ext>
            </a:extLst>
          </p:cNvPr>
          <p:cNvGrpSpPr/>
          <p:nvPr/>
        </p:nvGrpSpPr>
        <p:grpSpPr>
          <a:xfrm flipH="1">
            <a:off x="9155877" y="3494994"/>
            <a:ext cx="788891" cy="914400"/>
            <a:chOff x="9294153" y="3166426"/>
            <a:chExt cx="581025" cy="704850"/>
          </a:xfrm>
        </p:grpSpPr>
        <p:pic>
          <p:nvPicPr>
            <p:cNvPr id="41" name="Graphic 40" descr="Boy with short hair">
              <a:extLst>
                <a:ext uri="{FF2B5EF4-FFF2-40B4-BE49-F238E27FC236}">
                  <a16:creationId xmlns:a16="http://schemas.microsoft.com/office/drawing/2014/main" id="{4BCB8123-4743-E19B-63DB-CC99CCB79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94153" y="3166426"/>
              <a:ext cx="581025" cy="704850"/>
            </a:xfrm>
            <a:prstGeom prst="rect">
              <a:avLst/>
            </a:prstGeom>
          </p:spPr>
        </p:pic>
        <p:pic>
          <p:nvPicPr>
            <p:cNvPr id="43" name="Graphic 42" descr="Old man face">
              <a:extLst>
                <a:ext uri="{FF2B5EF4-FFF2-40B4-BE49-F238E27FC236}">
                  <a16:creationId xmlns:a16="http://schemas.microsoft.com/office/drawing/2014/main" id="{6FCA8EE7-F721-15A4-DCA8-7B7FAAA93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485696" y="3441618"/>
              <a:ext cx="314325" cy="304800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CEE1D1F-C859-0199-7B22-2D7A236E9667}"/>
              </a:ext>
            </a:extLst>
          </p:cNvPr>
          <p:cNvGrpSpPr/>
          <p:nvPr/>
        </p:nvGrpSpPr>
        <p:grpSpPr>
          <a:xfrm>
            <a:off x="1381045" y="3506919"/>
            <a:ext cx="819150" cy="1123950"/>
            <a:chOff x="5686425" y="2867025"/>
            <a:chExt cx="819150" cy="1123950"/>
          </a:xfrm>
        </p:grpSpPr>
        <p:pic>
          <p:nvPicPr>
            <p:cNvPr id="46" name="Graphic 45" descr="Female with bangs">
              <a:extLst>
                <a:ext uri="{FF2B5EF4-FFF2-40B4-BE49-F238E27FC236}">
                  <a16:creationId xmlns:a16="http://schemas.microsoft.com/office/drawing/2014/main" id="{F29357EE-90D9-A69F-5EEE-DDFA52857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686425" y="2867025"/>
              <a:ext cx="819150" cy="1123950"/>
            </a:xfrm>
            <a:prstGeom prst="rect">
              <a:avLst/>
            </a:prstGeom>
          </p:spPr>
        </p:pic>
        <p:pic>
          <p:nvPicPr>
            <p:cNvPr id="48" name="Graphic 47" descr="A surprised face">
              <a:extLst>
                <a:ext uri="{FF2B5EF4-FFF2-40B4-BE49-F238E27FC236}">
                  <a16:creationId xmlns:a16="http://schemas.microsoft.com/office/drawing/2014/main" id="{271E0544-F554-2DC3-1C3E-09D5F1B94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093600" y="3131325"/>
              <a:ext cx="304800" cy="361950"/>
            </a:xfrm>
            <a:prstGeom prst="rect">
              <a:avLst/>
            </a:prstGeom>
          </p:spPr>
        </p:pic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BB63E1D7-38D2-D466-1994-6426CD5584D7}"/>
              </a:ext>
            </a:extLst>
          </p:cNvPr>
          <p:cNvSpPr/>
          <p:nvPr/>
        </p:nvSpPr>
        <p:spPr>
          <a:xfrm>
            <a:off x="567909" y="2002080"/>
            <a:ext cx="2686050" cy="3187660"/>
          </a:xfrm>
          <a:prstGeom prst="ellipse">
            <a:avLst/>
          </a:prstGeom>
          <a:noFill/>
          <a:ln w="57150">
            <a:solidFill>
              <a:srgbClr val="FAB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25FD0E5-B2BC-5339-6777-E7BE16F451E8}"/>
              </a:ext>
            </a:extLst>
          </p:cNvPr>
          <p:cNvSpPr/>
          <p:nvPr/>
        </p:nvSpPr>
        <p:spPr>
          <a:xfrm>
            <a:off x="8163081" y="1734642"/>
            <a:ext cx="2686050" cy="3187660"/>
          </a:xfrm>
          <a:prstGeom prst="ellipse">
            <a:avLst/>
          </a:prstGeom>
          <a:noFill/>
          <a:ln w="57150">
            <a:solidFill>
              <a:srgbClr val="1D8D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B21AC-839E-5284-DE99-CF46E2F22507}"/>
              </a:ext>
            </a:extLst>
          </p:cNvPr>
          <p:cNvSpPr txBox="1"/>
          <p:nvPr/>
        </p:nvSpPr>
        <p:spPr>
          <a:xfrm>
            <a:off x="1068347" y="1854169"/>
            <a:ext cx="1732003" cy="566182"/>
          </a:xfrm>
          <a:custGeom>
            <a:avLst/>
            <a:gdLst>
              <a:gd name="connsiteX0" fmla="*/ 0 w 1826141"/>
              <a:gd name="connsiteY0" fmla="*/ 0 h 369332"/>
              <a:gd name="connsiteX1" fmla="*/ 1826141 w 1826141"/>
              <a:gd name="connsiteY1" fmla="*/ 0 h 369332"/>
              <a:gd name="connsiteX2" fmla="*/ 1826141 w 1826141"/>
              <a:gd name="connsiteY2" fmla="*/ 369332 h 369332"/>
              <a:gd name="connsiteX3" fmla="*/ 0 w 1826141"/>
              <a:gd name="connsiteY3" fmla="*/ 369332 h 369332"/>
              <a:gd name="connsiteX4" fmla="*/ 0 w 1826141"/>
              <a:gd name="connsiteY4" fmla="*/ 0 h 369332"/>
              <a:gd name="connsiteX0" fmla="*/ 0 w 1843074"/>
              <a:gd name="connsiteY0" fmla="*/ 0 h 369332"/>
              <a:gd name="connsiteX1" fmla="*/ 1826141 w 1843074"/>
              <a:gd name="connsiteY1" fmla="*/ 0 h 369332"/>
              <a:gd name="connsiteX2" fmla="*/ 1826141 w 1843074"/>
              <a:gd name="connsiteY2" fmla="*/ 369332 h 369332"/>
              <a:gd name="connsiteX3" fmla="*/ 0 w 1843074"/>
              <a:gd name="connsiteY3" fmla="*/ 369332 h 369332"/>
              <a:gd name="connsiteX4" fmla="*/ 0 w 1843074"/>
              <a:gd name="connsiteY4" fmla="*/ 0 h 369332"/>
              <a:gd name="connsiteX0" fmla="*/ 0 w 1843074"/>
              <a:gd name="connsiteY0" fmla="*/ 0 h 431420"/>
              <a:gd name="connsiteX1" fmla="*/ 1826141 w 1843074"/>
              <a:gd name="connsiteY1" fmla="*/ 0 h 431420"/>
              <a:gd name="connsiteX2" fmla="*/ 1826141 w 1843074"/>
              <a:gd name="connsiteY2" fmla="*/ 369332 h 431420"/>
              <a:gd name="connsiteX3" fmla="*/ 0 w 1843074"/>
              <a:gd name="connsiteY3" fmla="*/ 369332 h 431420"/>
              <a:gd name="connsiteX4" fmla="*/ 0 w 1843074"/>
              <a:gd name="connsiteY4" fmla="*/ 0 h 431420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774" h="566182">
                <a:moveTo>
                  <a:pt x="12700" y="0"/>
                </a:moveTo>
                <a:lnTo>
                  <a:pt x="1838841" y="0"/>
                </a:lnTo>
                <a:cubicBezTo>
                  <a:pt x="1838841" y="123111"/>
                  <a:pt x="1876941" y="366871"/>
                  <a:pt x="1838841" y="369332"/>
                </a:cubicBezTo>
                <a:cubicBezTo>
                  <a:pt x="1128527" y="166132"/>
                  <a:pt x="665864" y="267732"/>
                  <a:pt x="0" y="566182"/>
                </a:cubicBezTo>
                <a:lnTo>
                  <a:pt x="12700" y="0"/>
                </a:lnTo>
                <a:close/>
              </a:path>
            </a:pathLst>
          </a:custGeom>
          <a:noFill/>
        </p:spPr>
        <p:txBody>
          <a:bodyPr wrap="none" rtlCol="0">
            <a:prstTxWarp prst="textArchUp">
              <a:avLst>
                <a:gd name="adj" fmla="val 10663584"/>
              </a:avLst>
            </a:prstTxWarp>
            <a:spAutoFit/>
          </a:bodyPr>
          <a:lstStyle/>
          <a:p>
            <a:pPr algn="ctr"/>
            <a:r>
              <a:rPr lang="en-GB"/>
              <a:t>Master students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90EA05-806D-D212-D194-3F68F0D39D59}"/>
              </a:ext>
            </a:extLst>
          </p:cNvPr>
          <p:cNvSpPr txBox="1"/>
          <p:nvPr/>
        </p:nvSpPr>
        <p:spPr>
          <a:xfrm>
            <a:off x="8640104" y="1579483"/>
            <a:ext cx="1732003" cy="566182"/>
          </a:xfrm>
          <a:custGeom>
            <a:avLst/>
            <a:gdLst>
              <a:gd name="connsiteX0" fmla="*/ 0 w 1826141"/>
              <a:gd name="connsiteY0" fmla="*/ 0 h 369332"/>
              <a:gd name="connsiteX1" fmla="*/ 1826141 w 1826141"/>
              <a:gd name="connsiteY1" fmla="*/ 0 h 369332"/>
              <a:gd name="connsiteX2" fmla="*/ 1826141 w 1826141"/>
              <a:gd name="connsiteY2" fmla="*/ 369332 h 369332"/>
              <a:gd name="connsiteX3" fmla="*/ 0 w 1826141"/>
              <a:gd name="connsiteY3" fmla="*/ 369332 h 369332"/>
              <a:gd name="connsiteX4" fmla="*/ 0 w 1826141"/>
              <a:gd name="connsiteY4" fmla="*/ 0 h 369332"/>
              <a:gd name="connsiteX0" fmla="*/ 0 w 1843074"/>
              <a:gd name="connsiteY0" fmla="*/ 0 h 369332"/>
              <a:gd name="connsiteX1" fmla="*/ 1826141 w 1843074"/>
              <a:gd name="connsiteY1" fmla="*/ 0 h 369332"/>
              <a:gd name="connsiteX2" fmla="*/ 1826141 w 1843074"/>
              <a:gd name="connsiteY2" fmla="*/ 369332 h 369332"/>
              <a:gd name="connsiteX3" fmla="*/ 0 w 1843074"/>
              <a:gd name="connsiteY3" fmla="*/ 369332 h 369332"/>
              <a:gd name="connsiteX4" fmla="*/ 0 w 1843074"/>
              <a:gd name="connsiteY4" fmla="*/ 0 h 369332"/>
              <a:gd name="connsiteX0" fmla="*/ 0 w 1843074"/>
              <a:gd name="connsiteY0" fmla="*/ 0 h 431420"/>
              <a:gd name="connsiteX1" fmla="*/ 1826141 w 1843074"/>
              <a:gd name="connsiteY1" fmla="*/ 0 h 431420"/>
              <a:gd name="connsiteX2" fmla="*/ 1826141 w 1843074"/>
              <a:gd name="connsiteY2" fmla="*/ 369332 h 431420"/>
              <a:gd name="connsiteX3" fmla="*/ 0 w 1843074"/>
              <a:gd name="connsiteY3" fmla="*/ 369332 h 431420"/>
              <a:gd name="connsiteX4" fmla="*/ 0 w 1843074"/>
              <a:gd name="connsiteY4" fmla="*/ 0 h 431420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  <a:gd name="connsiteX0" fmla="*/ 12700 w 1855774"/>
              <a:gd name="connsiteY0" fmla="*/ 0 h 566182"/>
              <a:gd name="connsiteX1" fmla="*/ 1838841 w 1855774"/>
              <a:gd name="connsiteY1" fmla="*/ 0 h 566182"/>
              <a:gd name="connsiteX2" fmla="*/ 1838841 w 1855774"/>
              <a:gd name="connsiteY2" fmla="*/ 369332 h 566182"/>
              <a:gd name="connsiteX3" fmla="*/ 0 w 1855774"/>
              <a:gd name="connsiteY3" fmla="*/ 566182 h 566182"/>
              <a:gd name="connsiteX4" fmla="*/ 12700 w 1855774"/>
              <a:gd name="connsiteY4" fmla="*/ 0 h 56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5774" h="566182">
                <a:moveTo>
                  <a:pt x="12700" y="0"/>
                </a:moveTo>
                <a:lnTo>
                  <a:pt x="1838841" y="0"/>
                </a:lnTo>
                <a:cubicBezTo>
                  <a:pt x="1838841" y="123111"/>
                  <a:pt x="1876941" y="366871"/>
                  <a:pt x="1838841" y="369332"/>
                </a:cubicBezTo>
                <a:cubicBezTo>
                  <a:pt x="1128527" y="166132"/>
                  <a:pt x="665864" y="267732"/>
                  <a:pt x="0" y="566182"/>
                </a:cubicBezTo>
                <a:lnTo>
                  <a:pt x="12700" y="0"/>
                </a:lnTo>
                <a:close/>
              </a:path>
            </a:pathLst>
          </a:custGeom>
          <a:noFill/>
        </p:spPr>
        <p:txBody>
          <a:bodyPr wrap="none" rtlCol="0">
            <a:prstTxWarp prst="textArchUp">
              <a:avLst>
                <a:gd name="adj" fmla="val 11178089"/>
              </a:avLst>
            </a:prstTxWarp>
            <a:spAutoFit/>
          </a:bodyPr>
          <a:lstStyle/>
          <a:p>
            <a:pPr algn="ctr"/>
            <a:r>
              <a:rPr lang="en-GB"/>
              <a:t>PhD students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7C26947-FAF9-4491-7C67-299A51DA5FCC}"/>
              </a:ext>
            </a:extLst>
          </p:cNvPr>
          <p:cNvGrpSpPr/>
          <p:nvPr/>
        </p:nvGrpSpPr>
        <p:grpSpPr>
          <a:xfrm>
            <a:off x="4232067" y="1262053"/>
            <a:ext cx="2087503" cy="914400"/>
            <a:chOff x="3919888" y="1243101"/>
            <a:chExt cx="2087503" cy="914400"/>
          </a:xfrm>
        </p:grpSpPr>
        <p:pic>
          <p:nvPicPr>
            <p:cNvPr id="27" name="Graphic 26" descr="Open folder with solid fill">
              <a:extLst>
                <a:ext uri="{FF2B5EF4-FFF2-40B4-BE49-F238E27FC236}">
                  <a16:creationId xmlns:a16="http://schemas.microsoft.com/office/drawing/2014/main" id="{8DE72498-C204-34D6-7611-C858AAF41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919888" y="1243101"/>
              <a:ext cx="914400" cy="9144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FD34C2-3392-4CEB-91AD-740AB628A02D}"/>
                </a:ext>
              </a:extLst>
            </p:cNvPr>
            <p:cNvSpPr txBox="1"/>
            <p:nvPr/>
          </p:nvSpPr>
          <p:spPr>
            <a:xfrm>
              <a:off x="4758331" y="1477534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lab project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14569A-F668-F3BA-F75D-8E7945D56093}"/>
              </a:ext>
            </a:extLst>
          </p:cNvPr>
          <p:cNvGrpSpPr/>
          <p:nvPr/>
        </p:nvGrpSpPr>
        <p:grpSpPr>
          <a:xfrm>
            <a:off x="4810962" y="1965377"/>
            <a:ext cx="1936570" cy="914400"/>
            <a:chOff x="4764101" y="1965365"/>
            <a:chExt cx="1936570" cy="914400"/>
          </a:xfrm>
        </p:grpSpPr>
        <p:pic>
          <p:nvPicPr>
            <p:cNvPr id="33" name="Graphic 32" descr="Open folder with solid fill">
              <a:extLst>
                <a:ext uri="{FF2B5EF4-FFF2-40B4-BE49-F238E27FC236}">
                  <a16:creationId xmlns:a16="http://schemas.microsoft.com/office/drawing/2014/main" id="{AA7920F2-5175-6015-B7E8-FDB28C2A5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764101" y="1965365"/>
              <a:ext cx="914400" cy="914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774460-FBA9-8F0A-154F-757D70759A0F}"/>
                </a:ext>
              </a:extLst>
            </p:cNvPr>
            <p:cNvSpPr txBox="1"/>
            <p:nvPr/>
          </p:nvSpPr>
          <p:spPr>
            <a:xfrm>
              <a:off x="5631147" y="2224746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raw data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EEDA1A-1D6C-5074-527C-B3C5364AC65F}"/>
              </a:ext>
            </a:extLst>
          </p:cNvPr>
          <p:cNvGrpSpPr/>
          <p:nvPr/>
        </p:nvGrpSpPr>
        <p:grpSpPr>
          <a:xfrm>
            <a:off x="4819491" y="2841095"/>
            <a:ext cx="1834689" cy="914400"/>
            <a:chOff x="4819491" y="2841095"/>
            <a:chExt cx="1834689" cy="914400"/>
          </a:xfrm>
        </p:grpSpPr>
        <p:pic>
          <p:nvPicPr>
            <p:cNvPr id="34" name="Graphic 33" descr="Open folder with solid fill">
              <a:extLst>
                <a:ext uri="{FF2B5EF4-FFF2-40B4-BE49-F238E27FC236}">
                  <a16:creationId xmlns:a16="http://schemas.microsoft.com/office/drawing/2014/main" id="{C028652B-0FFF-67C3-9115-FDF0E7250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819491" y="2841095"/>
              <a:ext cx="914400" cy="914400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AD9FBA-D684-E88E-82BC-C09478C2C7EB}"/>
                </a:ext>
              </a:extLst>
            </p:cNvPr>
            <p:cNvSpPr txBox="1"/>
            <p:nvPr/>
          </p:nvSpPr>
          <p:spPr>
            <a:xfrm>
              <a:off x="5635953" y="3079363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analysis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D35558-7D29-15D2-9FEB-0ED3CF1732BF}"/>
              </a:ext>
            </a:extLst>
          </p:cNvPr>
          <p:cNvGrpSpPr/>
          <p:nvPr/>
        </p:nvGrpSpPr>
        <p:grpSpPr>
          <a:xfrm>
            <a:off x="5270077" y="3630483"/>
            <a:ext cx="2148501" cy="914400"/>
            <a:chOff x="5405170" y="3829120"/>
            <a:chExt cx="2148501" cy="914400"/>
          </a:xfrm>
        </p:grpSpPr>
        <p:pic>
          <p:nvPicPr>
            <p:cNvPr id="38" name="Graphic 37" descr="Open folder with solid fill">
              <a:extLst>
                <a:ext uri="{FF2B5EF4-FFF2-40B4-BE49-F238E27FC236}">
                  <a16:creationId xmlns:a16="http://schemas.microsoft.com/office/drawing/2014/main" id="{611F0422-0439-26F3-3BB9-0AC0B314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05170" y="3829120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E8033F1-F8A8-621F-4B7B-06349184D488}"/>
                </a:ext>
              </a:extLst>
            </p:cNvPr>
            <p:cNvSpPr txBox="1"/>
            <p:nvPr/>
          </p:nvSpPr>
          <p:spPr>
            <a:xfrm>
              <a:off x="6240491" y="407925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by masters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16986C-A203-B4A4-324F-14FE999B7F48}"/>
              </a:ext>
            </a:extLst>
          </p:cNvPr>
          <p:cNvGrpSpPr/>
          <p:nvPr/>
        </p:nvGrpSpPr>
        <p:grpSpPr>
          <a:xfrm>
            <a:off x="5271817" y="4421660"/>
            <a:ext cx="1820646" cy="914400"/>
            <a:chOff x="5405170" y="4631225"/>
            <a:chExt cx="1820646" cy="914400"/>
          </a:xfrm>
        </p:grpSpPr>
        <p:pic>
          <p:nvPicPr>
            <p:cNvPr id="39" name="Graphic 38" descr="Open folder with solid fill">
              <a:extLst>
                <a:ext uri="{FF2B5EF4-FFF2-40B4-BE49-F238E27FC236}">
                  <a16:creationId xmlns:a16="http://schemas.microsoft.com/office/drawing/2014/main" id="{45975A94-41B5-E248-D6F0-6AB2FBCB7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405170" y="4631225"/>
              <a:ext cx="914400" cy="9144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E78CC9-149A-87EF-05D2-3464F556CDAE}"/>
                </a:ext>
              </a:extLst>
            </p:cNvPr>
            <p:cNvSpPr txBox="1"/>
            <p:nvPr/>
          </p:nvSpPr>
          <p:spPr>
            <a:xfrm>
              <a:off x="6233237" y="492327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by phds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3E74E3-0E45-AD31-D769-98029D3F5C6E}"/>
              </a:ext>
            </a:extLst>
          </p:cNvPr>
          <p:cNvGrpSpPr/>
          <p:nvPr/>
        </p:nvGrpSpPr>
        <p:grpSpPr>
          <a:xfrm>
            <a:off x="4548834" y="1965365"/>
            <a:ext cx="332644" cy="1298664"/>
            <a:chOff x="4548834" y="1965365"/>
            <a:chExt cx="332644" cy="1298664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8A42D38-9747-6235-555E-AF917AC9B604}"/>
                </a:ext>
              </a:extLst>
            </p:cNvPr>
            <p:cNvCxnSpPr>
              <a:cxnSpLocks/>
            </p:cNvCxnSpPr>
            <p:nvPr/>
          </p:nvCxnSpPr>
          <p:spPr>
            <a:xfrm>
              <a:off x="4563122" y="1965365"/>
              <a:ext cx="0" cy="129866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E68D71-5880-C1B6-B6B5-3694AF440966}"/>
                </a:ext>
              </a:extLst>
            </p:cNvPr>
            <p:cNvCxnSpPr>
              <a:cxnSpLocks/>
            </p:cNvCxnSpPr>
            <p:nvPr/>
          </p:nvCxnSpPr>
          <p:spPr>
            <a:xfrm>
              <a:off x="4550422" y="2462213"/>
              <a:ext cx="33105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4398E89-A8C2-9C8A-A10E-1AEF738E0B76}"/>
                </a:ext>
              </a:extLst>
            </p:cNvPr>
            <p:cNvCxnSpPr>
              <a:cxnSpLocks/>
            </p:cNvCxnSpPr>
            <p:nvPr/>
          </p:nvCxnSpPr>
          <p:spPr>
            <a:xfrm>
              <a:off x="4548834" y="3253839"/>
              <a:ext cx="33105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CE767E8-0A50-753D-74A4-179185D52F12}"/>
              </a:ext>
            </a:extLst>
          </p:cNvPr>
          <p:cNvGrpSpPr/>
          <p:nvPr/>
        </p:nvGrpSpPr>
        <p:grpSpPr>
          <a:xfrm>
            <a:off x="5004619" y="3557119"/>
            <a:ext cx="332644" cy="1298664"/>
            <a:chOff x="4548834" y="1965365"/>
            <a:chExt cx="332644" cy="1298664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A35D9D8-5719-C86D-F9B1-902681557E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3122" y="1965365"/>
              <a:ext cx="0" cy="1298664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9ED75D6-E878-9194-5DFE-76633CCF84F0}"/>
                </a:ext>
              </a:extLst>
            </p:cNvPr>
            <p:cNvCxnSpPr>
              <a:cxnSpLocks/>
            </p:cNvCxnSpPr>
            <p:nvPr/>
          </p:nvCxnSpPr>
          <p:spPr>
            <a:xfrm>
              <a:off x="4550422" y="2462213"/>
              <a:ext cx="33105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88E76A7-82EC-FAFC-716C-DC36644CA083}"/>
                </a:ext>
              </a:extLst>
            </p:cNvPr>
            <p:cNvCxnSpPr>
              <a:cxnSpLocks/>
            </p:cNvCxnSpPr>
            <p:nvPr/>
          </p:nvCxnSpPr>
          <p:spPr>
            <a:xfrm>
              <a:off x="4548834" y="3253839"/>
              <a:ext cx="331056" cy="0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8DB7C87-905B-3A71-2405-BDB6E7311661}"/>
              </a:ext>
            </a:extLst>
          </p:cNvPr>
          <p:cNvCxnSpPr>
            <a:cxnSpLocks/>
            <a:stCxn id="50" idx="7"/>
          </p:cNvCxnSpPr>
          <p:nvPr/>
        </p:nvCxnSpPr>
        <p:spPr>
          <a:xfrm flipV="1">
            <a:off x="2860596" y="1854169"/>
            <a:ext cx="1359808" cy="614733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F5FDD75-AD60-7218-8E8B-C162892D6843}"/>
              </a:ext>
            </a:extLst>
          </p:cNvPr>
          <p:cNvCxnSpPr>
            <a:cxnSpLocks/>
          </p:cNvCxnSpPr>
          <p:nvPr/>
        </p:nvCxnSpPr>
        <p:spPr>
          <a:xfrm flipV="1">
            <a:off x="3212983" y="2616813"/>
            <a:ext cx="1606508" cy="48844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BBBCD40-FE43-FE18-B63C-6B9183C98F6A}"/>
              </a:ext>
            </a:extLst>
          </p:cNvPr>
          <p:cNvCxnSpPr>
            <a:cxnSpLocks/>
          </p:cNvCxnSpPr>
          <p:nvPr/>
        </p:nvCxnSpPr>
        <p:spPr>
          <a:xfrm flipV="1">
            <a:off x="3270813" y="3411940"/>
            <a:ext cx="1557207" cy="110014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8E511D-37CE-5DEF-B3A7-85C0C75E6E80}"/>
              </a:ext>
            </a:extLst>
          </p:cNvPr>
          <p:cNvCxnSpPr>
            <a:cxnSpLocks/>
          </p:cNvCxnSpPr>
          <p:nvPr/>
        </p:nvCxnSpPr>
        <p:spPr>
          <a:xfrm>
            <a:off x="3212983" y="3997817"/>
            <a:ext cx="2017840" cy="130717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B1F3B6-C768-C132-92EA-2C1D44871610}"/>
              </a:ext>
            </a:extLst>
          </p:cNvPr>
          <p:cNvCxnSpPr>
            <a:cxnSpLocks/>
            <a:stCxn id="51" idx="1"/>
            <a:endCxn id="54" idx="3"/>
          </p:cNvCxnSpPr>
          <p:nvPr/>
        </p:nvCxnSpPr>
        <p:spPr>
          <a:xfrm flipH="1" flipV="1">
            <a:off x="6319570" y="1681152"/>
            <a:ext cx="2236874" cy="520312"/>
          </a:xfrm>
          <a:prstGeom prst="straightConnector1">
            <a:avLst/>
          </a:prstGeom>
          <a:ln w="28575">
            <a:solidFill>
              <a:srgbClr val="1D8DB0"/>
            </a:solidFill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3952B24-5EBF-2707-9365-FAB97762459D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7092463" y="4263857"/>
            <a:ext cx="1318911" cy="634521"/>
          </a:xfrm>
          <a:prstGeom prst="straightConnector1">
            <a:avLst/>
          </a:prstGeom>
          <a:ln w="28575">
            <a:solidFill>
              <a:srgbClr val="1D8DB0"/>
            </a:solidFill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0B64F0D-7AF4-6AC1-8890-93BBDBCFECB3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6654180" y="3216723"/>
            <a:ext cx="1504114" cy="47306"/>
          </a:xfrm>
          <a:prstGeom prst="straightConnector1">
            <a:avLst/>
          </a:prstGeom>
          <a:ln w="28575">
            <a:solidFill>
              <a:srgbClr val="1D8DB0"/>
            </a:solidFill>
            <a:prstDash val="solid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7EBFC42-2C34-3F29-1A47-A9F090B9A1EA}"/>
              </a:ext>
            </a:extLst>
          </p:cNvPr>
          <p:cNvCxnSpPr>
            <a:cxnSpLocks/>
            <a:endCxn id="55" idx="3"/>
          </p:cNvCxnSpPr>
          <p:nvPr/>
        </p:nvCxnSpPr>
        <p:spPr>
          <a:xfrm flipH="1" flipV="1">
            <a:off x="6747532" y="2409424"/>
            <a:ext cx="1526194" cy="261234"/>
          </a:xfrm>
          <a:prstGeom prst="straightConnector1">
            <a:avLst/>
          </a:prstGeom>
          <a:ln w="28575">
            <a:solidFill>
              <a:srgbClr val="1D8DB0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B046F8-F402-526B-BCC0-0A692747865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7418578" y="3852000"/>
            <a:ext cx="827575" cy="213286"/>
          </a:xfrm>
          <a:prstGeom prst="straightConnector1">
            <a:avLst/>
          </a:prstGeom>
          <a:ln w="28575">
            <a:solidFill>
              <a:srgbClr val="1D8DB0"/>
            </a:solidFill>
            <a:prstDash val="sysDot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C081F-F257-C4EB-253C-D4764F05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6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A424E2-FA23-4DCD-4A99-D92E9ECD6B0C}"/>
              </a:ext>
            </a:extLst>
          </p:cNvPr>
          <p:cNvSpPr/>
          <p:nvPr/>
        </p:nvSpPr>
        <p:spPr>
          <a:xfrm>
            <a:off x="6251815" y="3906884"/>
            <a:ext cx="5760000" cy="221243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BF04F-BA76-C39C-1381-804E26D80FD9}"/>
              </a:ext>
            </a:extLst>
          </p:cNvPr>
          <p:cNvSpPr/>
          <p:nvPr/>
        </p:nvSpPr>
        <p:spPr>
          <a:xfrm>
            <a:off x="233416" y="3906884"/>
            <a:ext cx="5760000" cy="2212437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TextBox 40"/>
          <p:cNvSpPr txBox="1"/>
          <p:nvPr/>
        </p:nvSpPr>
        <p:spPr bwMode="auto">
          <a:xfrm>
            <a:off x="449363" y="161788"/>
            <a:ext cx="109569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353A42"/>
                </a:solidFill>
                <a:effectLst/>
                <a:uLnTx/>
                <a:uFillTx/>
                <a:latin typeface="FlandersArtSans-Bold"/>
                <a:ea typeface="+mn-ea"/>
                <a:cs typeface="Calibri" panose="020F0502020204030204" pitchFamily="34" charset="0"/>
              </a:rPr>
              <a:t>Metadata: for what? </a:t>
            </a:r>
          </a:p>
        </p:txBody>
      </p:sp>
      <p:sp>
        <p:nvSpPr>
          <p:cNvPr id="10" name="TextBox 69">
            <a:extLst>
              <a:ext uri="{FF2B5EF4-FFF2-40B4-BE49-F238E27FC236}">
                <a16:creationId xmlns:a16="http://schemas.microsoft.com/office/drawing/2014/main" id="{A3BD339F-29DF-4A6B-A5E2-B55A8FD3E52D}"/>
              </a:ext>
            </a:extLst>
          </p:cNvPr>
          <p:cNvSpPr txBox="1"/>
          <p:nvPr/>
        </p:nvSpPr>
        <p:spPr>
          <a:xfrm>
            <a:off x="1087039" y="4103316"/>
            <a:ext cx="206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>
                <a:solidFill>
                  <a:schemeClr val="accent1">
                    <a:lumMod val="75000"/>
                  </a:schemeClr>
                </a:solidFill>
              </a:rPr>
              <a:t>Data </a:t>
            </a:r>
            <a:r>
              <a:rPr lang="nl-BE" sz="2400" b="1" err="1">
                <a:solidFill>
                  <a:schemeClr val="accent1">
                    <a:lumMod val="75000"/>
                  </a:schemeClr>
                </a:solidFill>
              </a:rPr>
              <a:t>discovery</a:t>
            </a:r>
            <a:endParaRPr lang="nl-BE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Graphic 3" descr="Magnifying glass">
            <a:extLst>
              <a:ext uri="{FF2B5EF4-FFF2-40B4-BE49-F238E27FC236}">
                <a16:creationId xmlns:a16="http://schemas.microsoft.com/office/drawing/2014/main" id="{F35D836E-661D-4B53-938F-64ED14283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067" y="4014948"/>
            <a:ext cx="624972" cy="638401"/>
          </a:xfrm>
          <a:prstGeom prst="rect">
            <a:avLst/>
          </a:prstGeom>
        </p:spPr>
      </p:pic>
      <p:pic>
        <p:nvPicPr>
          <p:cNvPr id="18" name="Graphic 19" descr="Gears">
            <a:extLst>
              <a:ext uri="{FF2B5EF4-FFF2-40B4-BE49-F238E27FC236}">
                <a16:creationId xmlns:a16="http://schemas.microsoft.com/office/drawing/2014/main" id="{87C21153-B0C8-480A-A315-F334BE442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80005" y="3979973"/>
            <a:ext cx="758792" cy="708350"/>
          </a:xfrm>
          <a:prstGeom prst="rect">
            <a:avLst/>
          </a:prstGeom>
        </p:spPr>
      </p:pic>
      <p:sp>
        <p:nvSpPr>
          <p:cNvPr id="33" name="TextBox 45">
            <a:extLst>
              <a:ext uri="{FF2B5EF4-FFF2-40B4-BE49-F238E27FC236}">
                <a16:creationId xmlns:a16="http://schemas.microsoft.com/office/drawing/2014/main" id="{3DC4D026-D20D-48BE-A5D3-93B5ACABC51B}"/>
              </a:ext>
            </a:extLst>
          </p:cNvPr>
          <p:cNvSpPr txBox="1"/>
          <p:nvPr/>
        </p:nvSpPr>
        <p:spPr>
          <a:xfrm>
            <a:off x="7245707" y="4103316"/>
            <a:ext cx="2451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b="1">
                <a:solidFill>
                  <a:schemeClr val="accent1">
                    <a:lumMod val="75000"/>
                  </a:schemeClr>
                </a:solidFill>
              </a:rPr>
              <a:t>Automation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3117D-4C97-40D0-8BA0-67C942F1D7EA}"/>
              </a:ext>
            </a:extLst>
          </p:cNvPr>
          <p:cNvSpPr txBox="1"/>
          <p:nvPr/>
        </p:nvSpPr>
        <p:spPr>
          <a:xfrm>
            <a:off x="462067" y="4808365"/>
            <a:ext cx="5052152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List collections/projects with FWO as founder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List all collections associated to project FWO99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Find all files that were generated with CP2K v4.1</a:t>
            </a:r>
            <a:endParaRPr lang="nl-B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A2D79F-31F8-4C7E-BCDF-07B6A28BD708}"/>
              </a:ext>
            </a:extLst>
          </p:cNvPr>
          <p:cNvSpPr txBox="1"/>
          <p:nvPr/>
        </p:nvSpPr>
        <p:spPr>
          <a:xfrm>
            <a:off x="6858855" y="4566574"/>
            <a:ext cx="494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Create a script (</a:t>
            </a:r>
            <a:r>
              <a:rPr lang="en-US" err="1"/>
              <a:t>e.g</a:t>
            </a:r>
            <a:r>
              <a:rPr lang="en-US"/>
              <a:t> in python):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Look for collections with Metadata ‘</a:t>
            </a:r>
            <a:r>
              <a:rPr lang="en-US" err="1"/>
              <a:t>ToArchive</a:t>
            </a:r>
            <a:r>
              <a:rPr lang="en-US"/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Make a read-only copy of the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metadata: </a:t>
            </a:r>
            <a:r>
              <a:rPr lang="en-US" err="1"/>
              <a:t>ArticleID</a:t>
            </a:r>
            <a:r>
              <a:rPr lang="en-US"/>
              <a:t>=article1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B7018A-20C3-DFD3-E0D9-C13A6D394485}"/>
              </a:ext>
            </a:extLst>
          </p:cNvPr>
          <p:cNvGrpSpPr/>
          <p:nvPr/>
        </p:nvGrpSpPr>
        <p:grpSpPr>
          <a:xfrm>
            <a:off x="1447800" y="993499"/>
            <a:ext cx="9353550" cy="2752084"/>
            <a:chOff x="1447800" y="964924"/>
            <a:chExt cx="9353550" cy="2752084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085339D-0B18-A373-9B5F-FAB96F156D93}"/>
                </a:ext>
              </a:extLst>
            </p:cNvPr>
            <p:cNvSpPr/>
            <p:nvPr/>
          </p:nvSpPr>
          <p:spPr>
            <a:xfrm>
              <a:off x="1447800" y="964924"/>
              <a:ext cx="9353550" cy="2752084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nl-BE"/>
            </a:p>
          </p:txBody>
        </p:sp>
        <p:sp>
          <p:nvSpPr>
            <p:cNvPr id="32" name="TextBox 44">
              <a:extLst>
                <a:ext uri="{FF2B5EF4-FFF2-40B4-BE49-F238E27FC236}">
                  <a16:creationId xmlns:a16="http://schemas.microsoft.com/office/drawing/2014/main" id="{828ADA85-DA2C-470C-81E1-1C011DC7F75F}"/>
                </a:ext>
              </a:extLst>
            </p:cNvPr>
            <p:cNvSpPr txBox="1"/>
            <p:nvPr/>
          </p:nvSpPr>
          <p:spPr>
            <a:xfrm>
              <a:off x="2333075" y="1098897"/>
              <a:ext cx="3006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nl-BE" sz="2400" b="1">
                  <a:solidFill>
                    <a:schemeClr val="accent1">
                      <a:lumMod val="75000"/>
                    </a:schemeClr>
                  </a:solidFill>
                </a:rPr>
                <a:t>Give context, </a:t>
              </a:r>
              <a:r>
                <a:rPr lang="nl-BE" sz="2400" b="1" err="1">
                  <a:solidFill>
                    <a:schemeClr val="accent1">
                      <a:lumMod val="75000"/>
                    </a:schemeClr>
                  </a:solidFill>
                </a:rPr>
                <a:t>describe</a:t>
              </a:r>
              <a:endParaRPr lang="nl-BE" sz="240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F22CE0-1E94-4931-A9CB-62CA30E8D606}"/>
                </a:ext>
              </a:extLst>
            </p:cNvPr>
            <p:cNvSpPr txBox="1"/>
            <p:nvPr/>
          </p:nvSpPr>
          <p:spPr>
            <a:xfrm>
              <a:off x="3325906" y="1642329"/>
              <a:ext cx="327333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err="1"/>
                <a:t>ProjectID</a:t>
              </a:r>
              <a:r>
                <a:rPr lang="en-US"/>
                <a:t>: FWO99</a:t>
              </a:r>
            </a:p>
            <a:p>
              <a:r>
                <a:rPr lang="en-US" b="1"/>
                <a:t>Title</a:t>
              </a:r>
              <a:r>
                <a:rPr lang="en-US"/>
                <a:t>: Thermodynamics of coffee </a:t>
              </a:r>
            </a:p>
            <a:p>
              <a:r>
                <a:rPr lang="en-US" b="1"/>
                <a:t>PI</a:t>
              </a:r>
              <a:r>
                <a:rPr lang="en-US"/>
                <a:t>: </a:t>
              </a:r>
              <a:r>
                <a:rPr lang="en-US" err="1"/>
                <a:t>ProfessorZonnebloem</a:t>
              </a:r>
              <a:endParaRPr lang="en-US"/>
            </a:p>
            <a:p>
              <a:r>
                <a:rPr lang="nl-BE" b="1" err="1"/>
                <a:t>Funder</a:t>
              </a:r>
              <a:r>
                <a:rPr lang="nl-BE"/>
                <a:t>: FWO</a:t>
              </a:r>
            </a:p>
            <a:p>
              <a:r>
                <a:rPr lang="nl-BE" b="1" err="1"/>
                <a:t>StartDate</a:t>
              </a:r>
              <a:r>
                <a:rPr lang="nl-BE"/>
                <a:t>:  2021-01-01</a:t>
              </a:r>
            </a:p>
            <a:p>
              <a:r>
                <a:rPr lang="nl-BE" b="1" err="1"/>
                <a:t>EndDate</a:t>
              </a:r>
              <a:r>
                <a:rPr lang="nl-BE"/>
                <a:t>: 2024-12-11</a:t>
              </a:r>
            </a:p>
            <a:p>
              <a:r>
                <a:rPr lang="nl-BE" b="1"/>
                <a:t>Status</a:t>
              </a:r>
              <a:r>
                <a:rPr lang="nl-BE"/>
                <a:t>: </a:t>
              </a:r>
              <a:r>
                <a:rPr lang="nl-BE" err="1"/>
                <a:t>ToArchive</a:t>
              </a:r>
              <a:endParaRPr lang="nl-BE"/>
            </a:p>
          </p:txBody>
        </p:sp>
        <p:pic>
          <p:nvPicPr>
            <p:cNvPr id="14" name="Graphic 13" descr="Open folder">
              <a:extLst>
                <a:ext uri="{FF2B5EF4-FFF2-40B4-BE49-F238E27FC236}">
                  <a16:creationId xmlns:a16="http://schemas.microsoft.com/office/drawing/2014/main" id="{7F37AAF4-BF92-4701-9D04-4A692D88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95928" y="1549163"/>
              <a:ext cx="828000" cy="828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B33E75-B25E-46F6-A78E-818EBA2E8A58}"/>
                </a:ext>
              </a:extLst>
            </p:cNvPr>
            <p:cNvSpPr txBox="1"/>
            <p:nvPr/>
          </p:nvSpPr>
          <p:spPr>
            <a:xfrm>
              <a:off x="2199668" y="2249295"/>
              <a:ext cx="1030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FWO99-simul</a:t>
              </a:r>
              <a:endParaRPr lang="nl-BE" sz="1200"/>
            </a:p>
          </p:txBody>
        </p:sp>
        <p:pic>
          <p:nvPicPr>
            <p:cNvPr id="4" name="Graphic 3" descr="Document">
              <a:extLst>
                <a:ext uri="{FF2B5EF4-FFF2-40B4-BE49-F238E27FC236}">
                  <a16:creationId xmlns:a16="http://schemas.microsoft.com/office/drawing/2014/main" id="{E9D64C7C-4501-4B21-8B83-F11296F5C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029297" y="1539394"/>
              <a:ext cx="674152" cy="67415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FF826C-0590-4889-8240-E15FB5B89FAF}"/>
                </a:ext>
              </a:extLst>
            </p:cNvPr>
            <p:cNvSpPr txBox="1"/>
            <p:nvPr/>
          </p:nvSpPr>
          <p:spPr>
            <a:xfrm>
              <a:off x="7770985" y="1550793"/>
              <a:ext cx="274325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err="1"/>
                <a:t>SimulationID</a:t>
              </a:r>
              <a:r>
                <a:rPr lang="en-US"/>
                <a:t>: FWO99-sim1</a:t>
              </a:r>
            </a:p>
            <a:p>
              <a:r>
                <a:rPr lang="en-US" b="1"/>
                <a:t>System</a:t>
              </a:r>
              <a:r>
                <a:rPr lang="en-US"/>
                <a:t>: Caffeine</a:t>
              </a:r>
            </a:p>
            <a:p>
              <a:r>
                <a:rPr lang="en-US" b="1" err="1"/>
                <a:t>JobID</a:t>
              </a:r>
              <a:r>
                <a:rPr lang="en-US"/>
                <a:t>: 40000001</a:t>
              </a:r>
            </a:p>
            <a:p>
              <a:r>
                <a:rPr lang="en-US" b="1"/>
                <a:t>System</a:t>
              </a:r>
              <a:r>
                <a:rPr lang="en-US"/>
                <a:t>: VSC-Hortense</a:t>
              </a:r>
            </a:p>
            <a:p>
              <a:r>
                <a:rPr lang="en-US" b="1"/>
                <a:t>Software</a:t>
              </a:r>
              <a:r>
                <a:rPr lang="en-US"/>
                <a:t>: CP2K</a:t>
              </a:r>
            </a:p>
            <a:p>
              <a:r>
                <a:rPr lang="en-US" b="1"/>
                <a:t>Version</a:t>
              </a:r>
              <a:r>
                <a:rPr lang="en-US"/>
                <a:t>: 4.1</a:t>
              </a:r>
            </a:p>
            <a:p>
              <a:r>
                <a:rPr lang="nl-BE" b="1"/>
                <a:t>Date</a:t>
              </a:r>
              <a:r>
                <a:rPr lang="nl-BE"/>
                <a:t>: 2023-04-20</a:t>
              </a:r>
            </a:p>
          </p:txBody>
        </p:sp>
        <p:pic>
          <p:nvPicPr>
            <p:cNvPr id="6" name="Graphic 5" descr="Clipboard with solid fill">
              <a:extLst>
                <a:ext uri="{FF2B5EF4-FFF2-40B4-BE49-F238E27FC236}">
                  <a16:creationId xmlns:a16="http://schemas.microsoft.com/office/drawing/2014/main" id="{7B3DE175-4E40-2359-02D3-5D27B7658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796651" y="1017130"/>
              <a:ext cx="657225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76720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Giraffe Animal photo and picture">
            <a:extLst>
              <a:ext uri="{FF2B5EF4-FFF2-40B4-BE49-F238E27FC236}">
                <a16:creationId xmlns:a16="http://schemas.microsoft.com/office/drawing/2014/main" id="{3E86B849-1AC4-A7F2-DA09-8B6E4AD61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148" y="4198847"/>
            <a:ext cx="2805735" cy="1870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FC6AAA-C3C6-6874-ABB2-3F88F8DC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>
                <a:latin typeface="Arial"/>
                <a:cs typeface="Arial"/>
              </a:rPr>
              <a:t>Manual </a:t>
            </a:r>
            <a:r>
              <a:rPr lang="nl-BE" err="1">
                <a:latin typeface="Arial"/>
                <a:cs typeface="Arial"/>
              </a:rPr>
              <a:t>addition</a:t>
            </a:r>
            <a:endParaRPr lang="nl-BE">
              <a:latin typeface="Arial"/>
              <a:cs typeface="Arial"/>
            </a:endParaRPr>
          </a:p>
          <a:p>
            <a:pPr marL="0" indent="0">
              <a:buNone/>
            </a:pPr>
            <a:endParaRPr lang="nl-BE"/>
          </a:p>
          <a:p>
            <a:r>
              <a:rPr lang="nl-BE">
                <a:latin typeface="Arial"/>
                <a:cs typeface="Arial"/>
              </a:rPr>
              <a:t>Via </a:t>
            </a:r>
            <a:r>
              <a:rPr lang="nl-BE" err="1">
                <a:latin typeface="Arial"/>
                <a:cs typeface="Arial"/>
              </a:rPr>
              <a:t>schemas</a:t>
            </a:r>
            <a:endParaRPr lang="nl-BE">
              <a:latin typeface="Arial"/>
              <a:cs typeface="Arial"/>
            </a:endParaRPr>
          </a:p>
          <a:p>
            <a:endParaRPr lang="nl-BE"/>
          </a:p>
          <a:p>
            <a:r>
              <a:rPr lang="nl-BE" err="1">
                <a:latin typeface="Arial"/>
                <a:cs typeface="Arial"/>
              </a:rPr>
              <a:t>Automated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extraction</a:t>
            </a:r>
            <a:endParaRPr lang="nl-BE">
              <a:latin typeface="Arial"/>
              <a:cs typeface="Arial"/>
            </a:endParaRPr>
          </a:p>
          <a:p>
            <a:pPr lvl="1"/>
            <a:r>
              <a:rPr lang="nl-BE" err="1">
                <a:latin typeface="Arial"/>
                <a:cs typeface="Arial"/>
              </a:rPr>
              <a:t>From</a:t>
            </a:r>
            <a:r>
              <a:rPr lang="nl-BE">
                <a:latin typeface="Arial"/>
                <a:cs typeface="Arial"/>
              </a:rPr>
              <a:t> file headers</a:t>
            </a:r>
          </a:p>
          <a:p>
            <a:pPr lvl="1"/>
            <a:r>
              <a:rPr lang="nl-BE" err="1">
                <a:latin typeface="Arial"/>
                <a:cs typeface="Arial"/>
              </a:rPr>
              <a:t>From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filenames</a:t>
            </a:r>
          </a:p>
          <a:p>
            <a:pPr lvl="1"/>
            <a:r>
              <a:rPr lang="nl-BE">
                <a:latin typeface="Arial"/>
                <a:cs typeface="Arial"/>
              </a:rPr>
              <a:t>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0AA551-3D05-705E-A866-5E046A9C2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>
                <a:latin typeface="Arial"/>
                <a:cs typeface="Arial"/>
              </a:rPr>
              <a:t>Metadata: how?</a:t>
            </a:r>
            <a:endParaRPr lang="nl-BE"/>
          </a:p>
        </p:txBody>
      </p:sp>
      <p:pic>
        <p:nvPicPr>
          <p:cNvPr id="9" name="Graphic 8" descr="Magnifying glass with solid fill">
            <a:extLst>
              <a:ext uri="{FF2B5EF4-FFF2-40B4-BE49-F238E27FC236}">
                <a16:creationId xmlns:a16="http://schemas.microsoft.com/office/drawing/2014/main" id="{F6B332A1-CCD2-4BF3-146B-A85BBF1D9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4966" y="3901883"/>
            <a:ext cx="1779834" cy="177983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42A03A3-9505-F280-6A2C-3B5D3132BF54}"/>
              </a:ext>
            </a:extLst>
          </p:cNvPr>
          <p:cNvSpPr/>
          <p:nvPr/>
        </p:nvSpPr>
        <p:spPr>
          <a:xfrm>
            <a:off x="6340408" y="4198847"/>
            <a:ext cx="893693" cy="8311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3F39-F3D0-C95A-56C7-2FA6E422EAE4}"/>
              </a:ext>
            </a:extLst>
          </p:cNvPr>
          <p:cNvSpPr txBox="1"/>
          <p:nvPr/>
        </p:nvSpPr>
        <p:spPr>
          <a:xfrm>
            <a:off x="6344184" y="4466709"/>
            <a:ext cx="934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/>
              <a:t>Aperture:7</a:t>
            </a:r>
          </a:p>
          <a:p>
            <a:r>
              <a:rPr lang="nl-BE" sz="1000"/>
              <a:t>Colors: RGB</a:t>
            </a:r>
          </a:p>
        </p:txBody>
      </p:sp>
      <p:pic>
        <p:nvPicPr>
          <p:cNvPr id="8" name="Graphic 7" descr="Clipboard Checked outline">
            <a:extLst>
              <a:ext uri="{FF2B5EF4-FFF2-40B4-BE49-F238E27FC236}">
                <a16:creationId xmlns:a16="http://schemas.microsoft.com/office/drawing/2014/main" id="{B4240F7B-6BB0-1DE6-A028-9A2DF0849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40408" y="2309936"/>
            <a:ext cx="1248950" cy="1248950"/>
          </a:xfrm>
          <a:prstGeom prst="rect">
            <a:avLst/>
          </a:prstGeom>
        </p:spPr>
      </p:pic>
      <p:pic>
        <p:nvPicPr>
          <p:cNvPr id="14" name="Graphic 13" descr="Signature with solid fill">
            <a:extLst>
              <a:ext uri="{FF2B5EF4-FFF2-40B4-BE49-F238E27FC236}">
                <a16:creationId xmlns:a16="http://schemas.microsoft.com/office/drawing/2014/main" id="{4395EB7C-8C8A-C855-765B-35E66E0A9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10856" y="1198800"/>
            <a:ext cx="914400" cy="914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747CBA-8B0D-7965-7507-DE411D8E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969C-F1B1-339D-433C-F793C36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6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F7FCC-DACB-0A56-3D1E-D0BB3385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>
                <a:latin typeface="Arial"/>
                <a:cs typeface="Arial"/>
              </a:rPr>
              <a:t>Client-side </a:t>
            </a:r>
            <a:r>
              <a:rPr lang="nl-BE" err="1">
                <a:latin typeface="Arial"/>
                <a:cs typeface="Arial"/>
              </a:rPr>
              <a:t>automation</a:t>
            </a:r>
            <a:r>
              <a:rPr lang="nl-BE">
                <a:latin typeface="Arial"/>
                <a:cs typeface="Arial"/>
              </a:rPr>
              <a:t>: </a:t>
            </a:r>
            <a:endParaRPr lang="en-US"/>
          </a:p>
          <a:p>
            <a:pPr lvl="1">
              <a:buFont typeface="Courier New"/>
              <a:buChar char="o"/>
            </a:pPr>
            <a:r>
              <a:rPr lang="nl-BE">
                <a:latin typeface="Arial"/>
                <a:cs typeface="Arial"/>
              </a:rPr>
              <a:t>Python client, </a:t>
            </a:r>
            <a:r>
              <a:rPr lang="nl-BE" err="1">
                <a:latin typeface="Arial"/>
                <a:cs typeface="Arial"/>
              </a:rPr>
              <a:t>iCommands</a:t>
            </a:r>
            <a:endParaRPr lang="nl-BE">
              <a:latin typeface="Arial"/>
              <a:cs typeface="Arial"/>
            </a:endParaRPr>
          </a:p>
          <a:p>
            <a:endParaRPr lang="nl-BE">
              <a:cs typeface="Arial"/>
            </a:endParaRPr>
          </a:p>
          <a:p>
            <a:r>
              <a:rPr lang="nl-BE">
                <a:latin typeface="Arial"/>
                <a:cs typeface="Arial"/>
              </a:rPr>
              <a:t>Server-side </a:t>
            </a:r>
            <a:r>
              <a:rPr lang="nl-BE" err="1">
                <a:latin typeface="Arial"/>
                <a:cs typeface="Arial"/>
              </a:rPr>
              <a:t>automation</a:t>
            </a:r>
            <a:r>
              <a:rPr lang="nl-BE">
                <a:latin typeface="Arial"/>
                <a:cs typeface="Arial"/>
              </a:rPr>
              <a:t>: </a:t>
            </a:r>
          </a:p>
          <a:p>
            <a:pPr lvl="1">
              <a:buFont typeface="Courier New"/>
              <a:buChar char="o"/>
            </a:pPr>
            <a:r>
              <a:rPr lang="nl-BE">
                <a:latin typeface="Arial"/>
                <a:cs typeface="Arial"/>
              </a:rPr>
              <a:t>Monitoring or event-</a:t>
            </a:r>
            <a:r>
              <a:rPr lang="nl-BE" err="1">
                <a:latin typeface="Arial"/>
                <a:cs typeface="Arial"/>
              </a:rPr>
              <a:t>based</a:t>
            </a:r>
            <a:r>
              <a:rPr lang="nl-BE">
                <a:latin typeface="Arial"/>
                <a:cs typeface="Arial"/>
              </a:rPr>
              <a:t> trigger</a:t>
            </a:r>
          </a:p>
          <a:p>
            <a:pPr lvl="1">
              <a:buFont typeface="Courier New"/>
              <a:buChar char="o"/>
            </a:pPr>
            <a:r>
              <a:rPr lang="nl-BE" err="1">
                <a:latin typeface="Arial"/>
                <a:cs typeface="Arial"/>
              </a:rPr>
              <a:t>Implemented</a:t>
            </a:r>
            <a:r>
              <a:rPr lang="nl-BE">
                <a:latin typeface="Arial"/>
                <a:cs typeface="Arial"/>
              </a:rPr>
              <a:t> </a:t>
            </a:r>
            <a:r>
              <a:rPr lang="nl-BE" err="1">
                <a:latin typeface="Arial"/>
                <a:cs typeface="Arial"/>
              </a:rPr>
              <a:t>by</a:t>
            </a:r>
            <a:r>
              <a:rPr lang="nl-BE">
                <a:latin typeface="Arial"/>
                <a:cs typeface="Arial"/>
              </a:rPr>
              <a:t> support team</a:t>
            </a:r>
            <a:endParaRPr lang="nl-BE">
              <a:cs typeface="Arial"/>
            </a:endParaRPr>
          </a:p>
          <a:p>
            <a:endParaRPr lang="nl-BE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AF8F9-ABEF-D443-3B10-6E981C03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811F4-FAA1-54DF-3F63-DE598B45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9B6F4F-436F-6A68-3F11-4CD1540C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EF88B-2295-46D8-922C-4AAE9F1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615" y="4869907"/>
            <a:ext cx="12192000" cy="104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6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35</a:t>
            </a:fld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E2348BA-1806-BC04-D25E-6C942F9F430C}"/>
              </a:ext>
            </a:extLst>
          </p:cNvPr>
          <p:cNvSpPr txBox="1">
            <a:spLocks/>
          </p:cNvSpPr>
          <p:nvPr/>
        </p:nvSpPr>
        <p:spPr>
          <a:xfrm>
            <a:off x="176981" y="56648"/>
            <a:ext cx="10515600" cy="95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52BDE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4E5865"/>
                </a:solidFill>
                <a:ea typeface="新細明體" panose="02020500000000000000" pitchFamily="18" charset="-120"/>
              </a:rPr>
              <a:t>Tier-1 Data clients</a:t>
            </a:r>
            <a:endParaRPr lang="nl-BE" sz="4000">
              <a:solidFill>
                <a:srgbClr val="4E5865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A1B24A-41E4-D9EA-00FE-F8E95E5BD754}"/>
              </a:ext>
            </a:extLst>
          </p:cNvPr>
          <p:cNvGrpSpPr/>
          <p:nvPr/>
        </p:nvGrpSpPr>
        <p:grpSpPr>
          <a:xfrm>
            <a:off x="1327960" y="2184072"/>
            <a:ext cx="2837026" cy="1616403"/>
            <a:chOff x="1327960" y="2184072"/>
            <a:chExt cx="2837026" cy="16164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447F7F6-F718-9FE8-DAC9-D54B588F2445}"/>
                </a:ext>
              </a:extLst>
            </p:cNvPr>
            <p:cNvSpPr txBox="1"/>
            <p:nvPr/>
          </p:nvSpPr>
          <p:spPr>
            <a:xfrm>
              <a:off x="1327960" y="2877145"/>
              <a:ext cx="2822392" cy="923330"/>
            </a:xfrm>
            <a:prstGeom prst="rect">
              <a:avLst/>
            </a:prstGeom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GB">
                  <a:latin typeface="Consolas" panose="020B0609020204030204" pitchFamily="49" charset="0"/>
                </a:rPr>
                <a:t>$ icd myPath</a:t>
              </a:r>
            </a:p>
            <a:p>
              <a:r>
                <a:rPr lang="en-GB">
                  <a:latin typeface="Consolas" panose="020B0609020204030204" pitchFamily="49" charset="0"/>
                </a:rPr>
                <a:t>$ </a:t>
              </a:r>
              <a:r>
                <a:rPr lang="en-GB" err="1">
                  <a:latin typeface="Consolas" panose="020B0609020204030204" pitchFamily="49" charset="0"/>
                </a:rPr>
                <a:t>imkdir</a:t>
              </a:r>
              <a:r>
                <a:rPr lang="en-GB">
                  <a:latin typeface="Consolas" panose="020B0609020204030204" pitchFamily="49" charset="0"/>
                </a:rPr>
                <a:t> test</a:t>
              </a:r>
            </a:p>
            <a:p>
              <a:r>
                <a:rPr lang="en-GB">
                  <a:latin typeface="Consolas" panose="020B0609020204030204" pitchFamily="49" charset="0"/>
                </a:rPr>
                <a:t>$ </a:t>
              </a:r>
              <a:r>
                <a:rPr lang="en-GB" err="1">
                  <a:latin typeface="Consolas" panose="020B0609020204030204" pitchFamily="49" charset="0"/>
                </a:rPr>
                <a:t>itouch</a:t>
              </a:r>
              <a:r>
                <a:rPr lang="en-GB">
                  <a:latin typeface="Consolas" panose="020B0609020204030204" pitchFamily="49" charset="0"/>
                </a:rPr>
                <a:t> test/</a:t>
              </a:r>
              <a:r>
                <a:rPr lang="en-GB" err="1">
                  <a:latin typeface="Consolas" panose="020B0609020204030204" pitchFamily="49" charset="0"/>
                </a:rPr>
                <a:t>myfile</a:t>
              </a:r>
              <a:endParaRPr lang="en-GB">
                <a:latin typeface="Consolas" panose="020B0609020204030204" pitchFamily="49" charset="0"/>
              </a:endParaRPr>
            </a:p>
          </p:txBody>
        </p:sp>
        <p:pic>
          <p:nvPicPr>
            <p:cNvPr id="9" name="Picture 31">
              <a:extLst>
                <a:ext uri="{FF2B5EF4-FFF2-40B4-BE49-F238E27FC236}">
                  <a16:creationId xmlns:a16="http://schemas.microsoft.com/office/drawing/2014/main" id="{F2B462FD-E27F-2DFE-65DF-53AF24ED6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7960" y="2184072"/>
              <a:ext cx="2837026" cy="387678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236A9A-FEA2-EE8C-3971-7D6195A65997}"/>
              </a:ext>
            </a:extLst>
          </p:cNvPr>
          <p:cNvGrpSpPr/>
          <p:nvPr/>
        </p:nvGrpSpPr>
        <p:grpSpPr>
          <a:xfrm>
            <a:off x="6099102" y="533264"/>
            <a:ext cx="4171950" cy="5244503"/>
            <a:chOff x="6099102" y="533264"/>
            <a:chExt cx="4171950" cy="524450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F7D218-D479-0832-B46E-894D70DD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9102" y="1235721"/>
              <a:ext cx="4171950" cy="454204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3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13CD64E-DFE6-D8EA-96E2-C9B9108D6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0986" y="533264"/>
              <a:ext cx="1678337" cy="62446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EAB44E-7C16-B5AF-7B31-574B1BC2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62491" y="3179838"/>
              <a:ext cx="1816818" cy="158972"/>
            </a:xfrm>
            <a:prstGeom prst="rect">
              <a:avLst/>
            </a:prstGeom>
          </p:spPr>
        </p:pic>
      </p:grpSp>
      <p:sp>
        <p:nvSpPr>
          <p:cNvPr id="6" name="Arrow: Left 5">
            <a:extLst>
              <a:ext uri="{FF2B5EF4-FFF2-40B4-BE49-F238E27FC236}">
                <a16:creationId xmlns:a16="http://schemas.microsoft.com/office/drawing/2014/main" id="{FEED8B49-D9AE-6AD0-5742-FB0E2C942405}"/>
              </a:ext>
            </a:extLst>
          </p:cNvPr>
          <p:cNvSpPr/>
          <p:nvPr/>
        </p:nvSpPr>
        <p:spPr>
          <a:xfrm>
            <a:off x="4937342" y="4999972"/>
            <a:ext cx="1409178" cy="6158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4FFB4-2AB9-B385-C4E4-C4092AC3C005}"/>
              </a:ext>
            </a:extLst>
          </p:cNvPr>
          <p:cNvSpPr txBox="1"/>
          <p:nvPr/>
        </p:nvSpPr>
        <p:spPr>
          <a:xfrm>
            <a:off x="354903" y="4989533"/>
            <a:ext cx="49790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See upload tool </a:t>
            </a:r>
            <a:r>
              <a:rPr lang="en-US" b="1" err="1">
                <a:cs typeface="Arial"/>
              </a:rPr>
              <a:t>ManGO</a:t>
            </a:r>
            <a:r>
              <a:rPr lang="en-US" b="1">
                <a:cs typeface="Arial"/>
              </a:rPr>
              <a:t>-Ingest</a:t>
            </a:r>
            <a:r>
              <a:rPr lang="en-US">
                <a:cs typeface="Arial"/>
              </a:rPr>
              <a:t> (</a:t>
            </a:r>
            <a:r>
              <a:rPr lang="en-US">
                <a:ea typeface="+mn-lt"/>
                <a:cs typeface="+mn-lt"/>
              </a:rPr>
              <a:t>https://github.com/kuleuven/mango-ingest)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E471B-6402-F11B-CBC6-A92A3FAF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18631971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EEA3C-5A58-D033-2DB0-8A0F9F7D4A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/>
          <a:stretch/>
        </p:blipFill>
        <p:spPr>
          <a:xfrm>
            <a:off x="6457371" y="1348918"/>
            <a:ext cx="5104436" cy="4518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el 1">
            <a:extLst>
              <a:ext uri="{FF2B5EF4-FFF2-40B4-BE49-F238E27FC236}">
                <a16:creationId xmlns:a16="http://schemas.microsoft.com/office/drawing/2014/main" id="{6E2348BA-1806-BC04-D25E-6C942F9F430C}"/>
              </a:ext>
            </a:extLst>
          </p:cNvPr>
          <p:cNvSpPr txBox="1">
            <a:spLocks/>
          </p:cNvSpPr>
          <p:nvPr/>
        </p:nvSpPr>
        <p:spPr>
          <a:xfrm>
            <a:off x="176981" y="56648"/>
            <a:ext cx="10515600" cy="95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52BDE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4E5865"/>
                </a:solidFill>
                <a:ea typeface="新細明體" panose="02020500000000000000" pitchFamily="18" charset="-120"/>
              </a:rPr>
              <a:t>Tier-1 Data clients</a:t>
            </a:r>
            <a:endParaRPr lang="nl-BE" sz="4000">
              <a:solidFill>
                <a:srgbClr val="4E586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7B0EE4-F251-CE86-CDF6-0C5819A5C5DE}"/>
              </a:ext>
            </a:extLst>
          </p:cNvPr>
          <p:cNvSpPr txBox="1">
            <a:spLocks/>
          </p:cNvSpPr>
          <p:nvPr/>
        </p:nvSpPr>
        <p:spPr>
          <a:xfrm>
            <a:off x="1740093" y="2187275"/>
            <a:ext cx="2280355" cy="680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52BDEC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chemeClr val="accent4"/>
                </a:solidFill>
                <a:ea typeface="新細明體" panose="02020500000000000000" pitchFamily="18" charset="-120"/>
              </a:rPr>
              <a:t>SFTP</a:t>
            </a:r>
            <a:endParaRPr lang="nl-BE" sz="3600"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DEAF1E-CE4B-28B8-139F-2DA8F3F64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" y="2867607"/>
            <a:ext cx="5200265" cy="189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4EF4CB9-527A-4BB7-FB66-8CC9CC46E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240" y="716304"/>
            <a:ext cx="2434496" cy="4630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7C219A-7CEF-D42E-82D1-B4CD76396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220" y="2901984"/>
            <a:ext cx="305687" cy="9178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EAD9F-3AD1-3410-7E2F-25AE6DD3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142736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37</a:t>
            </a:fld>
            <a:endParaRPr lang="en-US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6E2348BA-1806-BC04-D25E-6C942F9F430C}"/>
              </a:ext>
            </a:extLst>
          </p:cNvPr>
          <p:cNvSpPr txBox="1">
            <a:spLocks/>
          </p:cNvSpPr>
          <p:nvPr/>
        </p:nvSpPr>
        <p:spPr>
          <a:xfrm>
            <a:off x="176981" y="56648"/>
            <a:ext cx="10515600" cy="953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rgbClr val="52BDE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solidFill>
                  <a:srgbClr val="4E5865"/>
                </a:solidFill>
                <a:ea typeface="新細明體" panose="02020500000000000000" pitchFamily="18" charset="-120"/>
              </a:rPr>
              <a:t>Globus</a:t>
            </a:r>
            <a:endParaRPr lang="nl-BE" sz="4000">
              <a:solidFill>
                <a:srgbClr val="4E586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57B17D-A2ED-7EAB-8FBF-7AFCB4C12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00" y="829805"/>
            <a:ext cx="4062426" cy="2465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6C4F3C-6B8F-F36A-744E-8AFA60CE5950}"/>
              </a:ext>
            </a:extLst>
          </p:cNvPr>
          <p:cNvGrpSpPr/>
          <p:nvPr/>
        </p:nvGrpSpPr>
        <p:grpSpPr>
          <a:xfrm>
            <a:off x="2873647" y="3519522"/>
            <a:ext cx="6448038" cy="2313362"/>
            <a:chOff x="822971" y="3261787"/>
            <a:chExt cx="6448038" cy="231336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C241B97-B8E1-2BB9-3A27-AE191FA9D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71" y="3261787"/>
              <a:ext cx="6448038" cy="231336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9ADB56E-382E-FE47-8ECE-77C4C2BF1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87558" y="3828655"/>
              <a:ext cx="290842" cy="78482"/>
            </a:xfrm>
            <a:prstGeom prst="rect">
              <a:avLst/>
            </a:prstGeom>
          </p:spPr>
        </p:pic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69A500-57B5-E9C0-463A-610F6107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905805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70D862-4583-A346-928D-6807C3AC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Choose logical scope for your dataset</a:t>
            </a:r>
          </a:p>
          <a:p>
            <a:r>
              <a:rPr lang="en-US">
                <a:latin typeface="Arial"/>
                <a:cs typeface="Arial"/>
              </a:rPr>
              <a:t>Describe your dataset as a whole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Export existing file/folder metadata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Tier-1 Data will allow: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To export via multiple clients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To send data straight to selected repositories</a:t>
            </a:r>
          </a:p>
          <a:p>
            <a:pPr lvl="1">
              <a:buFont typeface="Courier New"/>
              <a:buChar char="o"/>
            </a:pPr>
            <a:r>
              <a:rPr lang="en-US">
                <a:latin typeface="Arial"/>
                <a:cs typeface="Arial"/>
              </a:rPr>
              <a:t>To export metadata in conventional file formats</a:t>
            </a: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endParaRPr lang="en-US">
              <a:cs typeface="Arial"/>
            </a:endParaRPr>
          </a:p>
          <a:p>
            <a:pPr lvl="1">
              <a:buFont typeface="Courier New"/>
              <a:buChar char="o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F1B0D-153B-F3E2-AF0A-43ECF304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5F1F2-401A-1A22-207D-2DE67323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EFCA04-85CD-3B10-5826-4CAE5824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Exit strategies to cold 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9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F2A252-5AF8-A002-AEDC-9A071D047E37}"/>
              </a:ext>
            </a:extLst>
          </p:cNvPr>
          <p:cNvSpPr/>
          <p:nvPr/>
        </p:nvSpPr>
        <p:spPr>
          <a:xfrm rot="5400000">
            <a:off x="5272637" y="-4074027"/>
            <a:ext cx="1646725" cy="11728587"/>
          </a:xfrm>
          <a:prstGeom prst="roundRect">
            <a:avLst/>
          </a:prstGeom>
          <a:solidFill>
            <a:srgbClr val="F7F4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D62172F-F816-E372-1CCD-3964EC4FBED0}"/>
              </a:ext>
            </a:extLst>
          </p:cNvPr>
          <p:cNvSpPr/>
          <p:nvPr/>
        </p:nvSpPr>
        <p:spPr>
          <a:xfrm rot="5400000">
            <a:off x="5265327" y="-2368348"/>
            <a:ext cx="1646725" cy="117285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8FEC67-82BE-BA06-A55C-C320A0BA9AB2}"/>
              </a:ext>
            </a:extLst>
          </p:cNvPr>
          <p:cNvSpPr/>
          <p:nvPr/>
        </p:nvSpPr>
        <p:spPr>
          <a:xfrm rot="5400000">
            <a:off x="5265326" y="-641468"/>
            <a:ext cx="1646725" cy="11728587"/>
          </a:xfrm>
          <a:prstGeom prst="roundRect">
            <a:avLst/>
          </a:prstGeom>
          <a:solidFill>
            <a:srgbClr val="F7D7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39</a:t>
            </a:fld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3431E19-7EE8-BAAE-5291-308968D5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1" y="56648"/>
            <a:ext cx="10515600" cy="95323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4E5865"/>
                </a:solidFill>
              </a:rPr>
              <a:t>Realistic workflow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8B50E-B89A-A474-69E1-22D696DBB65C}"/>
              </a:ext>
            </a:extLst>
          </p:cNvPr>
          <p:cNvGrpSpPr/>
          <p:nvPr/>
        </p:nvGrpSpPr>
        <p:grpSpPr>
          <a:xfrm>
            <a:off x="1943861" y="2475137"/>
            <a:ext cx="746302" cy="710157"/>
            <a:chOff x="1311098" y="1786606"/>
            <a:chExt cx="1289633" cy="1227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1FC6B9-4AA8-D47B-59DF-BF3DEA73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098" y="1786606"/>
              <a:ext cx="914400" cy="9144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CCB5FA-DD27-DF97-5DB3-A995C20AD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531" y="2556580"/>
              <a:ext cx="457200" cy="4572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3810BF6-13AF-8EA1-53F5-D9A859557A8E}"/>
              </a:ext>
            </a:extLst>
          </p:cNvPr>
          <p:cNvGrpSpPr/>
          <p:nvPr/>
        </p:nvGrpSpPr>
        <p:grpSpPr>
          <a:xfrm>
            <a:off x="5575201" y="3793401"/>
            <a:ext cx="840048" cy="833029"/>
            <a:chOff x="4317943" y="1786606"/>
            <a:chExt cx="1237514" cy="122717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1F84BA-C1AB-2C48-6A0D-444D82230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8257" y="2556580"/>
              <a:ext cx="457200" cy="457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C8AF05-E3BA-6607-CDF4-A594F38E5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943" y="1786606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5E1998-C15F-C6F5-BDE2-74CD58064BCC}"/>
              </a:ext>
            </a:extLst>
          </p:cNvPr>
          <p:cNvGrpSpPr/>
          <p:nvPr/>
        </p:nvGrpSpPr>
        <p:grpSpPr>
          <a:xfrm>
            <a:off x="8194338" y="1196553"/>
            <a:ext cx="759101" cy="733502"/>
            <a:chOff x="7217945" y="1786606"/>
            <a:chExt cx="1270002" cy="122717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7A023F-6557-B6A8-3D58-DF667ABD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747" y="2556580"/>
              <a:ext cx="457200" cy="45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DBF061-39A0-040E-39E0-AE5617FC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945" y="1786606"/>
              <a:ext cx="914400" cy="914400"/>
            </a:xfrm>
            <a:prstGeom prst="rect">
              <a:avLst/>
            </a:prstGeom>
          </p:spPr>
        </p:pic>
      </p:grpSp>
      <p:pic>
        <p:nvPicPr>
          <p:cNvPr id="46" name="Graphic 45">
            <a:extLst>
              <a:ext uri="{FF2B5EF4-FFF2-40B4-BE49-F238E27FC236}">
                <a16:creationId xmlns:a16="http://schemas.microsoft.com/office/drawing/2014/main" id="{2753457E-6DDB-E297-1B2A-E4D558B1B2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37239" y="1060014"/>
            <a:ext cx="670236" cy="66591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6C6E462-799B-F023-B42B-BAA6B3079721}"/>
              </a:ext>
            </a:extLst>
          </p:cNvPr>
          <p:cNvSpPr txBox="1"/>
          <p:nvPr/>
        </p:nvSpPr>
        <p:spPr>
          <a:xfrm>
            <a:off x="283098" y="2974482"/>
            <a:ext cx="129703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2800" b="1">
                <a:solidFill>
                  <a:srgbClr val="DB6D32"/>
                </a:solidFill>
              </a:rPr>
              <a:t>Tier-1</a:t>
            </a:r>
          </a:p>
          <a:p>
            <a:pPr algn="ctr"/>
            <a:r>
              <a:rPr lang="en-GB" sz="2800" b="1">
                <a:solidFill>
                  <a:srgbClr val="DB6D32"/>
                </a:solidFill>
              </a:rPr>
              <a:t>Data</a:t>
            </a:r>
          </a:p>
        </p:txBody>
      </p:sp>
      <p:pic>
        <p:nvPicPr>
          <p:cNvPr id="48" name="Picture 47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D4449B8C-B97C-6AA0-E93F-9755D8DD7ED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0" y="4517401"/>
            <a:ext cx="1234631" cy="82559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8A5245D-B628-7DFB-FFD3-F7CC988D2B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615535" y="1093315"/>
            <a:ext cx="1692981" cy="84599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863F2E93-382F-FCC5-0A92-27167B67E2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700596" y="1197742"/>
            <a:ext cx="1692981" cy="845995"/>
          </a:xfrm>
          <a:prstGeom prst="rect">
            <a:avLst/>
          </a:prstGeom>
        </p:spPr>
      </p:pic>
      <p:pic>
        <p:nvPicPr>
          <p:cNvPr id="53" name="Graphic 52" descr="Microscope with solid fill">
            <a:extLst>
              <a:ext uri="{FF2B5EF4-FFF2-40B4-BE49-F238E27FC236}">
                <a16:creationId xmlns:a16="http://schemas.microsoft.com/office/drawing/2014/main" id="{BF71F5B0-E9AF-4555-355C-7FA0E2F489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0148" y="1716447"/>
            <a:ext cx="595900" cy="5959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51BA1F2-0421-0F86-08EF-E12442CCDA4D}"/>
              </a:ext>
            </a:extLst>
          </p:cNvPr>
          <p:cNvSpPr/>
          <p:nvPr/>
        </p:nvSpPr>
        <p:spPr>
          <a:xfrm>
            <a:off x="4670795" y="4853398"/>
            <a:ext cx="1234631" cy="1089647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query data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download data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run some process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-------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-------###</a:t>
            </a:r>
          </a:p>
          <a:p>
            <a:r>
              <a:rPr lang="en-GB" sz="600">
                <a:solidFill>
                  <a:srgbClr val="46DA58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SUCCESS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upload results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add metadata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rinse</a:t>
            </a:r>
          </a:p>
          <a:p>
            <a:r>
              <a:rPr lang="en-GB" sz="600">
                <a:latin typeface="Consolas" panose="020B0609020204030204" pitchFamily="49" charset="0"/>
                <a:cs typeface="Courier New" panose="02070309020205020404" pitchFamily="49" charset="0"/>
              </a:rPr>
              <a:t>repeat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C2BE8D-1BFD-988C-3E94-6CCADF2EBB2F}"/>
              </a:ext>
            </a:extLst>
          </p:cNvPr>
          <p:cNvGrpSpPr/>
          <p:nvPr/>
        </p:nvGrpSpPr>
        <p:grpSpPr>
          <a:xfrm>
            <a:off x="6946564" y="4911924"/>
            <a:ext cx="1717296" cy="913872"/>
            <a:chOff x="5795966" y="4697023"/>
            <a:chExt cx="1717296" cy="913872"/>
          </a:xfrm>
        </p:grpSpPr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F3DD181-FA46-AD12-D044-D43E5B7BA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795966" y="4697023"/>
              <a:ext cx="1668412" cy="833718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87CCBEF6-165F-C0CB-D10F-B716399A7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844850" y="4777177"/>
              <a:ext cx="1668412" cy="833718"/>
            </a:xfrm>
            <a:prstGeom prst="rect">
              <a:avLst/>
            </a:prstGeom>
          </p:spPr>
        </p:pic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CE70BD-906E-853E-9A5C-67A3DF3AB040}"/>
              </a:ext>
            </a:extLst>
          </p:cNvPr>
          <p:cNvGrpSpPr/>
          <p:nvPr/>
        </p:nvGrpSpPr>
        <p:grpSpPr>
          <a:xfrm>
            <a:off x="3090676" y="2797648"/>
            <a:ext cx="1106351" cy="1064388"/>
            <a:chOff x="3090676" y="2797648"/>
            <a:chExt cx="1106351" cy="106438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080C267-4AAB-61E5-1183-DFE92A32183D}"/>
                </a:ext>
              </a:extLst>
            </p:cNvPr>
            <p:cNvGrpSpPr/>
            <p:nvPr/>
          </p:nvGrpSpPr>
          <p:grpSpPr>
            <a:xfrm>
              <a:off x="3537079" y="2797648"/>
              <a:ext cx="659948" cy="828884"/>
              <a:chOff x="3537079" y="2797648"/>
              <a:chExt cx="659948" cy="828884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19E3196C-6B6F-2441-88DF-63F5FF1B5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6574658">
                <a:off x="3671741" y="3049688"/>
                <a:ext cx="349991" cy="349991"/>
              </a:xfrm>
              <a:prstGeom prst="rect">
                <a:avLst/>
              </a:prstGeom>
            </p:spPr>
          </p:pic>
          <p:pic>
            <p:nvPicPr>
              <p:cNvPr id="61" name="Graphic 60">
                <a:extLst>
                  <a:ext uri="{FF2B5EF4-FFF2-40B4-BE49-F238E27FC236}">
                    <a16:creationId xmlns:a16="http://schemas.microsoft.com/office/drawing/2014/main" id="{F683DFDD-F77D-2AD6-2237-9255C1D6F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6574658">
                <a:off x="3847036" y="3276541"/>
                <a:ext cx="349991" cy="349991"/>
              </a:xfrm>
              <a:prstGeom prst="rect">
                <a:avLst/>
              </a:prstGeom>
            </p:spPr>
          </p:pic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8107A4F7-B54D-2F05-C703-C769797F1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6574658">
                <a:off x="3537079" y="2797648"/>
                <a:ext cx="349991" cy="349991"/>
              </a:xfrm>
              <a:prstGeom prst="rect">
                <a:avLst/>
              </a:prstGeom>
            </p:spPr>
          </p:pic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A144BB8-EB28-C620-43C4-F57E5933A0B4}"/>
                </a:ext>
              </a:extLst>
            </p:cNvPr>
            <p:cNvGrpSpPr/>
            <p:nvPr/>
          </p:nvGrpSpPr>
          <p:grpSpPr>
            <a:xfrm>
              <a:off x="3090676" y="2992302"/>
              <a:ext cx="782217" cy="869734"/>
              <a:chOff x="3090676" y="2992302"/>
              <a:chExt cx="782217" cy="869734"/>
            </a:xfrm>
          </p:grpSpPr>
          <p:pic>
            <p:nvPicPr>
              <p:cNvPr id="24" name="Graphic 23" descr="Open folder with solid fill">
                <a:extLst>
                  <a:ext uri="{FF2B5EF4-FFF2-40B4-BE49-F238E27FC236}">
                    <a16:creationId xmlns:a16="http://schemas.microsoft.com/office/drawing/2014/main" id="{7B395428-C765-62B9-5256-530CDA4D0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3090676" y="2992302"/>
                <a:ext cx="519893" cy="519893"/>
              </a:xfrm>
              <a:prstGeom prst="rect">
                <a:avLst/>
              </a:prstGeom>
            </p:spPr>
          </p:pic>
          <p:pic>
            <p:nvPicPr>
              <p:cNvPr id="54" name="Graphic 53" descr="Open folder with solid fill">
                <a:extLst>
                  <a:ext uri="{FF2B5EF4-FFF2-40B4-BE49-F238E27FC236}">
                    <a16:creationId xmlns:a16="http://schemas.microsoft.com/office/drawing/2014/main" id="{BD03E9D8-37B9-D201-4EAC-B819EAC786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309147" y="3289194"/>
                <a:ext cx="424590" cy="424590"/>
              </a:xfrm>
              <a:prstGeom prst="rect">
                <a:avLst/>
              </a:prstGeom>
            </p:spPr>
          </p:pic>
          <p:pic>
            <p:nvPicPr>
              <p:cNvPr id="55" name="Graphic 54" descr="Open folder with solid fill">
                <a:extLst>
                  <a:ext uri="{FF2B5EF4-FFF2-40B4-BE49-F238E27FC236}">
                    <a16:creationId xmlns:a16="http://schemas.microsoft.com/office/drawing/2014/main" id="{FD5C85A9-255B-14E7-5B92-0007B4C3E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3521442" y="3510585"/>
                <a:ext cx="351451" cy="351451"/>
              </a:xfrm>
              <a:prstGeom prst="rect">
                <a:avLst/>
              </a:prstGeom>
            </p:spPr>
          </p:pic>
        </p:grpSp>
      </p:grpSp>
      <p:sp>
        <p:nvSpPr>
          <p:cNvPr id="79" name="Arrow: Down 78">
            <a:extLst>
              <a:ext uri="{FF2B5EF4-FFF2-40B4-BE49-F238E27FC236}">
                <a16:creationId xmlns:a16="http://schemas.microsoft.com/office/drawing/2014/main" id="{E4AFBBD3-D9E7-B917-B525-5528B777FC41}"/>
              </a:ext>
            </a:extLst>
          </p:cNvPr>
          <p:cNvSpPr/>
          <p:nvPr/>
        </p:nvSpPr>
        <p:spPr>
          <a:xfrm rot="19014937">
            <a:off x="2503061" y="1715438"/>
            <a:ext cx="658382" cy="1478268"/>
          </a:xfrm>
          <a:custGeom>
            <a:avLst/>
            <a:gdLst>
              <a:gd name="connsiteX0" fmla="*/ 0 w 536766"/>
              <a:gd name="connsiteY0" fmla="*/ 857936 h 1126319"/>
              <a:gd name="connsiteX1" fmla="*/ 134192 w 536766"/>
              <a:gd name="connsiteY1" fmla="*/ 857936 h 1126319"/>
              <a:gd name="connsiteX2" fmla="*/ 134192 w 536766"/>
              <a:gd name="connsiteY2" fmla="*/ 0 h 1126319"/>
              <a:gd name="connsiteX3" fmla="*/ 402575 w 536766"/>
              <a:gd name="connsiteY3" fmla="*/ 0 h 1126319"/>
              <a:gd name="connsiteX4" fmla="*/ 402575 w 536766"/>
              <a:gd name="connsiteY4" fmla="*/ 857936 h 1126319"/>
              <a:gd name="connsiteX5" fmla="*/ 536766 w 536766"/>
              <a:gd name="connsiteY5" fmla="*/ 857936 h 1126319"/>
              <a:gd name="connsiteX6" fmla="*/ 268383 w 536766"/>
              <a:gd name="connsiteY6" fmla="*/ 1126319 h 1126319"/>
              <a:gd name="connsiteX7" fmla="*/ 0 w 536766"/>
              <a:gd name="connsiteY7" fmla="*/ 857936 h 1126319"/>
              <a:gd name="connsiteX0" fmla="*/ 0 w 536766"/>
              <a:gd name="connsiteY0" fmla="*/ 1188777 h 1457160"/>
              <a:gd name="connsiteX1" fmla="*/ 134192 w 536766"/>
              <a:gd name="connsiteY1" fmla="*/ 1188777 h 1457160"/>
              <a:gd name="connsiteX2" fmla="*/ 52367 w 536766"/>
              <a:gd name="connsiteY2" fmla="*/ 0 h 1457160"/>
              <a:gd name="connsiteX3" fmla="*/ 402575 w 536766"/>
              <a:gd name="connsiteY3" fmla="*/ 330841 h 1457160"/>
              <a:gd name="connsiteX4" fmla="*/ 402575 w 536766"/>
              <a:gd name="connsiteY4" fmla="*/ 1188777 h 1457160"/>
              <a:gd name="connsiteX5" fmla="*/ 536766 w 536766"/>
              <a:gd name="connsiteY5" fmla="*/ 1188777 h 1457160"/>
              <a:gd name="connsiteX6" fmla="*/ 268383 w 536766"/>
              <a:gd name="connsiteY6" fmla="*/ 1457160 h 1457160"/>
              <a:gd name="connsiteX7" fmla="*/ 0 w 536766"/>
              <a:gd name="connsiteY7" fmla="*/ 1188777 h 1457160"/>
              <a:gd name="connsiteX0" fmla="*/ 0 w 536766"/>
              <a:gd name="connsiteY0" fmla="*/ 1188777 h 1457160"/>
              <a:gd name="connsiteX1" fmla="*/ 134192 w 536766"/>
              <a:gd name="connsiteY1" fmla="*/ 1188777 h 1457160"/>
              <a:gd name="connsiteX2" fmla="*/ 52367 w 536766"/>
              <a:gd name="connsiteY2" fmla="*/ 0 h 1457160"/>
              <a:gd name="connsiteX3" fmla="*/ 482227 w 536766"/>
              <a:gd name="connsiteY3" fmla="*/ 294482 h 1457160"/>
              <a:gd name="connsiteX4" fmla="*/ 402575 w 536766"/>
              <a:gd name="connsiteY4" fmla="*/ 1188777 h 1457160"/>
              <a:gd name="connsiteX5" fmla="*/ 536766 w 536766"/>
              <a:gd name="connsiteY5" fmla="*/ 1188777 h 1457160"/>
              <a:gd name="connsiteX6" fmla="*/ 268383 w 536766"/>
              <a:gd name="connsiteY6" fmla="*/ 1457160 h 1457160"/>
              <a:gd name="connsiteX7" fmla="*/ 0 w 536766"/>
              <a:gd name="connsiteY7" fmla="*/ 1188777 h 1457160"/>
              <a:gd name="connsiteX0" fmla="*/ 0 w 536766"/>
              <a:gd name="connsiteY0" fmla="*/ 1188777 h 1457160"/>
              <a:gd name="connsiteX1" fmla="*/ 134192 w 536766"/>
              <a:gd name="connsiteY1" fmla="*/ 1188777 h 1457160"/>
              <a:gd name="connsiteX2" fmla="*/ 52367 w 536766"/>
              <a:gd name="connsiteY2" fmla="*/ 0 h 1457160"/>
              <a:gd name="connsiteX3" fmla="*/ 482227 w 536766"/>
              <a:gd name="connsiteY3" fmla="*/ 294482 h 1457160"/>
              <a:gd name="connsiteX4" fmla="*/ 402575 w 536766"/>
              <a:gd name="connsiteY4" fmla="*/ 1188777 h 1457160"/>
              <a:gd name="connsiteX5" fmla="*/ 536766 w 536766"/>
              <a:gd name="connsiteY5" fmla="*/ 1188777 h 1457160"/>
              <a:gd name="connsiteX6" fmla="*/ 268383 w 536766"/>
              <a:gd name="connsiteY6" fmla="*/ 1457160 h 1457160"/>
              <a:gd name="connsiteX7" fmla="*/ 0 w 536766"/>
              <a:gd name="connsiteY7" fmla="*/ 1188777 h 1457160"/>
              <a:gd name="connsiteX0" fmla="*/ 0 w 536766"/>
              <a:gd name="connsiteY0" fmla="*/ 1188777 h 1457160"/>
              <a:gd name="connsiteX1" fmla="*/ 134192 w 536766"/>
              <a:gd name="connsiteY1" fmla="*/ 1188777 h 1457160"/>
              <a:gd name="connsiteX2" fmla="*/ 52367 w 536766"/>
              <a:gd name="connsiteY2" fmla="*/ 0 h 1457160"/>
              <a:gd name="connsiteX3" fmla="*/ 482227 w 536766"/>
              <a:gd name="connsiteY3" fmla="*/ 294482 h 1457160"/>
              <a:gd name="connsiteX4" fmla="*/ 402575 w 536766"/>
              <a:gd name="connsiteY4" fmla="*/ 1188777 h 1457160"/>
              <a:gd name="connsiteX5" fmla="*/ 536766 w 536766"/>
              <a:gd name="connsiteY5" fmla="*/ 1188777 h 1457160"/>
              <a:gd name="connsiteX6" fmla="*/ 268383 w 536766"/>
              <a:gd name="connsiteY6" fmla="*/ 1457160 h 1457160"/>
              <a:gd name="connsiteX7" fmla="*/ 0 w 536766"/>
              <a:gd name="connsiteY7" fmla="*/ 1188777 h 1457160"/>
              <a:gd name="connsiteX0" fmla="*/ 0 w 657143"/>
              <a:gd name="connsiteY0" fmla="*/ 1188777 h 1457160"/>
              <a:gd name="connsiteX1" fmla="*/ 134192 w 657143"/>
              <a:gd name="connsiteY1" fmla="*/ 1188777 h 1457160"/>
              <a:gd name="connsiteX2" fmla="*/ 52367 w 657143"/>
              <a:gd name="connsiteY2" fmla="*/ 0 h 1457160"/>
              <a:gd name="connsiteX3" fmla="*/ 657143 w 657143"/>
              <a:gd name="connsiteY3" fmla="*/ 386348 h 1457160"/>
              <a:gd name="connsiteX4" fmla="*/ 402575 w 657143"/>
              <a:gd name="connsiteY4" fmla="*/ 1188777 h 1457160"/>
              <a:gd name="connsiteX5" fmla="*/ 536766 w 657143"/>
              <a:gd name="connsiteY5" fmla="*/ 1188777 h 1457160"/>
              <a:gd name="connsiteX6" fmla="*/ 268383 w 657143"/>
              <a:gd name="connsiteY6" fmla="*/ 1457160 h 1457160"/>
              <a:gd name="connsiteX7" fmla="*/ 0 w 657143"/>
              <a:gd name="connsiteY7" fmla="*/ 1188777 h 1457160"/>
              <a:gd name="connsiteX0" fmla="*/ 0 w 657143"/>
              <a:gd name="connsiteY0" fmla="*/ 1188777 h 1457160"/>
              <a:gd name="connsiteX1" fmla="*/ 134192 w 657143"/>
              <a:gd name="connsiteY1" fmla="*/ 1188777 h 1457160"/>
              <a:gd name="connsiteX2" fmla="*/ 52367 w 657143"/>
              <a:gd name="connsiteY2" fmla="*/ 0 h 1457160"/>
              <a:gd name="connsiteX3" fmla="*/ 657143 w 657143"/>
              <a:gd name="connsiteY3" fmla="*/ 386348 h 1457160"/>
              <a:gd name="connsiteX4" fmla="*/ 402575 w 657143"/>
              <a:gd name="connsiteY4" fmla="*/ 1188777 h 1457160"/>
              <a:gd name="connsiteX5" fmla="*/ 536766 w 657143"/>
              <a:gd name="connsiteY5" fmla="*/ 1188777 h 1457160"/>
              <a:gd name="connsiteX6" fmla="*/ 268383 w 657143"/>
              <a:gd name="connsiteY6" fmla="*/ 1457160 h 1457160"/>
              <a:gd name="connsiteX7" fmla="*/ 0 w 657143"/>
              <a:gd name="connsiteY7" fmla="*/ 1188777 h 1457160"/>
              <a:gd name="connsiteX0" fmla="*/ 0 w 657143"/>
              <a:gd name="connsiteY0" fmla="*/ 1188777 h 1457160"/>
              <a:gd name="connsiteX1" fmla="*/ 134192 w 657143"/>
              <a:gd name="connsiteY1" fmla="*/ 1188777 h 1457160"/>
              <a:gd name="connsiteX2" fmla="*/ 52367 w 657143"/>
              <a:gd name="connsiteY2" fmla="*/ 0 h 1457160"/>
              <a:gd name="connsiteX3" fmla="*/ 657143 w 657143"/>
              <a:gd name="connsiteY3" fmla="*/ 386348 h 1457160"/>
              <a:gd name="connsiteX4" fmla="*/ 328529 w 657143"/>
              <a:gd name="connsiteY4" fmla="*/ 1191252 h 1457160"/>
              <a:gd name="connsiteX5" fmla="*/ 536766 w 657143"/>
              <a:gd name="connsiteY5" fmla="*/ 1188777 h 1457160"/>
              <a:gd name="connsiteX6" fmla="*/ 268383 w 657143"/>
              <a:gd name="connsiteY6" fmla="*/ 1457160 h 1457160"/>
              <a:gd name="connsiteX7" fmla="*/ 0 w 657143"/>
              <a:gd name="connsiteY7" fmla="*/ 1188777 h 1457160"/>
              <a:gd name="connsiteX0" fmla="*/ 0 w 657143"/>
              <a:gd name="connsiteY0" fmla="*/ 1188777 h 1457160"/>
              <a:gd name="connsiteX1" fmla="*/ 201282 w 657143"/>
              <a:gd name="connsiteY1" fmla="*/ 1179794 h 1457160"/>
              <a:gd name="connsiteX2" fmla="*/ 52367 w 657143"/>
              <a:gd name="connsiteY2" fmla="*/ 0 h 1457160"/>
              <a:gd name="connsiteX3" fmla="*/ 657143 w 657143"/>
              <a:gd name="connsiteY3" fmla="*/ 386348 h 1457160"/>
              <a:gd name="connsiteX4" fmla="*/ 328529 w 657143"/>
              <a:gd name="connsiteY4" fmla="*/ 1191252 h 1457160"/>
              <a:gd name="connsiteX5" fmla="*/ 536766 w 657143"/>
              <a:gd name="connsiteY5" fmla="*/ 1188777 h 1457160"/>
              <a:gd name="connsiteX6" fmla="*/ 268383 w 657143"/>
              <a:gd name="connsiteY6" fmla="*/ 1457160 h 1457160"/>
              <a:gd name="connsiteX7" fmla="*/ 0 w 657143"/>
              <a:gd name="connsiteY7" fmla="*/ 1188777 h 1457160"/>
              <a:gd name="connsiteX0" fmla="*/ 0 w 657143"/>
              <a:gd name="connsiteY0" fmla="*/ 1188777 h 1457160"/>
              <a:gd name="connsiteX1" fmla="*/ 201282 w 657143"/>
              <a:gd name="connsiteY1" fmla="*/ 1179794 h 1457160"/>
              <a:gd name="connsiteX2" fmla="*/ 52367 w 657143"/>
              <a:gd name="connsiteY2" fmla="*/ 0 h 1457160"/>
              <a:gd name="connsiteX3" fmla="*/ 657143 w 657143"/>
              <a:gd name="connsiteY3" fmla="*/ 386348 h 1457160"/>
              <a:gd name="connsiteX4" fmla="*/ 328529 w 657143"/>
              <a:gd name="connsiteY4" fmla="*/ 1191252 h 1457160"/>
              <a:gd name="connsiteX5" fmla="*/ 572100 w 657143"/>
              <a:gd name="connsiteY5" fmla="*/ 1137054 h 1457160"/>
              <a:gd name="connsiteX6" fmla="*/ 268383 w 657143"/>
              <a:gd name="connsiteY6" fmla="*/ 1457160 h 1457160"/>
              <a:gd name="connsiteX7" fmla="*/ 0 w 657143"/>
              <a:gd name="connsiteY7" fmla="*/ 1188777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57160"/>
              <a:gd name="connsiteX1" fmla="*/ 268045 w 723906"/>
              <a:gd name="connsiteY1" fmla="*/ 1179794 h 1457160"/>
              <a:gd name="connsiteX2" fmla="*/ 119130 w 723906"/>
              <a:gd name="connsiteY2" fmla="*/ 0 h 1457160"/>
              <a:gd name="connsiteX3" fmla="*/ 723906 w 723906"/>
              <a:gd name="connsiteY3" fmla="*/ 386348 h 1457160"/>
              <a:gd name="connsiteX4" fmla="*/ 395292 w 723906"/>
              <a:gd name="connsiteY4" fmla="*/ 1191252 h 1457160"/>
              <a:gd name="connsiteX5" fmla="*/ 638863 w 723906"/>
              <a:gd name="connsiteY5" fmla="*/ 1137054 h 1457160"/>
              <a:gd name="connsiteX6" fmla="*/ 335146 w 723906"/>
              <a:gd name="connsiteY6" fmla="*/ 1457160 h 1457160"/>
              <a:gd name="connsiteX7" fmla="*/ 0 w 723906"/>
              <a:gd name="connsiteY7" fmla="*/ 1106773 h 1457160"/>
              <a:gd name="connsiteX0" fmla="*/ 0 w 723906"/>
              <a:gd name="connsiteY0" fmla="*/ 1106773 h 1492331"/>
              <a:gd name="connsiteX1" fmla="*/ 268045 w 723906"/>
              <a:gd name="connsiteY1" fmla="*/ 1179794 h 1492331"/>
              <a:gd name="connsiteX2" fmla="*/ 119130 w 723906"/>
              <a:gd name="connsiteY2" fmla="*/ 0 h 1492331"/>
              <a:gd name="connsiteX3" fmla="*/ 723906 w 723906"/>
              <a:gd name="connsiteY3" fmla="*/ 386348 h 1492331"/>
              <a:gd name="connsiteX4" fmla="*/ 395292 w 723906"/>
              <a:gd name="connsiteY4" fmla="*/ 1191252 h 1492331"/>
              <a:gd name="connsiteX5" fmla="*/ 638863 w 723906"/>
              <a:gd name="connsiteY5" fmla="*/ 1137054 h 1492331"/>
              <a:gd name="connsiteX6" fmla="*/ 341377 w 723906"/>
              <a:gd name="connsiteY6" fmla="*/ 1492331 h 1492331"/>
              <a:gd name="connsiteX7" fmla="*/ 0 w 723906"/>
              <a:gd name="connsiteY7" fmla="*/ 1106773 h 1492331"/>
              <a:gd name="connsiteX0" fmla="*/ 0 w 723906"/>
              <a:gd name="connsiteY0" fmla="*/ 1106773 h 1492331"/>
              <a:gd name="connsiteX1" fmla="*/ 268045 w 723906"/>
              <a:gd name="connsiteY1" fmla="*/ 1179794 h 1492331"/>
              <a:gd name="connsiteX2" fmla="*/ 119130 w 723906"/>
              <a:gd name="connsiteY2" fmla="*/ 0 h 1492331"/>
              <a:gd name="connsiteX3" fmla="*/ 723906 w 723906"/>
              <a:gd name="connsiteY3" fmla="*/ 386348 h 1492331"/>
              <a:gd name="connsiteX4" fmla="*/ 395292 w 723906"/>
              <a:gd name="connsiteY4" fmla="*/ 1191252 h 1492331"/>
              <a:gd name="connsiteX5" fmla="*/ 638863 w 723906"/>
              <a:gd name="connsiteY5" fmla="*/ 1137054 h 1492331"/>
              <a:gd name="connsiteX6" fmla="*/ 341377 w 723906"/>
              <a:gd name="connsiteY6" fmla="*/ 1492331 h 1492331"/>
              <a:gd name="connsiteX7" fmla="*/ 0 w 723906"/>
              <a:gd name="connsiteY7" fmla="*/ 1106773 h 1492331"/>
              <a:gd name="connsiteX0" fmla="*/ 0 w 723906"/>
              <a:gd name="connsiteY0" fmla="*/ 1106773 h 1492331"/>
              <a:gd name="connsiteX1" fmla="*/ 268045 w 723906"/>
              <a:gd name="connsiteY1" fmla="*/ 1179794 h 1492331"/>
              <a:gd name="connsiteX2" fmla="*/ 119130 w 723906"/>
              <a:gd name="connsiteY2" fmla="*/ 0 h 1492331"/>
              <a:gd name="connsiteX3" fmla="*/ 723906 w 723906"/>
              <a:gd name="connsiteY3" fmla="*/ 386348 h 1492331"/>
              <a:gd name="connsiteX4" fmla="*/ 395292 w 723906"/>
              <a:gd name="connsiteY4" fmla="*/ 1191252 h 1492331"/>
              <a:gd name="connsiteX5" fmla="*/ 638863 w 723906"/>
              <a:gd name="connsiteY5" fmla="*/ 1137054 h 1492331"/>
              <a:gd name="connsiteX6" fmla="*/ 341377 w 723906"/>
              <a:gd name="connsiteY6" fmla="*/ 1492331 h 1492331"/>
              <a:gd name="connsiteX7" fmla="*/ 0 w 723906"/>
              <a:gd name="connsiteY7" fmla="*/ 1106773 h 1492331"/>
              <a:gd name="connsiteX0" fmla="*/ 0 w 723906"/>
              <a:gd name="connsiteY0" fmla="*/ 1106773 h 1451042"/>
              <a:gd name="connsiteX1" fmla="*/ 268045 w 723906"/>
              <a:gd name="connsiteY1" fmla="*/ 1179794 h 1451042"/>
              <a:gd name="connsiteX2" fmla="*/ 119130 w 723906"/>
              <a:gd name="connsiteY2" fmla="*/ 0 h 1451042"/>
              <a:gd name="connsiteX3" fmla="*/ 723906 w 723906"/>
              <a:gd name="connsiteY3" fmla="*/ 386348 h 1451042"/>
              <a:gd name="connsiteX4" fmla="*/ 395292 w 723906"/>
              <a:gd name="connsiteY4" fmla="*/ 1191252 h 1451042"/>
              <a:gd name="connsiteX5" fmla="*/ 638863 w 723906"/>
              <a:gd name="connsiteY5" fmla="*/ 1137054 h 1451042"/>
              <a:gd name="connsiteX6" fmla="*/ 366952 w 723906"/>
              <a:gd name="connsiteY6" fmla="*/ 1451042 h 1451042"/>
              <a:gd name="connsiteX7" fmla="*/ 0 w 723906"/>
              <a:gd name="connsiteY7" fmla="*/ 1106773 h 1451042"/>
              <a:gd name="connsiteX0" fmla="*/ 0 w 723906"/>
              <a:gd name="connsiteY0" fmla="*/ 1106773 h 1451042"/>
              <a:gd name="connsiteX1" fmla="*/ 268045 w 723906"/>
              <a:gd name="connsiteY1" fmla="*/ 1179794 h 1451042"/>
              <a:gd name="connsiteX2" fmla="*/ 119130 w 723906"/>
              <a:gd name="connsiteY2" fmla="*/ 0 h 1451042"/>
              <a:gd name="connsiteX3" fmla="*/ 723906 w 723906"/>
              <a:gd name="connsiteY3" fmla="*/ 386348 h 1451042"/>
              <a:gd name="connsiteX4" fmla="*/ 395292 w 723906"/>
              <a:gd name="connsiteY4" fmla="*/ 1191252 h 1451042"/>
              <a:gd name="connsiteX5" fmla="*/ 668693 w 723906"/>
              <a:gd name="connsiteY5" fmla="*/ 1021494 h 1451042"/>
              <a:gd name="connsiteX6" fmla="*/ 366952 w 723906"/>
              <a:gd name="connsiteY6" fmla="*/ 1451042 h 1451042"/>
              <a:gd name="connsiteX7" fmla="*/ 0 w 723906"/>
              <a:gd name="connsiteY7" fmla="*/ 1106773 h 1451042"/>
              <a:gd name="connsiteX0" fmla="*/ 0 w 713595"/>
              <a:gd name="connsiteY0" fmla="*/ 1012082 h 1451042"/>
              <a:gd name="connsiteX1" fmla="*/ 257734 w 713595"/>
              <a:gd name="connsiteY1" fmla="*/ 1179794 h 1451042"/>
              <a:gd name="connsiteX2" fmla="*/ 108819 w 713595"/>
              <a:gd name="connsiteY2" fmla="*/ 0 h 1451042"/>
              <a:gd name="connsiteX3" fmla="*/ 713595 w 713595"/>
              <a:gd name="connsiteY3" fmla="*/ 386348 h 1451042"/>
              <a:gd name="connsiteX4" fmla="*/ 384981 w 713595"/>
              <a:gd name="connsiteY4" fmla="*/ 1191252 h 1451042"/>
              <a:gd name="connsiteX5" fmla="*/ 658382 w 713595"/>
              <a:gd name="connsiteY5" fmla="*/ 1021494 h 1451042"/>
              <a:gd name="connsiteX6" fmla="*/ 356641 w 713595"/>
              <a:gd name="connsiteY6" fmla="*/ 1451042 h 1451042"/>
              <a:gd name="connsiteX7" fmla="*/ 0 w 713595"/>
              <a:gd name="connsiteY7" fmla="*/ 1012082 h 1451042"/>
              <a:gd name="connsiteX0" fmla="*/ 0 w 713595"/>
              <a:gd name="connsiteY0" fmla="*/ 1012082 h 1451042"/>
              <a:gd name="connsiteX1" fmla="*/ 247558 w 713595"/>
              <a:gd name="connsiteY1" fmla="*/ 1144193 h 1451042"/>
              <a:gd name="connsiteX2" fmla="*/ 108819 w 713595"/>
              <a:gd name="connsiteY2" fmla="*/ 0 h 1451042"/>
              <a:gd name="connsiteX3" fmla="*/ 713595 w 713595"/>
              <a:gd name="connsiteY3" fmla="*/ 386348 h 1451042"/>
              <a:gd name="connsiteX4" fmla="*/ 384981 w 713595"/>
              <a:gd name="connsiteY4" fmla="*/ 1191252 h 1451042"/>
              <a:gd name="connsiteX5" fmla="*/ 658382 w 713595"/>
              <a:gd name="connsiteY5" fmla="*/ 1021494 h 1451042"/>
              <a:gd name="connsiteX6" fmla="*/ 356641 w 713595"/>
              <a:gd name="connsiteY6" fmla="*/ 1451042 h 1451042"/>
              <a:gd name="connsiteX7" fmla="*/ 0 w 713595"/>
              <a:gd name="connsiteY7" fmla="*/ 1012082 h 1451042"/>
              <a:gd name="connsiteX0" fmla="*/ 0 w 713595"/>
              <a:gd name="connsiteY0" fmla="*/ 1012082 h 1451042"/>
              <a:gd name="connsiteX1" fmla="*/ 247558 w 713595"/>
              <a:gd name="connsiteY1" fmla="*/ 1144193 h 1451042"/>
              <a:gd name="connsiteX2" fmla="*/ 108819 w 713595"/>
              <a:gd name="connsiteY2" fmla="*/ 0 h 1451042"/>
              <a:gd name="connsiteX3" fmla="*/ 713595 w 713595"/>
              <a:gd name="connsiteY3" fmla="*/ 386348 h 1451042"/>
              <a:gd name="connsiteX4" fmla="*/ 392455 w 713595"/>
              <a:gd name="connsiteY4" fmla="*/ 1146075 h 1451042"/>
              <a:gd name="connsiteX5" fmla="*/ 658382 w 713595"/>
              <a:gd name="connsiteY5" fmla="*/ 1021494 h 1451042"/>
              <a:gd name="connsiteX6" fmla="*/ 356641 w 713595"/>
              <a:gd name="connsiteY6" fmla="*/ 1451042 h 1451042"/>
              <a:gd name="connsiteX7" fmla="*/ 0 w 713595"/>
              <a:gd name="connsiteY7" fmla="*/ 1012082 h 1451042"/>
              <a:gd name="connsiteX0" fmla="*/ 0 w 658382"/>
              <a:gd name="connsiteY0" fmla="*/ 1012082 h 1451042"/>
              <a:gd name="connsiteX1" fmla="*/ 247558 w 658382"/>
              <a:gd name="connsiteY1" fmla="*/ 1144193 h 1451042"/>
              <a:gd name="connsiteX2" fmla="*/ 108819 w 658382"/>
              <a:gd name="connsiteY2" fmla="*/ 0 h 1451042"/>
              <a:gd name="connsiteX3" fmla="*/ 652570 w 658382"/>
              <a:gd name="connsiteY3" fmla="*/ 442300 h 1451042"/>
              <a:gd name="connsiteX4" fmla="*/ 392455 w 658382"/>
              <a:gd name="connsiteY4" fmla="*/ 1146075 h 1451042"/>
              <a:gd name="connsiteX5" fmla="*/ 658382 w 658382"/>
              <a:gd name="connsiteY5" fmla="*/ 1021494 h 1451042"/>
              <a:gd name="connsiteX6" fmla="*/ 356641 w 658382"/>
              <a:gd name="connsiteY6" fmla="*/ 1451042 h 1451042"/>
              <a:gd name="connsiteX7" fmla="*/ 0 w 658382"/>
              <a:gd name="connsiteY7" fmla="*/ 1012082 h 1451042"/>
              <a:gd name="connsiteX0" fmla="*/ 0 w 658382"/>
              <a:gd name="connsiteY0" fmla="*/ 1012082 h 1451042"/>
              <a:gd name="connsiteX1" fmla="*/ 247558 w 658382"/>
              <a:gd name="connsiteY1" fmla="*/ 1144193 h 1451042"/>
              <a:gd name="connsiteX2" fmla="*/ 108819 w 658382"/>
              <a:gd name="connsiteY2" fmla="*/ 0 h 1451042"/>
              <a:gd name="connsiteX3" fmla="*/ 652570 w 658382"/>
              <a:gd name="connsiteY3" fmla="*/ 442300 h 1451042"/>
              <a:gd name="connsiteX4" fmla="*/ 392455 w 658382"/>
              <a:gd name="connsiteY4" fmla="*/ 1146075 h 1451042"/>
              <a:gd name="connsiteX5" fmla="*/ 658382 w 658382"/>
              <a:gd name="connsiteY5" fmla="*/ 1021494 h 1451042"/>
              <a:gd name="connsiteX6" fmla="*/ 356641 w 658382"/>
              <a:gd name="connsiteY6" fmla="*/ 1451042 h 1451042"/>
              <a:gd name="connsiteX7" fmla="*/ 0 w 658382"/>
              <a:gd name="connsiteY7" fmla="*/ 1012082 h 1451042"/>
              <a:gd name="connsiteX0" fmla="*/ 0 w 658382"/>
              <a:gd name="connsiteY0" fmla="*/ 1012082 h 1451042"/>
              <a:gd name="connsiteX1" fmla="*/ 247558 w 658382"/>
              <a:gd name="connsiteY1" fmla="*/ 1144193 h 1451042"/>
              <a:gd name="connsiteX2" fmla="*/ 108819 w 658382"/>
              <a:gd name="connsiteY2" fmla="*/ 0 h 1451042"/>
              <a:gd name="connsiteX3" fmla="*/ 652570 w 658382"/>
              <a:gd name="connsiteY3" fmla="*/ 442300 h 1451042"/>
              <a:gd name="connsiteX4" fmla="*/ 392455 w 658382"/>
              <a:gd name="connsiteY4" fmla="*/ 1146075 h 1451042"/>
              <a:gd name="connsiteX5" fmla="*/ 658382 w 658382"/>
              <a:gd name="connsiteY5" fmla="*/ 1021494 h 1451042"/>
              <a:gd name="connsiteX6" fmla="*/ 356641 w 658382"/>
              <a:gd name="connsiteY6" fmla="*/ 1451042 h 1451042"/>
              <a:gd name="connsiteX7" fmla="*/ 0 w 658382"/>
              <a:gd name="connsiteY7" fmla="*/ 1012082 h 1451042"/>
              <a:gd name="connsiteX0" fmla="*/ 0 w 658382"/>
              <a:gd name="connsiteY0" fmla="*/ 1012082 h 1451042"/>
              <a:gd name="connsiteX1" fmla="*/ 247558 w 658382"/>
              <a:gd name="connsiteY1" fmla="*/ 1144193 h 1451042"/>
              <a:gd name="connsiteX2" fmla="*/ 108819 w 658382"/>
              <a:gd name="connsiteY2" fmla="*/ 0 h 1451042"/>
              <a:gd name="connsiteX3" fmla="*/ 652570 w 658382"/>
              <a:gd name="connsiteY3" fmla="*/ 442300 h 1451042"/>
              <a:gd name="connsiteX4" fmla="*/ 392455 w 658382"/>
              <a:gd name="connsiteY4" fmla="*/ 1146075 h 1451042"/>
              <a:gd name="connsiteX5" fmla="*/ 658382 w 658382"/>
              <a:gd name="connsiteY5" fmla="*/ 1021494 h 1451042"/>
              <a:gd name="connsiteX6" fmla="*/ 356641 w 658382"/>
              <a:gd name="connsiteY6" fmla="*/ 1451042 h 1451042"/>
              <a:gd name="connsiteX7" fmla="*/ 0 w 658382"/>
              <a:gd name="connsiteY7" fmla="*/ 1012082 h 1451042"/>
              <a:gd name="connsiteX0" fmla="*/ 0 w 658382"/>
              <a:gd name="connsiteY0" fmla="*/ 1039308 h 1478268"/>
              <a:gd name="connsiteX1" fmla="*/ 247558 w 658382"/>
              <a:gd name="connsiteY1" fmla="*/ 1171419 h 1478268"/>
              <a:gd name="connsiteX2" fmla="*/ 116894 w 658382"/>
              <a:gd name="connsiteY2" fmla="*/ 0 h 1478268"/>
              <a:gd name="connsiteX3" fmla="*/ 652570 w 658382"/>
              <a:gd name="connsiteY3" fmla="*/ 469526 h 1478268"/>
              <a:gd name="connsiteX4" fmla="*/ 392455 w 658382"/>
              <a:gd name="connsiteY4" fmla="*/ 1173301 h 1478268"/>
              <a:gd name="connsiteX5" fmla="*/ 658382 w 658382"/>
              <a:gd name="connsiteY5" fmla="*/ 1048720 h 1478268"/>
              <a:gd name="connsiteX6" fmla="*/ 356641 w 658382"/>
              <a:gd name="connsiteY6" fmla="*/ 1478268 h 1478268"/>
              <a:gd name="connsiteX7" fmla="*/ 0 w 658382"/>
              <a:gd name="connsiteY7" fmla="*/ 1039308 h 1478268"/>
              <a:gd name="connsiteX0" fmla="*/ 0 w 658382"/>
              <a:gd name="connsiteY0" fmla="*/ 1039308 h 1478268"/>
              <a:gd name="connsiteX1" fmla="*/ 247558 w 658382"/>
              <a:gd name="connsiteY1" fmla="*/ 1171419 h 1478268"/>
              <a:gd name="connsiteX2" fmla="*/ 116894 w 658382"/>
              <a:gd name="connsiteY2" fmla="*/ 0 h 1478268"/>
              <a:gd name="connsiteX3" fmla="*/ 652570 w 658382"/>
              <a:gd name="connsiteY3" fmla="*/ 469526 h 1478268"/>
              <a:gd name="connsiteX4" fmla="*/ 392455 w 658382"/>
              <a:gd name="connsiteY4" fmla="*/ 1173301 h 1478268"/>
              <a:gd name="connsiteX5" fmla="*/ 658382 w 658382"/>
              <a:gd name="connsiteY5" fmla="*/ 1048720 h 1478268"/>
              <a:gd name="connsiteX6" fmla="*/ 356641 w 658382"/>
              <a:gd name="connsiteY6" fmla="*/ 1478268 h 1478268"/>
              <a:gd name="connsiteX7" fmla="*/ 0 w 658382"/>
              <a:gd name="connsiteY7" fmla="*/ 1039308 h 1478268"/>
              <a:gd name="connsiteX0" fmla="*/ 0 w 658382"/>
              <a:gd name="connsiteY0" fmla="*/ 1039308 h 1478268"/>
              <a:gd name="connsiteX1" fmla="*/ 247558 w 658382"/>
              <a:gd name="connsiteY1" fmla="*/ 1171419 h 1478268"/>
              <a:gd name="connsiteX2" fmla="*/ 116894 w 658382"/>
              <a:gd name="connsiteY2" fmla="*/ 0 h 1478268"/>
              <a:gd name="connsiteX3" fmla="*/ 652570 w 658382"/>
              <a:gd name="connsiteY3" fmla="*/ 469526 h 1478268"/>
              <a:gd name="connsiteX4" fmla="*/ 392455 w 658382"/>
              <a:gd name="connsiteY4" fmla="*/ 1173301 h 1478268"/>
              <a:gd name="connsiteX5" fmla="*/ 658382 w 658382"/>
              <a:gd name="connsiteY5" fmla="*/ 1048720 h 1478268"/>
              <a:gd name="connsiteX6" fmla="*/ 356641 w 658382"/>
              <a:gd name="connsiteY6" fmla="*/ 1478268 h 1478268"/>
              <a:gd name="connsiteX7" fmla="*/ 0 w 658382"/>
              <a:gd name="connsiteY7" fmla="*/ 1039308 h 147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382" h="1478268">
                <a:moveTo>
                  <a:pt x="0" y="1039308"/>
                </a:moveTo>
                <a:cubicBezTo>
                  <a:pt x="148254" y="1112220"/>
                  <a:pt x="158210" y="1147079"/>
                  <a:pt x="247558" y="1171419"/>
                </a:cubicBezTo>
                <a:cubicBezTo>
                  <a:pt x="204003" y="780946"/>
                  <a:pt x="104361" y="459739"/>
                  <a:pt x="116894" y="0"/>
                </a:cubicBezTo>
                <a:cubicBezTo>
                  <a:pt x="312220" y="277250"/>
                  <a:pt x="400304" y="336821"/>
                  <a:pt x="652570" y="469526"/>
                </a:cubicBezTo>
                <a:cubicBezTo>
                  <a:pt x="436774" y="739884"/>
                  <a:pt x="393145" y="919123"/>
                  <a:pt x="392455" y="1173301"/>
                </a:cubicBezTo>
                <a:cubicBezTo>
                  <a:pt x="473645" y="1155235"/>
                  <a:pt x="511903" y="1129620"/>
                  <a:pt x="658382" y="1048720"/>
                </a:cubicBezTo>
                <a:cubicBezTo>
                  <a:pt x="569316" y="1166807"/>
                  <a:pt x="436171" y="1377346"/>
                  <a:pt x="356641" y="1478268"/>
                </a:cubicBezTo>
                <a:cubicBezTo>
                  <a:pt x="261867" y="1364276"/>
                  <a:pt x="88832" y="1177086"/>
                  <a:pt x="0" y="1039308"/>
                </a:cubicBezTo>
                <a:close/>
              </a:path>
            </a:pathLst>
          </a:custGeom>
          <a:gradFill>
            <a:gsLst>
              <a:gs pos="0">
                <a:srgbClr val="FFC000"/>
              </a:gs>
              <a:gs pos="100000">
                <a:srgbClr val="DB6C3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5152BA8B-9B25-A107-8D64-AB1D76E87FAA}"/>
              </a:ext>
            </a:extLst>
          </p:cNvPr>
          <p:cNvSpPr/>
          <p:nvPr/>
        </p:nvSpPr>
        <p:spPr>
          <a:xfrm rot="19459931">
            <a:off x="3318299" y="3695172"/>
            <a:ext cx="1114426" cy="1966492"/>
          </a:xfrm>
          <a:custGeom>
            <a:avLst/>
            <a:gdLst>
              <a:gd name="connsiteX0" fmla="*/ 0 w 536766"/>
              <a:gd name="connsiteY0" fmla="*/ 857936 h 1126319"/>
              <a:gd name="connsiteX1" fmla="*/ 134192 w 536766"/>
              <a:gd name="connsiteY1" fmla="*/ 857936 h 1126319"/>
              <a:gd name="connsiteX2" fmla="*/ 134192 w 536766"/>
              <a:gd name="connsiteY2" fmla="*/ 0 h 1126319"/>
              <a:gd name="connsiteX3" fmla="*/ 402575 w 536766"/>
              <a:gd name="connsiteY3" fmla="*/ 0 h 1126319"/>
              <a:gd name="connsiteX4" fmla="*/ 402575 w 536766"/>
              <a:gd name="connsiteY4" fmla="*/ 857936 h 1126319"/>
              <a:gd name="connsiteX5" fmla="*/ 536766 w 536766"/>
              <a:gd name="connsiteY5" fmla="*/ 857936 h 1126319"/>
              <a:gd name="connsiteX6" fmla="*/ 268383 w 536766"/>
              <a:gd name="connsiteY6" fmla="*/ 1126319 h 1126319"/>
              <a:gd name="connsiteX7" fmla="*/ 0 w 536766"/>
              <a:gd name="connsiteY7" fmla="*/ 857936 h 1126319"/>
              <a:gd name="connsiteX0" fmla="*/ 0 w 536766"/>
              <a:gd name="connsiteY0" fmla="*/ 884791 h 1153174"/>
              <a:gd name="connsiteX1" fmla="*/ 134192 w 536766"/>
              <a:gd name="connsiteY1" fmla="*/ 884791 h 1153174"/>
              <a:gd name="connsiteX2" fmla="*/ 134192 w 536766"/>
              <a:gd name="connsiteY2" fmla="*/ 26855 h 1153174"/>
              <a:gd name="connsiteX3" fmla="*/ 441390 w 536766"/>
              <a:gd name="connsiteY3" fmla="*/ 0 h 1153174"/>
              <a:gd name="connsiteX4" fmla="*/ 402575 w 536766"/>
              <a:gd name="connsiteY4" fmla="*/ 884791 h 1153174"/>
              <a:gd name="connsiteX5" fmla="*/ 536766 w 536766"/>
              <a:gd name="connsiteY5" fmla="*/ 884791 h 1153174"/>
              <a:gd name="connsiteX6" fmla="*/ 268383 w 536766"/>
              <a:gd name="connsiteY6" fmla="*/ 1153174 h 1153174"/>
              <a:gd name="connsiteX7" fmla="*/ 0 w 536766"/>
              <a:gd name="connsiteY7" fmla="*/ 884791 h 1153174"/>
              <a:gd name="connsiteX0" fmla="*/ 12564 w 549330"/>
              <a:gd name="connsiteY0" fmla="*/ 920276 h 1188659"/>
              <a:gd name="connsiteX1" fmla="*/ 146756 w 549330"/>
              <a:gd name="connsiteY1" fmla="*/ 920276 h 1188659"/>
              <a:gd name="connsiteX2" fmla="*/ 0 w 549330"/>
              <a:gd name="connsiteY2" fmla="*/ 0 h 1188659"/>
              <a:gd name="connsiteX3" fmla="*/ 453954 w 549330"/>
              <a:gd name="connsiteY3" fmla="*/ 35485 h 1188659"/>
              <a:gd name="connsiteX4" fmla="*/ 415139 w 549330"/>
              <a:gd name="connsiteY4" fmla="*/ 920276 h 1188659"/>
              <a:gd name="connsiteX5" fmla="*/ 549330 w 549330"/>
              <a:gd name="connsiteY5" fmla="*/ 920276 h 1188659"/>
              <a:gd name="connsiteX6" fmla="*/ 280947 w 549330"/>
              <a:gd name="connsiteY6" fmla="*/ 1188659 h 1188659"/>
              <a:gd name="connsiteX7" fmla="*/ 12564 w 549330"/>
              <a:gd name="connsiteY7" fmla="*/ 920276 h 1188659"/>
              <a:gd name="connsiteX0" fmla="*/ 12564 w 611608"/>
              <a:gd name="connsiteY0" fmla="*/ 920276 h 1188659"/>
              <a:gd name="connsiteX1" fmla="*/ 146756 w 611608"/>
              <a:gd name="connsiteY1" fmla="*/ 920276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415139 w 611608"/>
              <a:gd name="connsiteY4" fmla="*/ 92027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46756 w 611608"/>
              <a:gd name="connsiteY1" fmla="*/ 920276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415139 w 611608"/>
              <a:gd name="connsiteY4" fmla="*/ 92027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46756 w 611608"/>
              <a:gd name="connsiteY1" fmla="*/ 920276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415139 w 611608"/>
              <a:gd name="connsiteY4" fmla="*/ 92027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72883 w 611608"/>
              <a:gd name="connsiteY1" fmla="*/ 954660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415139 w 611608"/>
              <a:gd name="connsiteY4" fmla="*/ 92027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72883 w 611608"/>
              <a:gd name="connsiteY1" fmla="*/ 954660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415139 w 611608"/>
              <a:gd name="connsiteY4" fmla="*/ 92027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72883 w 611608"/>
              <a:gd name="connsiteY1" fmla="*/ 954660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331165 w 611608"/>
              <a:gd name="connsiteY4" fmla="*/ 100460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188659"/>
              <a:gd name="connsiteX1" fmla="*/ 172883 w 611608"/>
              <a:gd name="connsiteY1" fmla="*/ 954660 h 1188659"/>
              <a:gd name="connsiteX2" fmla="*/ 0 w 611608"/>
              <a:gd name="connsiteY2" fmla="*/ 0 h 1188659"/>
              <a:gd name="connsiteX3" fmla="*/ 611608 w 611608"/>
              <a:gd name="connsiteY3" fmla="*/ 11852 h 1188659"/>
              <a:gd name="connsiteX4" fmla="*/ 331165 w 611608"/>
              <a:gd name="connsiteY4" fmla="*/ 1004606 h 1188659"/>
              <a:gd name="connsiteX5" fmla="*/ 549330 w 611608"/>
              <a:gd name="connsiteY5" fmla="*/ 920276 h 1188659"/>
              <a:gd name="connsiteX6" fmla="*/ 280947 w 611608"/>
              <a:gd name="connsiteY6" fmla="*/ 1188659 h 1188659"/>
              <a:gd name="connsiteX7" fmla="*/ 12564 w 611608"/>
              <a:gd name="connsiteY7" fmla="*/ 920276 h 1188659"/>
              <a:gd name="connsiteX0" fmla="*/ 12564 w 611608"/>
              <a:gd name="connsiteY0" fmla="*/ 920276 h 1223253"/>
              <a:gd name="connsiteX1" fmla="*/ 172883 w 611608"/>
              <a:gd name="connsiteY1" fmla="*/ 954660 h 1223253"/>
              <a:gd name="connsiteX2" fmla="*/ 0 w 611608"/>
              <a:gd name="connsiteY2" fmla="*/ 0 h 1223253"/>
              <a:gd name="connsiteX3" fmla="*/ 611608 w 611608"/>
              <a:gd name="connsiteY3" fmla="*/ 11852 h 1223253"/>
              <a:gd name="connsiteX4" fmla="*/ 331165 w 611608"/>
              <a:gd name="connsiteY4" fmla="*/ 1004606 h 1223253"/>
              <a:gd name="connsiteX5" fmla="*/ 549330 w 611608"/>
              <a:gd name="connsiteY5" fmla="*/ 920276 h 1223253"/>
              <a:gd name="connsiteX6" fmla="*/ 236578 w 611608"/>
              <a:gd name="connsiteY6" fmla="*/ 1223253 h 1223253"/>
              <a:gd name="connsiteX7" fmla="*/ 12564 w 611608"/>
              <a:gd name="connsiteY7" fmla="*/ 920276 h 1223253"/>
              <a:gd name="connsiteX0" fmla="*/ 12564 w 664156"/>
              <a:gd name="connsiteY0" fmla="*/ 920276 h 1223253"/>
              <a:gd name="connsiteX1" fmla="*/ 172883 w 664156"/>
              <a:gd name="connsiteY1" fmla="*/ 954660 h 1223253"/>
              <a:gd name="connsiteX2" fmla="*/ 0 w 664156"/>
              <a:gd name="connsiteY2" fmla="*/ 0 h 1223253"/>
              <a:gd name="connsiteX3" fmla="*/ 611608 w 664156"/>
              <a:gd name="connsiteY3" fmla="*/ 11852 h 1223253"/>
              <a:gd name="connsiteX4" fmla="*/ 331165 w 664156"/>
              <a:gd name="connsiteY4" fmla="*/ 1004606 h 1223253"/>
              <a:gd name="connsiteX5" fmla="*/ 664156 w 664156"/>
              <a:gd name="connsiteY5" fmla="*/ 1065219 h 1223253"/>
              <a:gd name="connsiteX6" fmla="*/ 236578 w 664156"/>
              <a:gd name="connsiteY6" fmla="*/ 1223253 h 1223253"/>
              <a:gd name="connsiteX7" fmla="*/ 12564 w 664156"/>
              <a:gd name="connsiteY7" fmla="*/ 920276 h 1223253"/>
              <a:gd name="connsiteX0" fmla="*/ 12564 w 664156"/>
              <a:gd name="connsiteY0" fmla="*/ 920276 h 1223253"/>
              <a:gd name="connsiteX1" fmla="*/ 172883 w 664156"/>
              <a:gd name="connsiteY1" fmla="*/ 954660 h 1223253"/>
              <a:gd name="connsiteX2" fmla="*/ 0 w 664156"/>
              <a:gd name="connsiteY2" fmla="*/ 0 h 1223253"/>
              <a:gd name="connsiteX3" fmla="*/ 611608 w 664156"/>
              <a:gd name="connsiteY3" fmla="*/ 11852 h 1223253"/>
              <a:gd name="connsiteX4" fmla="*/ 331165 w 664156"/>
              <a:gd name="connsiteY4" fmla="*/ 1004606 h 1223253"/>
              <a:gd name="connsiteX5" fmla="*/ 664156 w 664156"/>
              <a:gd name="connsiteY5" fmla="*/ 1065219 h 1223253"/>
              <a:gd name="connsiteX6" fmla="*/ 236578 w 664156"/>
              <a:gd name="connsiteY6" fmla="*/ 1223253 h 1223253"/>
              <a:gd name="connsiteX7" fmla="*/ 12564 w 664156"/>
              <a:gd name="connsiteY7" fmla="*/ 920276 h 1223253"/>
              <a:gd name="connsiteX0" fmla="*/ 0 w 705844"/>
              <a:gd name="connsiteY0" fmla="*/ 756277 h 1223253"/>
              <a:gd name="connsiteX1" fmla="*/ 214571 w 705844"/>
              <a:gd name="connsiteY1" fmla="*/ 954660 h 1223253"/>
              <a:gd name="connsiteX2" fmla="*/ 41688 w 705844"/>
              <a:gd name="connsiteY2" fmla="*/ 0 h 1223253"/>
              <a:gd name="connsiteX3" fmla="*/ 653296 w 705844"/>
              <a:gd name="connsiteY3" fmla="*/ 11852 h 1223253"/>
              <a:gd name="connsiteX4" fmla="*/ 372853 w 705844"/>
              <a:gd name="connsiteY4" fmla="*/ 1004606 h 1223253"/>
              <a:gd name="connsiteX5" fmla="*/ 705844 w 705844"/>
              <a:gd name="connsiteY5" fmla="*/ 1065219 h 1223253"/>
              <a:gd name="connsiteX6" fmla="*/ 278266 w 705844"/>
              <a:gd name="connsiteY6" fmla="*/ 1223253 h 1223253"/>
              <a:gd name="connsiteX7" fmla="*/ 0 w 705844"/>
              <a:gd name="connsiteY7" fmla="*/ 756277 h 1223253"/>
              <a:gd name="connsiteX0" fmla="*/ 995 w 706839"/>
              <a:gd name="connsiteY0" fmla="*/ 756277 h 1223253"/>
              <a:gd name="connsiteX1" fmla="*/ 215566 w 706839"/>
              <a:gd name="connsiteY1" fmla="*/ 954660 h 1223253"/>
              <a:gd name="connsiteX2" fmla="*/ 42683 w 706839"/>
              <a:gd name="connsiteY2" fmla="*/ 0 h 1223253"/>
              <a:gd name="connsiteX3" fmla="*/ 654291 w 706839"/>
              <a:gd name="connsiteY3" fmla="*/ 11852 h 1223253"/>
              <a:gd name="connsiteX4" fmla="*/ 373848 w 706839"/>
              <a:gd name="connsiteY4" fmla="*/ 1004606 h 1223253"/>
              <a:gd name="connsiteX5" fmla="*/ 706839 w 706839"/>
              <a:gd name="connsiteY5" fmla="*/ 1065219 h 1223253"/>
              <a:gd name="connsiteX6" fmla="*/ 279261 w 706839"/>
              <a:gd name="connsiteY6" fmla="*/ 1223253 h 1223253"/>
              <a:gd name="connsiteX7" fmla="*/ 995 w 706839"/>
              <a:gd name="connsiteY7" fmla="*/ 756277 h 1223253"/>
              <a:gd name="connsiteX0" fmla="*/ 995 w 706839"/>
              <a:gd name="connsiteY0" fmla="*/ 756277 h 1223253"/>
              <a:gd name="connsiteX1" fmla="*/ 215566 w 706839"/>
              <a:gd name="connsiteY1" fmla="*/ 954660 h 1223253"/>
              <a:gd name="connsiteX2" fmla="*/ 42683 w 706839"/>
              <a:gd name="connsiteY2" fmla="*/ 0 h 1223253"/>
              <a:gd name="connsiteX3" fmla="*/ 654291 w 706839"/>
              <a:gd name="connsiteY3" fmla="*/ 11852 h 1223253"/>
              <a:gd name="connsiteX4" fmla="*/ 373848 w 706839"/>
              <a:gd name="connsiteY4" fmla="*/ 1004606 h 1223253"/>
              <a:gd name="connsiteX5" fmla="*/ 706839 w 706839"/>
              <a:gd name="connsiteY5" fmla="*/ 1065219 h 1223253"/>
              <a:gd name="connsiteX6" fmla="*/ 279261 w 706839"/>
              <a:gd name="connsiteY6" fmla="*/ 1223253 h 1223253"/>
              <a:gd name="connsiteX7" fmla="*/ 995 w 706839"/>
              <a:gd name="connsiteY7" fmla="*/ 756277 h 1223253"/>
              <a:gd name="connsiteX0" fmla="*/ 1066 w 706910"/>
              <a:gd name="connsiteY0" fmla="*/ 756277 h 1259759"/>
              <a:gd name="connsiteX1" fmla="*/ 215637 w 706910"/>
              <a:gd name="connsiteY1" fmla="*/ 954660 h 1259759"/>
              <a:gd name="connsiteX2" fmla="*/ 42754 w 706910"/>
              <a:gd name="connsiteY2" fmla="*/ 0 h 1259759"/>
              <a:gd name="connsiteX3" fmla="*/ 654362 w 706910"/>
              <a:gd name="connsiteY3" fmla="*/ 11852 h 1259759"/>
              <a:gd name="connsiteX4" fmla="*/ 373919 w 706910"/>
              <a:gd name="connsiteY4" fmla="*/ 1004606 h 1259759"/>
              <a:gd name="connsiteX5" fmla="*/ 706910 w 706910"/>
              <a:gd name="connsiteY5" fmla="*/ 1065219 h 1259759"/>
              <a:gd name="connsiteX6" fmla="*/ 264854 w 706910"/>
              <a:gd name="connsiteY6" fmla="*/ 1259759 h 1259759"/>
              <a:gd name="connsiteX7" fmla="*/ 1066 w 706910"/>
              <a:gd name="connsiteY7" fmla="*/ 756277 h 1259759"/>
              <a:gd name="connsiteX0" fmla="*/ 1066 w 706910"/>
              <a:gd name="connsiteY0" fmla="*/ 756277 h 1259759"/>
              <a:gd name="connsiteX1" fmla="*/ 215637 w 706910"/>
              <a:gd name="connsiteY1" fmla="*/ 954660 h 1259759"/>
              <a:gd name="connsiteX2" fmla="*/ 42754 w 706910"/>
              <a:gd name="connsiteY2" fmla="*/ 0 h 1259759"/>
              <a:gd name="connsiteX3" fmla="*/ 654362 w 706910"/>
              <a:gd name="connsiteY3" fmla="*/ 11852 h 1259759"/>
              <a:gd name="connsiteX4" fmla="*/ 373919 w 706910"/>
              <a:gd name="connsiteY4" fmla="*/ 1004606 h 1259759"/>
              <a:gd name="connsiteX5" fmla="*/ 706910 w 706910"/>
              <a:gd name="connsiteY5" fmla="*/ 1065219 h 1259759"/>
              <a:gd name="connsiteX6" fmla="*/ 264854 w 706910"/>
              <a:gd name="connsiteY6" fmla="*/ 1259759 h 1259759"/>
              <a:gd name="connsiteX7" fmla="*/ 1066 w 706910"/>
              <a:gd name="connsiteY7" fmla="*/ 756277 h 1259759"/>
              <a:gd name="connsiteX0" fmla="*/ 928 w 706772"/>
              <a:gd name="connsiteY0" fmla="*/ 756277 h 1259759"/>
              <a:gd name="connsiteX1" fmla="*/ 215499 w 706772"/>
              <a:gd name="connsiteY1" fmla="*/ 954660 h 1259759"/>
              <a:gd name="connsiteX2" fmla="*/ 42616 w 706772"/>
              <a:gd name="connsiteY2" fmla="*/ 0 h 1259759"/>
              <a:gd name="connsiteX3" fmla="*/ 654224 w 706772"/>
              <a:gd name="connsiteY3" fmla="*/ 11852 h 1259759"/>
              <a:gd name="connsiteX4" fmla="*/ 373781 w 706772"/>
              <a:gd name="connsiteY4" fmla="*/ 1004606 h 1259759"/>
              <a:gd name="connsiteX5" fmla="*/ 706772 w 706772"/>
              <a:gd name="connsiteY5" fmla="*/ 1065219 h 1259759"/>
              <a:gd name="connsiteX6" fmla="*/ 264716 w 706772"/>
              <a:gd name="connsiteY6" fmla="*/ 1259759 h 1259759"/>
              <a:gd name="connsiteX7" fmla="*/ 928 w 706772"/>
              <a:gd name="connsiteY7" fmla="*/ 756277 h 1259759"/>
              <a:gd name="connsiteX0" fmla="*/ 928 w 706772"/>
              <a:gd name="connsiteY0" fmla="*/ 744425 h 1247907"/>
              <a:gd name="connsiteX1" fmla="*/ 215499 w 706772"/>
              <a:gd name="connsiteY1" fmla="*/ 942808 h 1247907"/>
              <a:gd name="connsiteX2" fmla="*/ 65374 w 706772"/>
              <a:gd name="connsiteY2" fmla="*/ 43563 h 1247907"/>
              <a:gd name="connsiteX3" fmla="*/ 654224 w 706772"/>
              <a:gd name="connsiteY3" fmla="*/ 0 h 1247907"/>
              <a:gd name="connsiteX4" fmla="*/ 373781 w 706772"/>
              <a:gd name="connsiteY4" fmla="*/ 992754 h 1247907"/>
              <a:gd name="connsiteX5" fmla="*/ 706772 w 706772"/>
              <a:gd name="connsiteY5" fmla="*/ 1053367 h 1247907"/>
              <a:gd name="connsiteX6" fmla="*/ 264716 w 706772"/>
              <a:gd name="connsiteY6" fmla="*/ 1247907 h 1247907"/>
              <a:gd name="connsiteX7" fmla="*/ 928 w 706772"/>
              <a:gd name="connsiteY7" fmla="*/ 744425 h 1247907"/>
              <a:gd name="connsiteX0" fmla="*/ 928 w 706772"/>
              <a:gd name="connsiteY0" fmla="*/ 700862 h 1204344"/>
              <a:gd name="connsiteX1" fmla="*/ 215499 w 706772"/>
              <a:gd name="connsiteY1" fmla="*/ 899245 h 1204344"/>
              <a:gd name="connsiteX2" fmla="*/ 65374 w 706772"/>
              <a:gd name="connsiteY2" fmla="*/ 0 h 1204344"/>
              <a:gd name="connsiteX3" fmla="*/ 612706 w 706772"/>
              <a:gd name="connsiteY3" fmla="*/ 36065 h 1204344"/>
              <a:gd name="connsiteX4" fmla="*/ 373781 w 706772"/>
              <a:gd name="connsiteY4" fmla="*/ 949191 h 1204344"/>
              <a:gd name="connsiteX5" fmla="*/ 706772 w 706772"/>
              <a:gd name="connsiteY5" fmla="*/ 1009804 h 1204344"/>
              <a:gd name="connsiteX6" fmla="*/ 264716 w 706772"/>
              <a:gd name="connsiteY6" fmla="*/ 1204344 h 1204344"/>
              <a:gd name="connsiteX7" fmla="*/ 928 w 706772"/>
              <a:gd name="connsiteY7" fmla="*/ 700862 h 1204344"/>
              <a:gd name="connsiteX0" fmla="*/ 6445 w 712289"/>
              <a:gd name="connsiteY0" fmla="*/ 700862 h 1433454"/>
              <a:gd name="connsiteX1" fmla="*/ 221016 w 712289"/>
              <a:gd name="connsiteY1" fmla="*/ 899245 h 1433454"/>
              <a:gd name="connsiteX2" fmla="*/ 70891 w 712289"/>
              <a:gd name="connsiteY2" fmla="*/ 0 h 1433454"/>
              <a:gd name="connsiteX3" fmla="*/ 618223 w 712289"/>
              <a:gd name="connsiteY3" fmla="*/ 36065 h 1433454"/>
              <a:gd name="connsiteX4" fmla="*/ 379298 w 712289"/>
              <a:gd name="connsiteY4" fmla="*/ 949191 h 1433454"/>
              <a:gd name="connsiteX5" fmla="*/ 712289 w 712289"/>
              <a:gd name="connsiteY5" fmla="*/ 1009804 h 1433454"/>
              <a:gd name="connsiteX6" fmla="*/ 66714 w 712289"/>
              <a:gd name="connsiteY6" fmla="*/ 1433454 h 1433454"/>
              <a:gd name="connsiteX7" fmla="*/ 6445 w 712289"/>
              <a:gd name="connsiteY7" fmla="*/ 700862 h 1433454"/>
              <a:gd name="connsiteX0" fmla="*/ 474 w 1130705"/>
              <a:gd name="connsiteY0" fmla="*/ 998120 h 1433454"/>
              <a:gd name="connsiteX1" fmla="*/ 639432 w 1130705"/>
              <a:gd name="connsiteY1" fmla="*/ 899245 h 1433454"/>
              <a:gd name="connsiteX2" fmla="*/ 489307 w 1130705"/>
              <a:gd name="connsiteY2" fmla="*/ 0 h 1433454"/>
              <a:gd name="connsiteX3" fmla="*/ 1036639 w 1130705"/>
              <a:gd name="connsiteY3" fmla="*/ 36065 h 1433454"/>
              <a:gd name="connsiteX4" fmla="*/ 797714 w 1130705"/>
              <a:gd name="connsiteY4" fmla="*/ 949191 h 1433454"/>
              <a:gd name="connsiteX5" fmla="*/ 1130705 w 1130705"/>
              <a:gd name="connsiteY5" fmla="*/ 1009804 h 1433454"/>
              <a:gd name="connsiteX6" fmla="*/ 485130 w 1130705"/>
              <a:gd name="connsiteY6" fmla="*/ 1433454 h 1433454"/>
              <a:gd name="connsiteX7" fmla="*/ 474 w 1130705"/>
              <a:gd name="connsiteY7" fmla="*/ 998120 h 1433454"/>
              <a:gd name="connsiteX0" fmla="*/ 474 w 1036639"/>
              <a:gd name="connsiteY0" fmla="*/ 998120 h 1433454"/>
              <a:gd name="connsiteX1" fmla="*/ 639432 w 1036639"/>
              <a:gd name="connsiteY1" fmla="*/ 899245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797714 w 1036639"/>
              <a:gd name="connsiteY4" fmla="*/ 949191 h 1433454"/>
              <a:gd name="connsiteX5" fmla="*/ 761562 w 1036639"/>
              <a:gd name="connsiteY5" fmla="*/ 1034064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797714 w 1036639"/>
              <a:gd name="connsiteY4" fmla="*/ 949191 h 1433454"/>
              <a:gd name="connsiteX5" fmla="*/ 761562 w 1036639"/>
              <a:gd name="connsiteY5" fmla="*/ 1034064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488107 w 1036639"/>
              <a:gd name="connsiteY4" fmla="*/ 1086526 h 1433454"/>
              <a:gd name="connsiteX5" fmla="*/ 761562 w 1036639"/>
              <a:gd name="connsiteY5" fmla="*/ 1034064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488107 w 1036639"/>
              <a:gd name="connsiteY4" fmla="*/ 1086526 h 1433454"/>
              <a:gd name="connsiteX5" fmla="*/ 866567 w 1036639"/>
              <a:gd name="connsiteY5" fmla="*/ 953103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510323 w 1036639"/>
              <a:gd name="connsiteY4" fmla="*/ 1055573 h 1433454"/>
              <a:gd name="connsiteX5" fmla="*/ 866567 w 1036639"/>
              <a:gd name="connsiteY5" fmla="*/ 953103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510323 w 1036639"/>
              <a:gd name="connsiteY4" fmla="*/ 1055573 h 1433454"/>
              <a:gd name="connsiteX5" fmla="*/ 866567 w 1036639"/>
              <a:gd name="connsiteY5" fmla="*/ 953103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036639"/>
              <a:gd name="connsiteY0" fmla="*/ 998120 h 1433454"/>
              <a:gd name="connsiteX1" fmla="*/ 350461 w 1036639"/>
              <a:gd name="connsiteY1" fmla="*/ 1051390 h 1433454"/>
              <a:gd name="connsiteX2" fmla="*/ 489307 w 1036639"/>
              <a:gd name="connsiteY2" fmla="*/ 0 h 1433454"/>
              <a:gd name="connsiteX3" fmla="*/ 1036639 w 1036639"/>
              <a:gd name="connsiteY3" fmla="*/ 36065 h 1433454"/>
              <a:gd name="connsiteX4" fmla="*/ 510323 w 1036639"/>
              <a:gd name="connsiteY4" fmla="*/ 1055573 h 1433454"/>
              <a:gd name="connsiteX5" fmla="*/ 866567 w 1036639"/>
              <a:gd name="connsiteY5" fmla="*/ 953103 h 1433454"/>
              <a:gd name="connsiteX6" fmla="*/ 485130 w 1036639"/>
              <a:gd name="connsiteY6" fmla="*/ 1433454 h 1433454"/>
              <a:gd name="connsiteX7" fmla="*/ 474 w 1036639"/>
              <a:gd name="connsiteY7" fmla="*/ 998120 h 1433454"/>
              <a:gd name="connsiteX0" fmla="*/ 474 w 1290209"/>
              <a:gd name="connsiteY0" fmla="*/ 998120 h 1433454"/>
              <a:gd name="connsiteX1" fmla="*/ 350461 w 1290209"/>
              <a:gd name="connsiteY1" fmla="*/ 1051390 h 1433454"/>
              <a:gd name="connsiteX2" fmla="*/ 489307 w 1290209"/>
              <a:gd name="connsiteY2" fmla="*/ 0 h 1433454"/>
              <a:gd name="connsiteX3" fmla="*/ 1290209 w 1290209"/>
              <a:gd name="connsiteY3" fmla="*/ 194610 h 1433454"/>
              <a:gd name="connsiteX4" fmla="*/ 510323 w 1290209"/>
              <a:gd name="connsiteY4" fmla="*/ 1055573 h 1433454"/>
              <a:gd name="connsiteX5" fmla="*/ 866567 w 1290209"/>
              <a:gd name="connsiteY5" fmla="*/ 953103 h 1433454"/>
              <a:gd name="connsiteX6" fmla="*/ 485130 w 1290209"/>
              <a:gd name="connsiteY6" fmla="*/ 1433454 h 1433454"/>
              <a:gd name="connsiteX7" fmla="*/ 474 w 1290209"/>
              <a:gd name="connsiteY7" fmla="*/ 998120 h 1433454"/>
              <a:gd name="connsiteX0" fmla="*/ 474 w 1290209"/>
              <a:gd name="connsiteY0" fmla="*/ 1237424 h 1672758"/>
              <a:gd name="connsiteX1" fmla="*/ 350461 w 1290209"/>
              <a:gd name="connsiteY1" fmla="*/ 1290694 h 1672758"/>
              <a:gd name="connsiteX2" fmla="*/ 754855 w 1290209"/>
              <a:gd name="connsiteY2" fmla="*/ 0 h 1672758"/>
              <a:gd name="connsiteX3" fmla="*/ 1290209 w 1290209"/>
              <a:gd name="connsiteY3" fmla="*/ 433914 h 1672758"/>
              <a:gd name="connsiteX4" fmla="*/ 510323 w 1290209"/>
              <a:gd name="connsiteY4" fmla="*/ 1294877 h 1672758"/>
              <a:gd name="connsiteX5" fmla="*/ 866567 w 1290209"/>
              <a:gd name="connsiteY5" fmla="*/ 1192407 h 1672758"/>
              <a:gd name="connsiteX6" fmla="*/ 485130 w 1290209"/>
              <a:gd name="connsiteY6" fmla="*/ 1672758 h 1672758"/>
              <a:gd name="connsiteX7" fmla="*/ 474 w 1290209"/>
              <a:gd name="connsiteY7" fmla="*/ 1237424 h 1672758"/>
              <a:gd name="connsiteX0" fmla="*/ 474 w 1290209"/>
              <a:gd name="connsiteY0" fmla="*/ 1237424 h 1672758"/>
              <a:gd name="connsiteX1" fmla="*/ 350461 w 1290209"/>
              <a:gd name="connsiteY1" fmla="*/ 1290694 h 1672758"/>
              <a:gd name="connsiteX2" fmla="*/ 754855 w 1290209"/>
              <a:gd name="connsiteY2" fmla="*/ 0 h 1672758"/>
              <a:gd name="connsiteX3" fmla="*/ 1290209 w 1290209"/>
              <a:gd name="connsiteY3" fmla="*/ 433914 h 1672758"/>
              <a:gd name="connsiteX4" fmla="*/ 510323 w 1290209"/>
              <a:gd name="connsiteY4" fmla="*/ 1294877 h 1672758"/>
              <a:gd name="connsiteX5" fmla="*/ 866567 w 1290209"/>
              <a:gd name="connsiteY5" fmla="*/ 1192407 h 1672758"/>
              <a:gd name="connsiteX6" fmla="*/ 485130 w 1290209"/>
              <a:gd name="connsiteY6" fmla="*/ 1672758 h 1672758"/>
              <a:gd name="connsiteX7" fmla="*/ 474 w 1290209"/>
              <a:gd name="connsiteY7" fmla="*/ 1237424 h 1672758"/>
              <a:gd name="connsiteX0" fmla="*/ 474 w 1290209"/>
              <a:gd name="connsiteY0" fmla="*/ 1237424 h 1672758"/>
              <a:gd name="connsiteX1" fmla="*/ 350461 w 1290209"/>
              <a:gd name="connsiteY1" fmla="*/ 1290694 h 1672758"/>
              <a:gd name="connsiteX2" fmla="*/ 754855 w 1290209"/>
              <a:gd name="connsiteY2" fmla="*/ 0 h 1672758"/>
              <a:gd name="connsiteX3" fmla="*/ 1290209 w 1290209"/>
              <a:gd name="connsiteY3" fmla="*/ 433914 h 1672758"/>
              <a:gd name="connsiteX4" fmla="*/ 510323 w 1290209"/>
              <a:gd name="connsiteY4" fmla="*/ 1294877 h 1672758"/>
              <a:gd name="connsiteX5" fmla="*/ 866567 w 1290209"/>
              <a:gd name="connsiteY5" fmla="*/ 1192407 h 1672758"/>
              <a:gd name="connsiteX6" fmla="*/ 485130 w 1290209"/>
              <a:gd name="connsiteY6" fmla="*/ 1672758 h 1672758"/>
              <a:gd name="connsiteX7" fmla="*/ 474 w 1290209"/>
              <a:gd name="connsiteY7" fmla="*/ 1237424 h 1672758"/>
              <a:gd name="connsiteX0" fmla="*/ 474 w 1346955"/>
              <a:gd name="connsiteY0" fmla="*/ 1237424 h 1672758"/>
              <a:gd name="connsiteX1" fmla="*/ 350461 w 1346955"/>
              <a:gd name="connsiteY1" fmla="*/ 1290694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510323 w 1346955"/>
              <a:gd name="connsiteY4" fmla="*/ 1294877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350461 w 1346955"/>
              <a:gd name="connsiteY1" fmla="*/ 1290694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510323 w 1346955"/>
              <a:gd name="connsiteY4" fmla="*/ 1294877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350461 w 1346955"/>
              <a:gd name="connsiteY1" fmla="*/ 1290694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510323 w 1346955"/>
              <a:gd name="connsiteY4" fmla="*/ 1294877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401136 w 1346955"/>
              <a:gd name="connsiteY1" fmla="*/ 1405226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510323 w 1346955"/>
              <a:gd name="connsiteY4" fmla="*/ 1294877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401136 w 1346955"/>
              <a:gd name="connsiteY1" fmla="*/ 1405226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476209 w 1346955"/>
              <a:gd name="connsiteY4" fmla="*/ 1364188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401136 w 1346955"/>
              <a:gd name="connsiteY1" fmla="*/ 1405226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476209 w 1346955"/>
              <a:gd name="connsiteY4" fmla="*/ 1364188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401136 w 1346955"/>
              <a:gd name="connsiteY1" fmla="*/ 1405226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476209 w 1346955"/>
              <a:gd name="connsiteY4" fmla="*/ 1364188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74 w 1346955"/>
              <a:gd name="connsiteY0" fmla="*/ 1237424 h 1672758"/>
              <a:gd name="connsiteX1" fmla="*/ 401136 w 1346955"/>
              <a:gd name="connsiteY1" fmla="*/ 1405226 h 1672758"/>
              <a:gd name="connsiteX2" fmla="*/ 754855 w 1346955"/>
              <a:gd name="connsiteY2" fmla="*/ 0 h 1672758"/>
              <a:gd name="connsiteX3" fmla="*/ 1346955 w 1346955"/>
              <a:gd name="connsiteY3" fmla="*/ 474642 h 1672758"/>
              <a:gd name="connsiteX4" fmla="*/ 476209 w 1346955"/>
              <a:gd name="connsiteY4" fmla="*/ 1364188 h 1672758"/>
              <a:gd name="connsiteX5" fmla="*/ 866567 w 1346955"/>
              <a:gd name="connsiteY5" fmla="*/ 1192407 h 1672758"/>
              <a:gd name="connsiteX6" fmla="*/ 485130 w 1346955"/>
              <a:gd name="connsiteY6" fmla="*/ 1672758 h 1672758"/>
              <a:gd name="connsiteX7" fmla="*/ 474 w 1346955"/>
              <a:gd name="connsiteY7" fmla="*/ 1237424 h 1672758"/>
              <a:gd name="connsiteX0" fmla="*/ 417 w 1407843"/>
              <a:gd name="connsiteY0" fmla="*/ 1420353 h 1672758"/>
              <a:gd name="connsiteX1" fmla="*/ 462024 w 1407843"/>
              <a:gd name="connsiteY1" fmla="*/ 1405226 h 1672758"/>
              <a:gd name="connsiteX2" fmla="*/ 815743 w 1407843"/>
              <a:gd name="connsiteY2" fmla="*/ 0 h 1672758"/>
              <a:gd name="connsiteX3" fmla="*/ 1407843 w 1407843"/>
              <a:gd name="connsiteY3" fmla="*/ 474642 h 1672758"/>
              <a:gd name="connsiteX4" fmla="*/ 537097 w 1407843"/>
              <a:gd name="connsiteY4" fmla="*/ 1364188 h 1672758"/>
              <a:gd name="connsiteX5" fmla="*/ 927455 w 1407843"/>
              <a:gd name="connsiteY5" fmla="*/ 1192407 h 1672758"/>
              <a:gd name="connsiteX6" fmla="*/ 546018 w 1407843"/>
              <a:gd name="connsiteY6" fmla="*/ 1672758 h 1672758"/>
              <a:gd name="connsiteX7" fmla="*/ 417 w 1407843"/>
              <a:gd name="connsiteY7" fmla="*/ 1420353 h 1672758"/>
              <a:gd name="connsiteX0" fmla="*/ 417 w 1407843"/>
              <a:gd name="connsiteY0" fmla="*/ 1420353 h 1672758"/>
              <a:gd name="connsiteX1" fmla="*/ 462024 w 1407843"/>
              <a:gd name="connsiteY1" fmla="*/ 1405226 h 1672758"/>
              <a:gd name="connsiteX2" fmla="*/ 815743 w 1407843"/>
              <a:gd name="connsiteY2" fmla="*/ 0 h 1672758"/>
              <a:gd name="connsiteX3" fmla="*/ 1407843 w 1407843"/>
              <a:gd name="connsiteY3" fmla="*/ 474642 h 1672758"/>
              <a:gd name="connsiteX4" fmla="*/ 537097 w 1407843"/>
              <a:gd name="connsiteY4" fmla="*/ 1364188 h 1672758"/>
              <a:gd name="connsiteX5" fmla="*/ 927455 w 1407843"/>
              <a:gd name="connsiteY5" fmla="*/ 1192407 h 1672758"/>
              <a:gd name="connsiteX6" fmla="*/ 546018 w 1407843"/>
              <a:gd name="connsiteY6" fmla="*/ 1672758 h 1672758"/>
              <a:gd name="connsiteX7" fmla="*/ 417 w 1407843"/>
              <a:gd name="connsiteY7" fmla="*/ 1420353 h 1672758"/>
              <a:gd name="connsiteX0" fmla="*/ 446 w 1376005"/>
              <a:gd name="connsiteY0" fmla="*/ 1365062 h 1672758"/>
              <a:gd name="connsiteX1" fmla="*/ 430186 w 1376005"/>
              <a:gd name="connsiteY1" fmla="*/ 1405226 h 1672758"/>
              <a:gd name="connsiteX2" fmla="*/ 783905 w 1376005"/>
              <a:gd name="connsiteY2" fmla="*/ 0 h 1672758"/>
              <a:gd name="connsiteX3" fmla="*/ 1376005 w 1376005"/>
              <a:gd name="connsiteY3" fmla="*/ 474642 h 1672758"/>
              <a:gd name="connsiteX4" fmla="*/ 505259 w 1376005"/>
              <a:gd name="connsiteY4" fmla="*/ 1364188 h 1672758"/>
              <a:gd name="connsiteX5" fmla="*/ 895617 w 1376005"/>
              <a:gd name="connsiteY5" fmla="*/ 1192407 h 1672758"/>
              <a:gd name="connsiteX6" fmla="*/ 514180 w 1376005"/>
              <a:gd name="connsiteY6" fmla="*/ 1672758 h 1672758"/>
              <a:gd name="connsiteX7" fmla="*/ 446 w 1376005"/>
              <a:gd name="connsiteY7" fmla="*/ 1365062 h 1672758"/>
              <a:gd name="connsiteX0" fmla="*/ 446 w 1376005"/>
              <a:gd name="connsiteY0" fmla="*/ 1365062 h 1672758"/>
              <a:gd name="connsiteX1" fmla="*/ 359961 w 1376005"/>
              <a:gd name="connsiteY1" fmla="*/ 1448618 h 1672758"/>
              <a:gd name="connsiteX2" fmla="*/ 783905 w 1376005"/>
              <a:gd name="connsiteY2" fmla="*/ 0 h 1672758"/>
              <a:gd name="connsiteX3" fmla="*/ 1376005 w 1376005"/>
              <a:gd name="connsiteY3" fmla="*/ 474642 h 1672758"/>
              <a:gd name="connsiteX4" fmla="*/ 505259 w 1376005"/>
              <a:gd name="connsiteY4" fmla="*/ 1364188 h 1672758"/>
              <a:gd name="connsiteX5" fmla="*/ 895617 w 1376005"/>
              <a:gd name="connsiteY5" fmla="*/ 1192407 h 1672758"/>
              <a:gd name="connsiteX6" fmla="*/ 514180 w 1376005"/>
              <a:gd name="connsiteY6" fmla="*/ 1672758 h 1672758"/>
              <a:gd name="connsiteX7" fmla="*/ 446 w 1376005"/>
              <a:gd name="connsiteY7" fmla="*/ 1365062 h 1672758"/>
              <a:gd name="connsiteX0" fmla="*/ 458 w 1376017"/>
              <a:gd name="connsiteY0" fmla="*/ 1365062 h 1756879"/>
              <a:gd name="connsiteX1" fmla="*/ 359973 w 1376017"/>
              <a:gd name="connsiteY1" fmla="*/ 1448618 h 1756879"/>
              <a:gd name="connsiteX2" fmla="*/ 783917 w 1376017"/>
              <a:gd name="connsiteY2" fmla="*/ 0 h 1756879"/>
              <a:gd name="connsiteX3" fmla="*/ 1376017 w 1376017"/>
              <a:gd name="connsiteY3" fmla="*/ 474642 h 1756879"/>
              <a:gd name="connsiteX4" fmla="*/ 505271 w 1376017"/>
              <a:gd name="connsiteY4" fmla="*/ 1364188 h 1756879"/>
              <a:gd name="connsiteX5" fmla="*/ 895629 w 1376017"/>
              <a:gd name="connsiteY5" fmla="*/ 1192407 h 1756879"/>
              <a:gd name="connsiteX6" fmla="*/ 500714 w 1376017"/>
              <a:gd name="connsiteY6" fmla="*/ 1756879 h 1756879"/>
              <a:gd name="connsiteX7" fmla="*/ 458 w 1376017"/>
              <a:gd name="connsiteY7" fmla="*/ 1365062 h 1756879"/>
              <a:gd name="connsiteX0" fmla="*/ 543 w 1376102"/>
              <a:gd name="connsiteY0" fmla="*/ 1365062 h 1756879"/>
              <a:gd name="connsiteX1" fmla="*/ 360058 w 1376102"/>
              <a:gd name="connsiteY1" fmla="*/ 1448618 h 1756879"/>
              <a:gd name="connsiteX2" fmla="*/ 784002 w 1376102"/>
              <a:gd name="connsiteY2" fmla="*/ 0 h 1756879"/>
              <a:gd name="connsiteX3" fmla="*/ 1376102 w 1376102"/>
              <a:gd name="connsiteY3" fmla="*/ 474642 h 1756879"/>
              <a:gd name="connsiteX4" fmla="*/ 505356 w 1376102"/>
              <a:gd name="connsiteY4" fmla="*/ 1364188 h 1756879"/>
              <a:gd name="connsiteX5" fmla="*/ 895714 w 1376102"/>
              <a:gd name="connsiteY5" fmla="*/ 1192407 h 1756879"/>
              <a:gd name="connsiteX6" fmla="*/ 500799 w 1376102"/>
              <a:gd name="connsiteY6" fmla="*/ 1756879 h 1756879"/>
              <a:gd name="connsiteX7" fmla="*/ 543 w 1376102"/>
              <a:gd name="connsiteY7" fmla="*/ 1365062 h 1756879"/>
              <a:gd name="connsiteX0" fmla="*/ 543 w 1376102"/>
              <a:gd name="connsiteY0" fmla="*/ 1365062 h 1756879"/>
              <a:gd name="connsiteX1" fmla="*/ 360058 w 1376102"/>
              <a:gd name="connsiteY1" fmla="*/ 1448618 h 1756879"/>
              <a:gd name="connsiteX2" fmla="*/ 784002 w 1376102"/>
              <a:gd name="connsiteY2" fmla="*/ 0 h 1756879"/>
              <a:gd name="connsiteX3" fmla="*/ 1376102 w 1376102"/>
              <a:gd name="connsiteY3" fmla="*/ 474642 h 1756879"/>
              <a:gd name="connsiteX4" fmla="*/ 505356 w 1376102"/>
              <a:gd name="connsiteY4" fmla="*/ 1364188 h 1756879"/>
              <a:gd name="connsiteX5" fmla="*/ 895714 w 1376102"/>
              <a:gd name="connsiteY5" fmla="*/ 1192407 h 1756879"/>
              <a:gd name="connsiteX6" fmla="*/ 500799 w 1376102"/>
              <a:gd name="connsiteY6" fmla="*/ 1756879 h 1756879"/>
              <a:gd name="connsiteX7" fmla="*/ 543 w 1376102"/>
              <a:gd name="connsiteY7" fmla="*/ 1365062 h 1756879"/>
              <a:gd name="connsiteX0" fmla="*/ 587 w 1347563"/>
              <a:gd name="connsiteY0" fmla="*/ 1455922 h 1756879"/>
              <a:gd name="connsiteX1" fmla="*/ 331519 w 1347563"/>
              <a:gd name="connsiteY1" fmla="*/ 1448618 h 1756879"/>
              <a:gd name="connsiteX2" fmla="*/ 755463 w 1347563"/>
              <a:gd name="connsiteY2" fmla="*/ 0 h 1756879"/>
              <a:gd name="connsiteX3" fmla="*/ 1347563 w 1347563"/>
              <a:gd name="connsiteY3" fmla="*/ 474642 h 1756879"/>
              <a:gd name="connsiteX4" fmla="*/ 476817 w 1347563"/>
              <a:gd name="connsiteY4" fmla="*/ 1364188 h 1756879"/>
              <a:gd name="connsiteX5" fmla="*/ 867175 w 1347563"/>
              <a:gd name="connsiteY5" fmla="*/ 1192407 h 1756879"/>
              <a:gd name="connsiteX6" fmla="*/ 472260 w 1347563"/>
              <a:gd name="connsiteY6" fmla="*/ 1756879 h 1756879"/>
              <a:gd name="connsiteX7" fmla="*/ 587 w 1347563"/>
              <a:gd name="connsiteY7" fmla="*/ 1455922 h 1756879"/>
              <a:gd name="connsiteX0" fmla="*/ 0 w 1346976"/>
              <a:gd name="connsiteY0" fmla="*/ 1455922 h 1756879"/>
              <a:gd name="connsiteX1" fmla="*/ 330932 w 1346976"/>
              <a:gd name="connsiteY1" fmla="*/ 1448618 h 1756879"/>
              <a:gd name="connsiteX2" fmla="*/ 754876 w 1346976"/>
              <a:gd name="connsiteY2" fmla="*/ 0 h 1756879"/>
              <a:gd name="connsiteX3" fmla="*/ 1346976 w 1346976"/>
              <a:gd name="connsiteY3" fmla="*/ 474642 h 1756879"/>
              <a:gd name="connsiteX4" fmla="*/ 476230 w 1346976"/>
              <a:gd name="connsiteY4" fmla="*/ 1364188 h 1756879"/>
              <a:gd name="connsiteX5" fmla="*/ 866588 w 1346976"/>
              <a:gd name="connsiteY5" fmla="*/ 1192407 h 1756879"/>
              <a:gd name="connsiteX6" fmla="*/ 471673 w 1346976"/>
              <a:gd name="connsiteY6" fmla="*/ 1756879 h 1756879"/>
              <a:gd name="connsiteX7" fmla="*/ 0 w 1346976"/>
              <a:gd name="connsiteY7" fmla="*/ 1455922 h 1756879"/>
              <a:gd name="connsiteX0" fmla="*/ 0 w 1346976"/>
              <a:gd name="connsiteY0" fmla="*/ 1455922 h 1756879"/>
              <a:gd name="connsiteX1" fmla="*/ 330932 w 1346976"/>
              <a:gd name="connsiteY1" fmla="*/ 1448618 h 1756879"/>
              <a:gd name="connsiteX2" fmla="*/ 754876 w 1346976"/>
              <a:gd name="connsiteY2" fmla="*/ 0 h 1756879"/>
              <a:gd name="connsiteX3" fmla="*/ 1346976 w 1346976"/>
              <a:gd name="connsiteY3" fmla="*/ 474642 h 1756879"/>
              <a:gd name="connsiteX4" fmla="*/ 476230 w 1346976"/>
              <a:gd name="connsiteY4" fmla="*/ 1364188 h 1756879"/>
              <a:gd name="connsiteX5" fmla="*/ 747563 w 1346976"/>
              <a:gd name="connsiteY5" fmla="*/ 1271121 h 1756879"/>
              <a:gd name="connsiteX6" fmla="*/ 471673 w 1346976"/>
              <a:gd name="connsiteY6" fmla="*/ 1756879 h 1756879"/>
              <a:gd name="connsiteX7" fmla="*/ 0 w 1346976"/>
              <a:gd name="connsiteY7" fmla="*/ 1455922 h 1756879"/>
              <a:gd name="connsiteX0" fmla="*/ 0 w 1346976"/>
              <a:gd name="connsiteY0" fmla="*/ 1455922 h 1756879"/>
              <a:gd name="connsiteX1" fmla="*/ 330932 w 1346976"/>
              <a:gd name="connsiteY1" fmla="*/ 1448618 h 1756879"/>
              <a:gd name="connsiteX2" fmla="*/ 754876 w 1346976"/>
              <a:gd name="connsiteY2" fmla="*/ 0 h 1756879"/>
              <a:gd name="connsiteX3" fmla="*/ 1346976 w 1346976"/>
              <a:gd name="connsiteY3" fmla="*/ 474642 h 1756879"/>
              <a:gd name="connsiteX4" fmla="*/ 476230 w 1346976"/>
              <a:gd name="connsiteY4" fmla="*/ 1364188 h 1756879"/>
              <a:gd name="connsiteX5" fmla="*/ 747563 w 1346976"/>
              <a:gd name="connsiteY5" fmla="*/ 1271121 h 1756879"/>
              <a:gd name="connsiteX6" fmla="*/ 471673 w 1346976"/>
              <a:gd name="connsiteY6" fmla="*/ 1756879 h 1756879"/>
              <a:gd name="connsiteX7" fmla="*/ 0 w 1346976"/>
              <a:gd name="connsiteY7" fmla="*/ 1455922 h 1756879"/>
              <a:gd name="connsiteX0" fmla="*/ 0 w 1346976"/>
              <a:gd name="connsiteY0" fmla="*/ 1455922 h 1756879"/>
              <a:gd name="connsiteX1" fmla="*/ 330932 w 1346976"/>
              <a:gd name="connsiteY1" fmla="*/ 1448618 h 1756879"/>
              <a:gd name="connsiteX2" fmla="*/ 754876 w 1346976"/>
              <a:gd name="connsiteY2" fmla="*/ 0 h 1756879"/>
              <a:gd name="connsiteX3" fmla="*/ 1346976 w 1346976"/>
              <a:gd name="connsiteY3" fmla="*/ 474642 h 1756879"/>
              <a:gd name="connsiteX4" fmla="*/ 476230 w 1346976"/>
              <a:gd name="connsiteY4" fmla="*/ 1364188 h 1756879"/>
              <a:gd name="connsiteX5" fmla="*/ 747563 w 1346976"/>
              <a:gd name="connsiteY5" fmla="*/ 1271121 h 1756879"/>
              <a:gd name="connsiteX6" fmla="*/ 471673 w 1346976"/>
              <a:gd name="connsiteY6" fmla="*/ 1756879 h 1756879"/>
              <a:gd name="connsiteX7" fmla="*/ 0 w 1346976"/>
              <a:gd name="connsiteY7" fmla="*/ 1455922 h 1756879"/>
              <a:gd name="connsiteX0" fmla="*/ 0 w 1346976"/>
              <a:gd name="connsiteY0" fmla="*/ 1455922 h 1756879"/>
              <a:gd name="connsiteX1" fmla="*/ 330932 w 1346976"/>
              <a:gd name="connsiteY1" fmla="*/ 1448618 h 1756879"/>
              <a:gd name="connsiteX2" fmla="*/ 754876 w 1346976"/>
              <a:gd name="connsiteY2" fmla="*/ 0 h 1756879"/>
              <a:gd name="connsiteX3" fmla="*/ 1346976 w 1346976"/>
              <a:gd name="connsiteY3" fmla="*/ 474642 h 1756879"/>
              <a:gd name="connsiteX4" fmla="*/ 476230 w 1346976"/>
              <a:gd name="connsiteY4" fmla="*/ 1364188 h 1756879"/>
              <a:gd name="connsiteX5" fmla="*/ 747563 w 1346976"/>
              <a:gd name="connsiteY5" fmla="*/ 1271121 h 1756879"/>
              <a:gd name="connsiteX6" fmla="*/ 471673 w 1346976"/>
              <a:gd name="connsiteY6" fmla="*/ 1756879 h 1756879"/>
              <a:gd name="connsiteX7" fmla="*/ 0 w 1346976"/>
              <a:gd name="connsiteY7" fmla="*/ 1455922 h 1756879"/>
              <a:gd name="connsiteX0" fmla="*/ 0 w 1346976"/>
              <a:gd name="connsiteY0" fmla="*/ 1455922 h 1715608"/>
              <a:gd name="connsiteX1" fmla="*/ 330932 w 1346976"/>
              <a:gd name="connsiteY1" fmla="*/ 1448618 h 1715608"/>
              <a:gd name="connsiteX2" fmla="*/ 754876 w 1346976"/>
              <a:gd name="connsiteY2" fmla="*/ 0 h 1715608"/>
              <a:gd name="connsiteX3" fmla="*/ 1346976 w 1346976"/>
              <a:gd name="connsiteY3" fmla="*/ 474642 h 1715608"/>
              <a:gd name="connsiteX4" fmla="*/ 476230 w 1346976"/>
              <a:gd name="connsiteY4" fmla="*/ 1364188 h 1715608"/>
              <a:gd name="connsiteX5" fmla="*/ 747563 w 1346976"/>
              <a:gd name="connsiteY5" fmla="*/ 1271121 h 1715608"/>
              <a:gd name="connsiteX6" fmla="*/ 501294 w 1346976"/>
              <a:gd name="connsiteY6" fmla="*/ 1715608 h 1715608"/>
              <a:gd name="connsiteX7" fmla="*/ 0 w 1346976"/>
              <a:gd name="connsiteY7" fmla="*/ 1455922 h 1715608"/>
              <a:gd name="connsiteX0" fmla="*/ 0 w 1346976"/>
              <a:gd name="connsiteY0" fmla="*/ 1455922 h 1715608"/>
              <a:gd name="connsiteX1" fmla="*/ 330932 w 1346976"/>
              <a:gd name="connsiteY1" fmla="*/ 1448618 h 1715608"/>
              <a:gd name="connsiteX2" fmla="*/ 754876 w 1346976"/>
              <a:gd name="connsiteY2" fmla="*/ 0 h 1715608"/>
              <a:gd name="connsiteX3" fmla="*/ 1346976 w 1346976"/>
              <a:gd name="connsiteY3" fmla="*/ 474642 h 1715608"/>
              <a:gd name="connsiteX4" fmla="*/ 442116 w 1346976"/>
              <a:gd name="connsiteY4" fmla="*/ 1433499 h 1715608"/>
              <a:gd name="connsiteX5" fmla="*/ 747563 w 1346976"/>
              <a:gd name="connsiteY5" fmla="*/ 1271121 h 1715608"/>
              <a:gd name="connsiteX6" fmla="*/ 501294 w 1346976"/>
              <a:gd name="connsiteY6" fmla="*/ 1715608 h 1715608"/>
              <a:gd name="connsiteX7" fmla="*/ 0 w 1346976"/>
              <a:gd name="connsiteY7" fmla="*/ 1455922 h 1715608"/>
              <a:gd name="connsiteX0" fmla="*/ 0 w 1346976"/>
              <a:gd name="connsiteY0" fmla="*/ 1455922 h 1715608"/>
              <a:gd name="connsiteX1" fmla="*/ 330932 w 1346976"/>
              <a:gd name="connsiteY1" fmla="*/ 1448618 h 1715608"/>
              <a:gd name="connsiteX2" fmla="*/ 754876 w 1346976"/>
              <a:gd name="connsiteY2" fmla="*/ 0 h 1715608"/>
              <a:gd name="connsiteX3" fmla="*/ 1346976 w 1346976"/>
              <a:gd name="connsiteY3" fmla="*/ 474642 h 1715608"/>
              <a:gd name="connsiteX4" fmla="*/ 442116 w 1346976"/>
              <a:gd name="connsiteY4" fmla="*/ 1433499 h 1715608"/>
              <a:gd name="connsiteX5" fmla="*/ 747563 w 1346976"/>
              <a:gd name="connsiteY5" fmla="*/ 1271121 h 1715608"/>
              <a:gd name="connsiteX6" fmla="*/ 501294 w 1346976"/>
              <a:gd name="connsiteY6" fmla="*/ 1715608 h 1715608"/>
              <a:gd name="connsiteX7" fmla="*/ 0 w 1346976"/>
              <a:gd name="connsiteY7" fmla="*/ 1455922 h 1715608"/>
              <a:gd name="connsiteX0" fmla="*/ 0 w 1346976"/>
              <a:gd name="connsiteY0" fmla="*/ 1455922 h 1715608"/>
              <a:gd name="connsiteX1" fmla="*/ 330932 w 1346976"/>
              <a:gd name="connsiteY1" fmla="*/ 1448618 h 1715608"/>
              <a:gd name="connsiteX2" fmla="*/ 754876 w 1346976"/>
              <a:gd name="connsiteY2" fmla="*/ 0 h 1715608"/>
              <a:gd name="connsiteX3" fmla="*/ 1346976 w 1346976"/>
              <a:gd name="connsiteY3" fmla="*/ 474642 h 1715608"/>
              <a:gd name="connsiteX4" fmla="*/ 442116 w 1346976"/>
              <a:gd name="connsiteY4" fmla="*/ 1433499 h 1715608"/>
              <a:gd name="connsiteX5" fmla="*/ 747563 w 1346976"/>
              <a:gd name="connsiteY5" fmla="*/ 1271121 h 1715608"/>
              <a:gd name="connsiteX6" fmla="*/ 501294 w 1346976"/>
              <a:gd name="connsiteY6" fmla="*/ 1715608 h 1715608"/>
              <a:gd name="connsiteX7" fmla="*/ 0 w 1346976"/>
              <a:gd name="connsiteY7" fmla="*/ 1455922 h 1715608"/>
              <a:gd name="connsiteX0" fmla="*/ 0 w 1346976"/>
              <a:gd name="connsiteY0" fmla="*/ 1455922 h 1715608"/>
              <a:gd name="connsiteX1" fmla="*/ 303100 w 1346976"/>
              <a:gd name="connsiteY1" fmla="*/ 1514621 h 1715608"/>
              <a:gd name="connsiteX2" fmla="*/ 754876 w 1346976"/>
              <a:gd name="connsiteY2" fmla="*/ 0 h 1715608"/>
              <a:gd name="connsiteX3" fmla="*/ 1346976 w 1346976"/>
              <a:gd name="connsiteY3" fmla="*/ 474642 h 1715608"/>
              <a:gd name="connsiteX4" fmla="*/ 442116 w 1346976"/>
              <a:gd name="connsiteY4" fmla="*/ 1433499 h 1715608"/>
              <a:gd name="connsiteX5" fmla="*/ 747563 w 1346976"/>
              <a:gd name="connsiteY5" fmla="*/ 1271121 h 1715608"/>
              <a:gd name="connsiteX6" fmla="*/ 501294 w 1346976"/>
              <a:gd name="connsiteY6" fmla="*/ 1715608 h 1715608"/>
              <a:gd name="connsiteX7" fmla="*/ 0 w 1346976"/>
              <a:gd name="connsiteY7" fmla="*/ 1455922 h 1715608"/>
              <a:gd name="connsiteX0" fmla="*/ 0 w 1343979"/>
              <a:gd name="connsiteY0" fmla="*/ 1598765 h 1730217"/>
              <a:gd name="connsiteX1" fmla="*/ 300103 w 1343979"/>
              <a:gd name="connsiteY1" fmla="*/ 1514621 h 1730217"/>
              <a:gd name="connsiteX2" fmla="*/ 751879 w 1343979"/>
              <a:gd name="connsiteY2" fmla="*/ 0 h 1730217"/>
              <a:gd name="connsiteX3" fmla="*/ 1343979 w 1343979"/>
              <a:gd name="connsiteY3" fmla="*/ 474642 h 1730217"/>
              <a:gd name="connsiteX4" fmla="*/ 439119 w 1343979"/>
              <a:gd name="connsiteY4" fmla="*/ 1433499 h 1730217"/>
              <a:gd name="connsiteX5" fmla="*/ 744566 w 1343979"/>
              <a:gd name="connsiteY5" fmla="*/ 1271121 h 1730217"/>
              <a:gd name="connsiteX6" fmla="*/ 498297 w 1343979"/>
              <a:gd name="connsiteY6" fmla="*/ 1715608 h 1730217"/>
              <a:gd name="connsiteX7" fmla="*/ 0 w 1343979"/>
              <a:gd name="connsiteY7" fmla="*/ 1598765 h 1730217"/>
              <a:gd name="connsiteX0" fmla="*/ 0 w 1343979"/>
              <a:gd name="connsiteY0" fmla="*/ 1598765 h 1730217"/>
              <a:gd name="connsiteX1" fmla="*/ 300103 w 1343979"/>
              <a:gd name="connsiteY1" fmla="*/ 1514621 h 1730217"/>
              <a:gd name="connsiteX2" fmla="*/ 751879 w 1343979"/>
              <a:gd name="connsiteY2" fmla="*/ 0 h 1730217"/>
              <a:gd name="connsiteX3" fmla="*/ 1343979 w 1343979"/>
              <a:gd name="connsiteY3" fmla="*/ 474642 h 1730217"/>
              <a:gd name="connsiteX4" fmla="*/ 439119 w 1343979"/>
              <a:gd name="connsiteY4" fmla="*/ 1433499 h 1730217"/>
              <a:gd name="connsiteX5" fmla="*/ 744566 w 1343979"/>
              <a:gd name="connsiteY5" fmla="*/ 1271121 h 1730217"/>
              <a:gd name="connsiteX6" fmla="*/ 498297 w 1343979"/>
              <a:gd name="connsiteY6" fmla="*/ 1715608 h 1730217"/>
              <a:gd name="connsiteX7" fmla="*/ 0 w 1343979"/>
              <a:gd name="connsiteY7" fmla="*/ 1598765 h 1730217"/>
              <a:gd name="connsiteX0" fmla="*/ 0 w 1343979"/>
              <a:gd name="connsiteY0" fmla="*/ 1598765 h 1741227"/>
              <a:gd name="connsiteX1" fmla="*/ 300103 w 1343979"/>
              <a:gd name="connsiteY1" fmla="*/ 1514621 h 1741227"/>
              <a:gd name="connsiteX2" fmla="*/ 751879 w 1343979"/>
              <a:gd name="connsiteY2" fmla="*/ 0 h 1741227"/>
              <a:gd name="connsiteX3" fmla="*/ 1343979 w 1343979"/>
              <a:gd name="connsiteY3" fmla="*/ 474642 h 1741227"/>
              <a:gd name="connsiteX4" fmla="*/ 439119 w 1343979"/>
              <a:gd name="connsiteY4" fmla="*/ 1433499 h 1741227"/>
              <a:gd name="connsiteX5" fmla="*/ 744566 w 1343979"/>
              <a:gd name="connsiteY5" fmla="*/ 1271121 h 1741227"/>
              <a:gd name="connsiteX6" fmla="*/ 498297 w 1343979"/>
              <a:gd name="connsiteY6" fmla="*/ 1715608 h 1741227"/>
              <a:gd name="connsiteX7" fmla="*/ 0 w 1343979"/>
              <a:gd name="connsiteY7" fmla="*/ 1598765 h 1741227"/>
              <a:gd name="connsiteX0" fmla="*/ 0 w 1343979"/>
              <a:gd name="connsiteY0" fmla="*/ 1598765 h 1741227"/>
              <a:gd name="connsiteX1" fmla="*/ 300103 w 1343979"/>
              <a:gd name="connsiteY1" fmla="*/ 1514621 h 1741227"/>
              <a:gd name="connsiteX2" fmla="*/ 751879 w 1343979"/>
              <a:gd name="connsiteY2" fmla="*/ 0 h 1741227"/>
              <a:gd name="connsiteX3" fmla="*/ 1343979 w 1343979"/>
              <a:gd name="connsiteY3" fmla="*/ 474642 h 1741227"/>
              <a:gd name="connsiteX4" fmla="*/ 439119 w 1343979"/>
              <a:gd name="connsiteY4" fmla="*/ 1433499 h 1741227"/>
              <a:gd name="connsiteX5" fmla="*/ 639538 w 1343979"/>
              <a:gd name="connsiteY5" fmla="*/ 1199649 h 1741227"/>
              <a:gd name="connsiteX6" fmla="*/ 498297 w 1343979"/>
              <a:gd name="connsiteY6" fmla="*/ 1715608 h 1741227"/>
              <a:gd name="connsiteX7" fmla="*/ 0 w 1343979"/>
              <a:gd name="connsiteY7" fmla="*/ 1598765 h 1741227"/>
              <a:gd name="connsiteX0" fmla="*/ 0 w 1343979"/>
              <a:gd name="connsiteY0" fmla="*/ 1598765 h 1741227"/>
              <a:gd name="connsiteX1" fmla="*/ 300103 w 1343979"/>
              <a:gd name="connsiteY1" fmla="*/ 1514621 h 1741227"/>
              <a:gd name="connsiteX2" fmla="*/ 751879 w 1343979"/>
              <a:gd name="connsiteY2" fmla="*/ 0 h 1741227"/>
              <a:gd name="connsiteX3" fmla="*/ 1343979 w 1343979"/>
              <a:gd name="connsiteY3" fmla="*/ 474642 h 1741227"/>
              <a:gd name="connsiteX4" fmla="*/ 403217 w 1343979"/>
              <a:gd name="connsiteY4" fmla="*/ 1478077 h 1741227"/>
              <a:gd name="connsiteX5" fmla="*/ 639538 w 1343979"/>
              <a:gd name="connsiteY5" fmla="*/ 1199649 h 1741227"/>
              <a:gd name="connsiteX6" fmla="*/ 498297 w 1343979"/>
              <a:gd name="connsiteY6" fmla="*/ 1715608 h 1741227"/>
              <a:gd name="connsiteX7" fmla="*/ 0 w 1343979"/>
              <a:gd name="connsiteY7" fmla="*/ 1598765 h 1741227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39538 w 1343979"/>
              <a:gd name="connsiteY5" fmla="*/ 1199649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39538 w 1343979"/>
              <a:gd name="connsiteY5" fmla="*/ 1199649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0103 w 1343979"/>
              <a:gd name="connsiteY1" fmla="*/ 1514621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03411 w 1343979"/>
              <a:gd name="connsiteY1" fmla="*/ 1520903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21800 w 1343979"/>
              <a:gd name="connsiteY1" fmla="*/ 1549734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21800 w 1343979"/>
              <a:gd name="connsiteY1" fmla="*/ 1549734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21800 w 1343979"/>
              <a:gd name="connsiteY1" fmla="*/ 1549734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32649"/>
              <a:gd name="connsiteX1" fmla="*/ 321800 w 1343979"/>
              <a:gd name="connsiteY1" fmla="*/ 1549734 h 1732649"/>
              <a:gd name="connsiteX2" fmla="*/ 751879 w 1343979"/>
              <a:gd name="connsiteY2" fmla="*/ 0 h 1732649"/>
              <a:gd name="connsiteX3" fmla="*/ 1343979 w 1343979"/>
              <a:gd name="connsiteY3" fmla="*/ 474642 h 1732649"/>
              <a:gd name="connsiteX4" fmla="*/ 403217 w 1343979"/>
              <a:gd name="connsiteY4" fmla="*/ 1478077 h 1732649"/>
              <a:gd name="connsiteX5" fmla="*/ 613349 w 1343979"/>
              <a:gd name="connsiteY5" fmla="*/ 1192576 h 1732649"/>
              <a:gd name="connsiteX6" fmla="*/ 547097 w 1343979"/>
              <a:gd name="connsiteY6" fmla="*/ 1680287 h 1732649"/>
              <a:gd name="connsiteX7" fmla="*/ 0 w 1343979"/>
              <a:gd name="connsiteY7" fmla="*/ 1598765 h 1732649"/>
              <a:gd name="connsiteX0" fmla="*/ 0 w 1343979"/>
              <a:gd name="connsiteY0" fmla="*/ 1598765 h 1763386"/>
              <a:gd name="connsiteX1" fmla="*/ 321800 w 1343979"/>
              <a:gd name="connsiteY1" fmla="*/ 1549734 h 1763386"/>
              <a:gd name="connsiteX2" fmla="*/ 751879 w 1343979"/>
              <a:gd name="connsiteY2" fmla="*/ 0 h 1763386"/>
              <a:gd name="connsiteX3" fmla="*/ 1343979 w 1343979"/>
              <a:gd name="connsiteY3" fmla="*/ 474642 h 1763386"/>
              <a:gd name="connsiteX4" fmla="*/ 403217 w 1343979"/>
              <a:gd name="connsiteY4" fmla="*/ 1478077 h 1763386"/>
              <a:gd name="connsiteX5" fmla="*/ 613349 w 1343979"/>
              <a:gd name="connsiteY5" fmla="*/ 1192576 h 1763386"/>
              <a:gd name="connsiteX6" fmla="*/ 547097 w 1343979"/>
              <a:gd name="connsiteY6" fmla="*/ 1680287 h 1763386"/>
              <a:gd name="connsiteX7" fmla="*/ 0 w 1343979"/>
              <a:gd name="connsiteY7" fmla="*/ 1598765 h 1763386"/>
              <a:gd name="connsiteX0" fmla="*/ 0 w 1315002"/>
              <a:gd name="connsiteY0" fmla="*/ 1678185 h 1820243"/>
              <a:gd name="connsiteX1" fmla="*/ 292823 w 1315002"/>
              <a:gd name="connsiteY1" fmla="*/ 1549734 h 1820243"/>
              <a:gd name="connsiteX2" fmla="*/ 722902 w 1315002"/>
              <a:gd name="connsiteY2" fmla="*/ 0 h 1820243"/>
              <a:gd name="connsiteX3" fmla="*/ 1315002 w 1315002"/>
              <a:gd name="connsiteY3" fmla="*/ 474642 h 1820243"/>
              <a:gd name="connsiteX4" fmla="*/ 374240 w 1315002"/>
              <a:gd name="connsiteY4" fmla="*/ 1478077 h 1820243"/>
              <a:gd name="connsiteX5" fmla="*/ 584372 w 1315002"/>
              <a:gd name="connsiteY5" fmla="*/ 1192576 h 1820243"/>
              <a:gd name="connsiteX6" fmla="*/ 518120 w 1315002"/>
              <a:gd name="connsiteY6" fmla="*/ 1680287 h 1820243"/>
              <a:gd name="connsiteX7" fmla="*/ 0 w 1315002"/>
              <a:gd name="connsiteY7" fmla="*/ 1678185 h 1820243"/>
              <a:gd name="connsiteX0" fmla="*/ 0 w 1315002"/>
              <a:gd name="connsiteY0" fmla="*/ 1678185 h 1723794"/>
              <a:gd name="connsiteX1" fmla="*/ 292823 w 1315002"/>
              <a:gd name="connsiteY1" fmla="*/ 1549734 h 1723794"/>
              <a:gd name="connsiteX2" fmla="*/ 722902 w 1315002"/>
              <a:gd name="connsiteY2" fmla="*/ 0 h 1723794"/>
              <a:gd name="connsiteX3" fmla="*/ 1315002 w 1315002"/>
              <a:gd name="connsiteY3" fmla="*/ 474642 h 1723794"/>
              <a:gd name="connsiteX4" fmla="*/ 374240 w 1315002"/>
              <a:gd name="connsiteY4" fmla="*/ 1478077 h 1723794"/>
              <a:gd name="connsiteX5" fmla="*/ 584372 w 1315002"/>
              <a:gd name="connsiteY5" fmla="*/ 1192576 h 1723794"/>
              <a:gd name="connsiteX6" fmla="*/ 518120 w 1315002"/>
              <a:gd name="connsiteY6" fmla="*/ 1680287 h 1723794"/>
              <a:gd name="connsiteX7" fmla="*/ 0 w 1315002"/>
              <a:gd name="connsiteY7" fmla="*/ 1678185 h 1723794"/>
              <a:gd name="connsiteX0" fmla="*/ 0 w 1315002"/>
              <a:gd name="connsiteY0" fmla="*/ 1678185 h 1723794"/>
              <a:gd name="connsiteX1" fmla="*/ 292823 w 1315002"/>
              <a:gd name="connsiteY1" fmla="*/ 1549734 h 1723794"/>
              <a:gd name="connsiteX2" fmla="*/ 722902 w 1315002"/>
              <a:gd name="connsiteY2" fmla="*/ 0 h 1723794"/>
              <a:gd name="connsiteX3" fmla="*/ 1315002 w 1315002"/>
              <a:gd name="connsiteY3" fmla="*/ 474642 h 1723794"/>
              <a:gd name="connsiteX4" fmla="*/ 374240 w 1315002"/>
              <a:gd name="connsiteY4" fmla="*/ 1478077 h 1723794"/>
              <a:gd name="connsiteX5" fmla="*/ 584372 w 1315002"/>
              <a:gd name="connsiteY5" fmla="*/ 1192576 h 1723794"/>
              <a:gd name="connsiteX6" fmla="*/ 518120 w 1315002"/>
              <a:gd name="connsiteY6" fmla="*/ 1680287 h 1723794"/>
              <a:gd name="connsiteX7" fmla="*/ 0 w 1315002"/>
              <a:gd name="connsiteY7" fmla="*/ 1678185 h 1723794"/>
              <a:gd name="connsiteX0" fmla="*/ 0 w 1315002"/>
              <a:gd name="connsiteY0" fmla="*/ 1678185 h 1720744"/>
              <a:gd name="connsiteX1" fmla="*/ 292823 w 1315002"/>
              <a:gd name="connsiteY1" fmla="*/ 1549734 h 1720744"/>
              <a:gd name="connsiteX2" fmla="*/ 722902 w 1315002"/>
              <a:gd name="connsiteY2" fmla="*/ 0 h 1720744"/>
              <a:gd name="connsiteX3" fmla="*/ 1315002 w 1315002"/>
              <a:gd name="connsiteY3" fmla="*/ 474642 h 1720744"/>
              <a:gd name="connsiteX4" fmla="*/ 374240 w 1315002"/>
              <a:gd name="connsiteY4" fmla="*/ 1478077 h 1720744"/>
              <a:gd name="connsiteX5" fmla="*/ 584372 w 1315002"/>
              <a:gd name="connsiteY5" fmla="*/ 1192576 h 1720744"/>
              <a:gd name="connsiteX6" fmla="*/ 518120 w 1315002"/>
              <a:gd name="connsiteY6" fmla="*/ 1680287 h 1720744"/>
              <a:gd name="connsiteX7" fmla="*/ 0 w 1315002"/>
              <a:gd name="connsiteY7" fmla="*/ 1678185 h 1720744"/>
              <a:gd name="connsiteX0" fmla="*/ 0 w 1315002"/>
              <a:gd name="connsiteY0" fmla="*/ 1678185 h 1723945"/>
              <a:gd name="connsiteX1" fmla="*/ 292823 w 1315002"/>
              <a:gd name="connsiteY1" fmla="*/ 1549734 h 1723945"/>
              <a:gd name="connsiteX2" fmla="*/ 722902 w 1315002"/>
              <a:gd name="connsiteY2" fmla="*/ 0 h 1723945"/>
              <a:gd name="connsiteX3" fmla="*/ 1315002 w 1315002"/>
              <a:gd name="connsiteY3" fmla="*/ 474642 h 1723945"/>
              <a:gd name="connsiteX4" fmla="*/ 374240 w 1315002"/>
              <a:gd name="connsiteY4" fmla="*/ 1478077 h 1723945"/>
              <a:gd name="connsiteX5" fmla="*/ 584372 w 1315002"/>
              <a:gd name="connsiteY5" fmla="*/ 1192576 h 1723945"/>
              <a:gd name="connsiteX6" fmla="*/ 504433 w 1315002"/>
              <a:gd name="connsiteY6" fmla="*/ 1693913 h 1723945"/>
              <a:gd name="connsiteX7" fmla="*/ 0 w 1315002"/>
              <a:gd name="connsiteY7" fmla="*/ 1678185 h 1723945"/>
              <a:gd name="connsiteX0" fmla="*/ 0 w 1315002"/>
              <a:gd name="connsiteY0" fmla="*/ 1678185 h 1728973"/>
              <a:gd name="connsiteX1" fmla="*/ 292823 w 1315002"/>
              <a:gd name="connsiteY1" fmla="*/ 1549734 h 1728973"/>
              <a:gd name="connsiteX2" fmla="*/ 722902 w 1315002"/>
              <a:gd name="connsiteY2" fmla="*/ 0 h 1728973"/>
              <a:gd name="connsiteX3" fmla="*/ 1315002 w 1315002"/>
              <a:gd name="connsiteY3" fmla="*/ 474642 h 1728973"/>
              <a:gd name="connsiteX4" fmla="*/ 374240 w 1315002"/>
              <a:gd name="connsiteY4" fmla="*/ 1478077 h 1728973"/>
              <a:gd name="connsiteX5" fmla="*/ 584372 w 1315002"/>
              <a:gd name="connsiteY5" fmla="*/ 1192576 h 1728973"/>
              <a:gd name="connsiteX6" fmla="*/ 504433 w 1315002"/>
              <a:gd name="connsiteY6" fmla="*/ 1693913 h 1728973"/>
              <a:gd name="connsiteX7" fmla="*/ 0 w 1315002"/>
              <a:gd name="connsiteY7" fmla="*/ 1678185 h 1728973"/>
              <a:gd name="connsiteX0" fmla="*/ 0 w 1315002"/>
              <a:gd name="connsiteY0" fmla="*/ 1678185 h 1728973"/>
              <a:gd name="connsiteX1" fmla="*/ 292823 w 1315002"/>
              <a:gd name="connsiteY1" fmla="*/ 1549734 h 1728973"/>
              <a:gd name="connsiteX2" fmla="*/ 722902 w 1315002"/>
              <a:gd name="connsiteY2" fmla="*/ 0 h 1728973"/>
              <a:gd name="connsiteX3" fmla="*/ 1315002 w 1315002"/>
              <a:gd name="connsiteY3" fmla="*/ 474642 h 1728973"/>
              <a:gd name="connsiteX4" fmla="*/ 374240 w 1315002"/>
              <a:gd name="connsiteY4" fmla="*/ 1478077 h 1728973"/>
              <a:gd name="connsiteX5" fmla="*/ 584372 w 1315002"/>
              <a:gd name="connsiteY5" fmla="*/ 1192576 h 1728973"/>
              <a:gd name="connsiteX6" fmla="*/ 504433 w 1315002"/>
              <a:gd name="connsiteY6" fmla="*/ 1693913 h 1728973"/>
              <a:gd name="connsiteX7" fmla="*/ 0 w 1315002"/>
              <a:gd name="connsiteY7" fmla="*/ 1678185 h 1728973"/>
              <a:gd name="connsiteX0" fmla="*/ 0 w 1315002"/>
              <a:gd name="connsiteY0" fmla="*/ 1678185 h 1721996"/>
              <a:gd name="connsiteX1" fmla="*/ 292823 w 1315002"/>
              <a:gd name="connsiteY1" fmla="*/ 1549734 h 1721996"/>
              <a:gd name="connsiteX2" fmla="*/ 722902 w 1315002"/>
              <a:gd name="connsiteY2" fmla="*/ 0 h 1721996"/>
              <a:gd name="connsiteX3" fmla="*/ 1315002 w 1315002"/>
              <a:gd name="connsiteY3" fmla="*/ 474642 h 1721996"/>
              <a:gd name="connsiteX4" fmla="*/ 374240 w 1315002"/>
              <a:gd name="connsiteY4" fmla="*/ 1478077 h 1721996"/>
              <a:gd name="connsiteX5" fmla="*/ 584372 w 1315002"/>
              <a:gd name="connsiteY5" fmla="*/ 1192576 h 1721996"/>
              <a:gd name="connsiteX6" fmla="*/ 504433 w 1315002"/>
              <a:gd name="connsiteY6" fmla="*/ 1693913 h 1721996"/>
              <a:gd name="connsiteX7" fmla="*/ 0 w 1315002"/>
              <a:gd name="connsiteY7" fmla="*/ 1678185 h 1721996"/>
              <a:gd name="connsiteX0" fmla="*/ 0 w 1315002"/>
              <a:gd name="connsiteY0" fmla="*/ 1678185 h 1721996"/>
              <a:gd name="connsiteX1" fmla="*/ 292823 w 1315002"/>
              <a:gd name="connsiteY1" fmla="*/ 1549734 h 1721996"/>
              <a:gd name="connsiteX2" fmla="*/ 722902 w 1315002"/>
              <a:gd name="connsiteY2" fmla="*/ 0 h 1721996"/>
              <a:gd name="connsiteX3" fmla="*/ 1315002 w 1315002"/>
              <a:gd name="connsiteY3" fmla="*/ 474642 h 1721996"/>
              <a:gd name="connsiteX4" fmla="*/ 375036 w 1315002"/>
              <a:gd name="connsiteY4" fmla="*/ 1493303 h 1721996"/>
              <a:gd name="connsiteX5" fmla="*/ 584372 w 1315002"/>
              <a:gd name="connsiteY5" fmla="*/ 1192576 h 1721996"/>
              <a:gd name="connsiteX6" fmla="*/ 504433 w 1315002"/>
              <a:gd name="connsiteY6" fmla="*/ 1693913 h 1721996"/>
              <a:gd name="connsiteX7" fmla="*/ 0 w 1315002"/>
              <a:gd name="connsiteY7" fmla="*/ 1678185 h 1721996"/>
              <a:gd name="connsiteX0" fmla="*/ 0 w 1315002"/>
              <a:gd name="connsiteY0" fmla="*/ 1678185 h 1721996"/>
              <a:gd name="connsiteX1" fmla="*/ 292823 w 1315002"/>
              <a:gd name="connsiteY1" fmla="*/ 1549734 h 1721996"/>
              <a:gd name="connsiteX2" fmla="*/ 722902 w 1315002"/>
              <a:gd name="connsiteY2" fmla="*/ 0 h 1721996"/>
              <a:gd name="connsiteX3" fmla="*/ 1315002 w 1315002"/>
              <a:gd name="connsiteY3" fmla="*/ 474642 h 1721996"/>
              <a:gd name="connsiteX4" fmla="*/ 375036 w 1315002"/>
              <a:gd name="connsiteY4" fmla="*/ 1493303 h 1721996"/>
              <a:gd name="connsiteX5" fmla="*/ 584372 w 1315002"/>
              <a:gd name="connsiteY5" fmla="*/ 1192576 h 1721996"/>
              <a:gd name="connsiteX6" fmla="*/ 504433 w 1315002"/>
              <a:gd name="connsiteY6" fmla="*/ 1693913 h 1721996"/>
              <a:gd name="connsiteX7" fmla="*/ 0 w 1315002"/>
              <a:gd name="connsiteY7" fmla="*/ 1678185 h 1721996"/>
              <a:gd name="connsiteX0" fmla="*/ 0 w 1315002"/>
              <a:gd name="connsiteY0" fmla="*/ 1678185 h 1715934"/>
              <a:gd name="connsiteX1" fmla="*/ 292823 w 1315002"/>
              <a:gd name="connsiteY1" fmla="*/ 1549734 h 1715934"/>
              <a:gd name="connsiteX2" fmla="*/ 722902 w 1315002"/>
              <a:gd name="connsiteY2" fmla="*/ 0 h 1715934"/>
              <a:gd name="connsiteX3" fmla="*/ 1315002 w 1315002"/>
              <a:gd name="connsiteY3" fmla="*/ 474642 h 1715934"/>
              <a:gd name="connsiteX4" fmla="*/ 375036 w 1315002"/>
              <a:gd name="connsiteY4" fmla="*/ 1493303 h 1715934"/>
              <a:gd name="connsiteX5" fmla="*/ 584372 w 1315002"/>
              <a:gd name="connsiteY5" fmla="*/ 1192576 h 1715934"/>
              <a:gd name="connsiteX6" fmla="*/ 504433 w 1315002"/>
              <a:gd name="connsiteY6" fmla="*/ 1693913 h 1715934"/>
              <a:gd name="connsiteX7" fmla="*/ 0 w 1315002"/>
              <a:gd name="connsiteY7" fmla="*/ 1678185 h 1715934"/>
              <a:gd name="connsiteX0" fmla="*/ 0 w 1300961"/>
              <a:gd name="connsiteY0" fmla="*/ 1711711 h 1744378"/>
              <a:gd name="connsiteX1" fmla="*/ 278782 w 1300961"/>
              <a:gd name="connsiteY1" fmla="*/ 1549734 h 1744378"/>
              <a:gd name="connsiteX2" fmla="*/ 708861 w 1300961"/>
              <a:gd name="connsiteY2" fmla="*/ 0 h 1744378"/>
              <a:gd name="connsiteX3" fmla="*/ 1300961 w 1300961"/>
              <a:gd name="connsiteY3" fmla="*/ 474642 h 1744378"/>
              <a:gd name="connsiteX4" fmla="*/ 360995 w 1300961"/>
              <a:gd name="connsiteY4" fmla="*/ 1493303 h 1744378"/>
              <a:gd name="connsiteX5" fmla="*/ 570331 w 1300961"/>
              <a:gd name="connsiteY5" fmla="*/ 1192576 h 1744378"/>
              <a:gd name="connsiteX6" fmla="*/ 490392 w 1300961"/>
              <a:gd name="connsiteY6" fmla="*/ 1693913 h 1744378"/>
              <a:gd name="connsiteX7" fmla="*/ 0 w 1300961"/>
              <a:gd name="connsiteY7" fmla="*/ 1711711 h 1744378"/>
              <a:gd name="connsiteX0" fmla="*/ 0 w 1300961"/>
              <a:gd name="connsiteY0" fmla="*/ 1711711 h 1736837"/>
              <a:gd name="connsiteX1" fmla="*/ 278782 w 1300961"/>
              <a:gd name="connsiteY1" fmla="*/ 1549734 h 1736837"/>
              <a:gd name="connsiteX2" fmla="*/ 708861 w 1300961"/>
              <a:gd name="connsiteY2" fmla="*/ 0 h 1736837"/>
              <a:gd name="connsiteX3" fmla="*/ 1300961 w 1300961"/>
              <a:gd name="connsiteY3" fmla="*/ 474642 h 1736837"/>
              <a:gd name="connsiteX4" fmla="*/ 360995 w 1300961"/>
              <a:gd name="connsiteY4" fmla="*/ 1493303 h 1736837"/>
              <a:gd name="connsiteX5" fmla="*/ 570331 w 1300961"/>
              <a:gd name="connsiteY5" fmla="*/ 1192576 h 1736837"/>
              <a:gd name="connsiteX6" fmla="*/ 490392 w 1300961"/>
              <a:gd name="connsiteY6" fmla="*/ 1693913 h 1736837"/>
              <a:gd name="connsiteX7" fmla="*/ 0 w 1300961"/>
              <a:gd name="connsiteY7" fmla="*/ 1711711 h 1736837"/>
              <a:gd name="connsiteX0" fmla="*/ 0 w 1243238"/>
              <a:gd name="connsiteY0" fmla="*/ 1647621 h 1693913"/>
              <a:gd name="connsiteX1" fmla="*/ 221059 w 1243238"/>
              <a:gd name="connsiteY1" fmla="*/ 1549734 h 1693913"/>
              <a:gd name="connsiteX2" fmla="*/ 651138 w 1243238"/>
              <a:gd name="connsiteY2" fmla="*/ 0 h 1693913"/>
              <a:gd name="connsiteX3" fmla="*/ 1243238 w 1243238"/>
              <a:gd name="connsiteY3" fmla="*/ 474642 h 1693913"/>
              <a:gd name="connsiteX4" fmla="*/ 303272 w 1243238"/>
              <a:gd name="connsiteY4" fmla="*/ 1493303 h 1693913"/>
              <a:gd name="connsiteX5" fmla="*/ 512608 w 1243238"/>
              <a:gd name="connsiteY5" fmla="*/ 1192576 h 1693913"/>
              <a:gd name="connsiteX6" fmla="*/ 432669 w 1243238"/>
              <a:gd name="connsiteY6" fmla="*/ 1693913 h 1693913"/>
              <a:gd name="connsiteX7" fmla="*/ 0 w 1243238"/>
              <a:gd name="connsiteY7" fmla="*/ 1647621 h 1693913"/>
              <a:gd name="connsiteX0" fmla="*/ 0 w 1243238"/>
              <a:gd name="connsiteY0" fmla="*/ 1647621 h 1708446"/>
              <a:gd name="connsiteX1" fmla="*/ 221059 w 1243238"/>
              <a:gd name="connsiteY1" fmla="*/ 1549734 h 1708446"/>
              <a:gd name="connsiteX2" fmla="*/ 651138 w 1243238"/>
              <a:gd name="connsiteY2" fmla="*/ 0 h 1708446"/>
              <a:gd name="connsiteX3" fmla="*/ 1243238 w 1243238"/>
              <a:gd name="connsiteY3" fmla="*/ 474642 h 1708446"/>
              <a:gd name="connsiteX4" fmla="*/ 303272 w 1243238"/>
              <a:gd name="connsiteY4" fmla="*/ 1493303 h 1708446"/>
              <a:gd name="connsiteX5" fmla="*/ 512608 w 1243238"/>
              <a:gd name="connsiteY5" fmla="*/ 1192576 h 1708446"/>
              <a:gd name="connsiteX6" fmla="*/ 432669 w 1243238"/>
              <a:gd name="connsiteY6" fmla="*/ 1693913 h 1708446"/>
              <a:gd name="connsiteX7" fmla="*/ 0 w 1243238"/>
              <a:gd name="connsiteY7" fmla="*/ 1647621 h 1708446"/>
              <a:gd name="connsiteX0" fmla="*/ 0 w 1276219"/>
              <a:gd name="connsiteY0" fmla="*/ 1664986 h 1721772"/>
              <a:gd name="connsiteX1" fmla="*/ 254040 w 1276219"/>
              <a:gd name="connsiteY1" fmla="*/ 1549734 h 1721772"/>
              <a:gd name="connsiteX2" fmla="*/ 684119 w 1276219"/>
              <a:gd name="connsiteY2" fmla="*/ 0 h 1721772"/>
              <a:gd name="connsiteX3" fmla="*/ 1276219 w 1276219"/>
              <a:gd name="connsiteY3" fmla="*/ 474642 h 1721772"/>
              <a:gd name="connsiteX4" fmla="*/ 336253 w 1276219"/>
              <a:gd name="connsiteY4" fmla="*/ 1493303 h 1721772"/>
              <a:gd name="connsiteX5" fmla="*/ 545589 w 1276219"/>
              <a:gd name="connsiteY5" fmla="*/ 1192576 h 1721772"/>
              <a:gd name="connsiteX6" fmla="*/ 465650 w 1276219"/>
              <a:gd name="connsiteY6" fmla="*/ 1693913 h 1721772"/>
              <a:gd name="connsiteX7" fmla="*/ 0 w 1276219"/>
              <a:gd name="connsiteY7" fmla="*/ 1664986 h 1721772"/>
              <a:gd name="connsiteX0" fmla="*/ 0 w 1276219"/>
              <a:gd name="connsiteY0" fmla="*/ 1664986 h 1721772"/>
              <a:gd name="connsiteX1" fmla="*/ 254040 w 1276219"/>
              <a:gd name="connsiteY1" fmla="*/ 1549734 h 1721772"/>
              <a:gd name="connsiteX2" fmla="*/ 684119 w 1276219"/>
              <a:gd name="connsiteY2" fmla="*/ 0 h 1721772"/>
              <a:gd name="connsiteX3" fmla="*/ 1276219 w 1276219"/>
              <a:gd name="connsiteY3" fmla="*/ 474642 h 1721772"/>
              <a:gd name="connsiteX4" fmla="*/ 336253 w 1276219"/>
              <a:gd name="connsiteY4" fmla="*/ 1493303 h 1721772"/>
              <a:gd name="connsiteX5" fmla="*/ 545589 w 1276219"/>
              <a:gd name="connsiteY5" fmla="*/ 1192576 h 1721772"/>
              <a:gd name="connsiteX6" fmla="*/ 465650 w 1276219"/>
              <a:gd name="connsiteY6" fmla="*/ 1693913 h 1721772"/>
              <a:gd name="connsiteX7" fmla="*/ 0 w 1276219"/>
              <a:gd name="connsiteY7" fmla="*/ 1664986 h 1721772"/>
              <a:gd name="connsiteX0" fmla="*/ 0 w 1276219"/>
              <a:gd name="connsiteY0" fmla="*/ 1664986 h 1723821"/>
              <a:gd name="connsiteX1" fmla="*/ 254040 w 1276219"/>
              <a:gd name="connsiteY1" fmla="*/ 1549734 h 1723821"/>
              <a:gd name="connsiteX2" fmla="*/ 684119 w 1276219"/>
              <a:gd name="connsiteY2" fmla="*/ 0 h 1723821"/>
              <a:gd name="connsiteX3" fmla="*/ 1276219 w 1276219"/>
              <a:gd name="connsiteY3" fmla="*/ 474642 h 1723821"/>
              <a:gd name="connsiteX4" fmla="*/ 336253 w 1276219"/>
              <a:gd name="connsiteY4" fmla="*/ 1493303 h 1723821"/>
              <a:gd name="connsiteX5" fmla="*/ 545589 w 1276219"/>
              <a:gd name="connsiteY5" fmla="*/ 1192576 h 1723821"/>
              <a:gd name="connsiteX6" fmla="*/ 462031 w 1276219"/>
              <a:gd name="connsiteY6" fmla="*/ 1703040 h 1723821"/>
              <a:gd name="connsiteX7" fmla="*/ 0 w 1276219"/>
              <a:gd name="connsiteY7" fmla="*/ 1664986 h 1723821"/>
              <a:gd name="connsiteX0" fmla="*/ 0 w 1276219"/>
              <a:gd name="connsiteY0" fmla="*/ 1664986 h 1982807"/>
              <a:gd name="connsiteX1" fmla="*/ 254040 w 1276219"/>
              <a:gd name="connsiteY1" fmla="*/ 1549734 h 1982807"/>
              <a:gd name="connsiteX2" fmla="*/ 684119 w 1276219"/>
              <a:gd name="connsiteY2" fmla="*/ 0 h 1982807"/>
              <a:gd name="connsiteX3" fmla="*/ 1276219 w 1276219"/>
              <a:gd name="connsiteY3" fmla="*/ 474642 h 1982807"/>
              <a:gd name="connsiteX4" fmla="*/ 336253 w 1276219"/>
              <a:gd name="connsiteY4" fmla="*/ 1493303 h 1982807"/>
              <a:gd name="connsiteX5" fmla="*/ 545589 w 1276219"/>
              <a:gd name="connsiteY5" fmla="*/ 1192576 h 1982807"/>
              <a:gd name="connsiteX6" fmla="*/ 786488 w 1276219"/>
              <a:gd name="connsiteY6" fmla="*/ 1982807 h 1982807"/>
              <a:gd name="connsiteX7" fmla="*/ 0 w 1276219"/>
              <a:gd name="connsiteY7" fmla="*/ 1664986 h 1982807"/>
              <a:gd name="connsiteX0" fmla="*/ 0 w 1276219"/>
              <a:gd name="connsiteY0" fmla="*/ 1664986 h 1982807"/>
              <a:gd name="connsiteX1" fmla="*/ 254040 w 1276219"/>
              <a:gd name="connsiteY1" fmla="*/ 1549734 h 1982807"/>
              <a:gd name="connsiteX2" fmla="*/ 684119 w 1276219"/>
              <a:gd name="connsiteY2" fmla="*/ 0 h 1982807"/>
              <a:gd name="connsiteX3" fmla="*/ 1276219 w 1276219"/>
              <a:gd name="connsiteY3" fmla="*/ 474642 h 1982807"/>
              <a:gd name="connsiteX4" fmla="*/ 336253 w 1276219"/>
              <a:gd name="connsiteY4" fmla="*/ 1493303 h 1982807"/>
              <a:gd name="connsiteX5" fmla="*/ 838144 w 1276219"/>
              <a:gd name="connsiteY5" fmla="*/ 1477585 h 1982807"/>
              <a:gd name="connsiteX6" fmla="*/ 786488 w 1276219"/>
              <a:gd name="connsiteY6" fmla="*/ 1982807 h 1982807"/>
              <a:gd name="connsiteX7" fmla="*/ 0 w 1276219"/>
              <a:gd name="connsiteY7" fmla="*/ 1664986 h 1982807"/>
              <a:gd name="connsiteX0" fmla="*/ 196352 w 1123650"/>
              <a:gd name="connsiteY0" fmla="*/ 2093624 h 2130873"/>
              <a:gd name="connsiteX1" fmla="*/ 101471 w 1123650"/>
              <a:gd name="connsiteY1" fmla="*/ 1549734 h 2130873"/>
              <a:gd name="connsiteX2" fmla="*/ 531550 w 1123650"/>
              <a:gd name="connsiteY2" fmla="*/ 0 h 2130873"/>
              <a:gd name="connsiteX3" fmla="*/ 1123650 w 1123650"/>
              <a:gd name="connsiteY3" fmla="*/ 474642 h 2130873"/>
              <a:gd name="connsiteX4" fmla="*/ 183684 w 1123650"/>
              <a:gd name="connsiteY4" fmla="*/ 1493303 h 2130873"/>
              <a:gd name="connsiteX5" fmla="*/ 685575 w 1123650"/>
              <a:gd name="connsiteY5" fmla="*/ 1477585 h 2130873"/>
              <a:gd name="connsiteX6" fmla="*/ 633919 w 1123650"/>
              <a:gd name="connsiteY6" fmla="*/ 1982807 h 2130873"/>
              <a:gd name="connsiteX7" fmla="*/ 196352 w 1123650"/>
              <a:gd name="connsiteY7" fmla="*/ 2093624 h 2130873"/>
              <a:gd name="connsiteX0" fmla="*/ 71616 w 998914"/>
              <a:gd name="connsiteY0" fmla="*/ 2093624 h 2130873"/>
              <a:gd name="connsiteX1" fmla="*/ 127707 w 998914"/>
              <a:gd name="connsiteY1" fmla="*/ 1770643 h 2130873"/>
              <a:gd name="connsiteX2" fmla="*/ 406814 w 998914"/>
              <a:gd name="connsiteY2" fmla="*/ 0 h 2130873"/>
              <a:gd name="connsiteX3" fmla="*/ 998914 w 998914"/>
              <a:gd name="connsiteY3" fmla="*/ 474642 h 2130873"/>
              <a:gd name="connsiteX4" fmla="*/ 58948 w 998914"/>
              <a:gd name="connsiteY4" fmla="*/ 1493303 h 2130873"/>
              <a:gd name="connsiteX5" fmla="*/ 560839 w 998914"/>
              <a:gd name="connsiteY5" fmla="*/ 1477585 h 2130873"/>
              <a:gd name="connsiteX6" fmla="*/ 509183 w 998914"/>
              <a:gd name="connsiteY6" fmla="*/ 1982807 h 2130873"/>
              <a:gd name="connsiteX7" fmla="*/ 71616 w 998914"/>
              <a:gd name="connsiteY7" fmla="*/ 2093624 h 2130873"/>
              <a:gd name="connsiteX0" fmla="*/ 71616 w 998914"/>
              <a:gd name="connsiteY0" fmla="*/ 2093624 h 2130873"/>
              <a:gd name="connsiteX1" fmla="*/ 127707 w 998914"/>
              <a:gd name="connsiteY1" fmla="*/ 1770643 h 2130873"/>
              <a:gd name="connsiteX2" fmla="*/ 406814 w 998914"/>
              <a:gd name="connsiteY2" fmla="*/ 0 h 2130873"/>
              <a:gd name="connsiteX3" fmla="*/ 998914 w 998914"/>
              <a:gd name="connsiteY3" fmla="*/ 474642 h 2130873"/>
              <a:gd name="connsiteX4" fmla="*/ 294041 w 998914"/>
              <a:gd name="connsiteY4" fmla="*/ 1727690 h 2130873"/>
              <a:gd name="connsiteX5" fmla="*/ 560839 w 998914"/>
              <a:gd name="connsiteY5" fmla="*/ 1477585 h 2130873"/>
              <a:gd name="connsiteX6" fmla="*/ 509183 w 998914"/>
              <a:gd name="connsiteY6" fmla="*/ 1982807 h 2130873"/>
              <a:gd name="connsiteX7" fmla="*/ 71616 w 998914"/>
              <a:gd name="connsiteY7" fmla="*/ 2093624 h 2130873"/>
              <a:gd name="connsiteX0" fmla="*/ 20933 w 948231"/>
              <a:gd name="connsiteY0" fmla="*/ 2093624 h 2130873"/>
              <a:gd name="connsiteX1" fmla="*/ 143373 w 948231"/>
              <a:gd name="connsiteY1" fmla="*/ 1808884 h 2130873"/>
              <a:gd name="connsiteX2" fmla="*/ 356131 w 948231"/>
              <a:gd name="connsiteY2" fmla="*/ 0 h 2130873"/>
              <a:gd name="connsiteX3" fmla="*/ 948231 w 948231"/>
              <a:gd name="connsiteY3" fmla="*/ 474642 h 2130873"/>
              <a:gd name="connsiteX4" fmla="*/ 243358 w 948231"/>
              <a:gd name="connsiteY4" fmla="*/ 1727690 h 2130873"/>
              <a:gd name="connsiteX5" fmla="*/ 510156 w 948231"/>
              <a:gd name="connsiteY5" fmla="*/ 1477585 h 2130873"/>
              <a:gd name="connsiteX6" fmla="*/ 458500 w 948231"/>
              <a:gd name="connsiteY6" fmla="*/ 1982807 h 2130873"/>
              <a:gd name="connsiteX7" fmla="*/ 20933 w 948231"/>
              <a:gd name="connsiteY7" fmla="*/ 2093624 h 2130873"/>
              <a:gd name="connsiteX0" fmla="*/ 0 w 1198234"/>
              <a:gd name="connsiteY0" fmla="*/ 2039860 h 2082753"/>
              <a:gd name="connsiteX1" fmla="*/ 393376 w 1198234"/>
              <a:gd name="connsiteY1" fmla="*/ 1808884 h 2082753"/>
              <a:gd name="connsiteX2" fmla="*/ 606134 w 1198234"/>
              <a:gd name="connsiteY2" fmla="*/ 0 h 2082753"/>
              <a:gd name="connsiteX3" fmla="*/ 1198234 w 1198234"/>
              <a:gd name="connsiteY3" fmla="*/ 474642 h 2082753"/>
              <a:gd name="connsiteX4" fmla="*/ 493361 w 1198234"/>
              <a:gd name="connsiteY4" fmla="*/ 1727690 h 2082753"/>
              <a:gd name="connsiteX5" fmla="*/ 760159 w 1198234"/>
              <a:gd name="connsiteY5" fmla="*/ 1477585 h 2082753"/>
              <a:gd name="connsiteX6" fmla="*/ 708503 w 1198234"/>
              <a:gd name="connsiteY6" fmla="*/ 1982807 h 2082753"/>
              <a:gd name="connsiteX7" fmla="*/ 0 w 1198234"/>
              <a:gd name="connsiteY7" fmla="*/ 2039860 h 2082753"/>
              <a:gd name="connsiteX0" fmla="*/ 0 w 1198234"/>
              <a:gd name="connsiteY0" fmla="*/ 2039860 h 2082753"/>
              <a:gd name="connsiteX1" fmla="*/ 393376 w 1198234"/>
              <a:gd name="connsiteY1" fmla="*/ 1808884 h 2082753"/>
              <a:gd name="connsiteX2" fmla="*/ 606134 w 1198234"/>
              <a:gd name="connsiteY2" fmla="*/ 0 h 2082753"/>
              <a:gd name="connsiteX3" fmla="*/ 1198234 w 1198234"/>
              <a:gd name="connsiteY3" fmla="*/ 474642 h 2082753"/>
              <a:gd name="connsiteX4" fmla="*/ 493361 w 1198234"/>
              <a:gd name="connsiteY4" fmla="*/ 1727690 h 2082753"/>
              <a:gd name="connsiteX5" fmla="*/ 758710 w 1198234"/>
              <a:gd name="connsiteY5" fmla="*/ 1335851 h 2082753"/>
              <a:gd name="connsiteX6" fmla="*/ 708503 w 1198234"/>
              <a:gd name="connsiteY6" fmla="*/ 1982807 h 2082753"/>
              <a:gd name="connsiteX7" fmla="*/ 0 w 1198234"/>
              <a:gd name="connsiteY7" fmla="*/ 2039860 h 2082753"/>
              <a:gd name="connsiteX0" fmla="*/ 0 w 1198234"/>
              <a:gd name="connsiteY0" fmla="*/ 2039860 h 2089626"/>
              <a:gd name="connsiteX1" fmla="*/ 393376 w 1198234"/>
              <a:gd name="connsiteY1" fmla="*/ 1808884 h 2089626"/>
              <a:gd name="connsiteX2" fmla="*/ 606134 w 1198234"/>
              <a:gd name="connsiteY2" fmla="*/ 0 h 2089626"/>
              <a:gd name="connsiteX3" fmla="*/ 1198234 w 1198234"/>
              <a:gd name="connsiteY3" fmla="*/ 474642 h 2089626"/>
              <a:gd name="connsiteX4" fmla="*/ 493361 w 1198234"/>
              <a:gd name="connsiteY4" fmla="*/ 1727690 h 2089626"/>
              <a:gd name="connsiteX5" fmla="*/ 758710 w 1198234"/>
              <a:gd name="connsiteY5" fmla="*/ 1335851 h 2089626"/>
              <a:gd name="connsiteX6" fmla="*/ 711049 w 1198234"/>
              <a:gd name="connsiteY6" fmla="*/ 2031533 h 2089626"/>
              <a:gd name="connsiteX7" fmla="*/ 0 w 1198234"/>
              <a:gd name="connsiteY7" fmla="*/ 2039860 h 2089626"/>
              <a:gd name="connsiteX0" fmla="*/ 0 w 1198234"/>
              <a:gd name="connsiteY0" fmla="*/ 2039860 h 2089626"/>
              <a:gd name="connsiteX1" fmla="*/ 393376 w 1198234"/>
              <a:gd name="connsiteY1" fmla="*/ 1808884 h 2089626"/>
              <a:gd name="connsiteX2" fmla="*/ 606134 w 1198234"/>
              <a:gd name="connsiteY2" fmla="*/ 0 h 2089626"/>
              <a:gd name="connsiteX3" fmla="*/ 1198234 w 1198234"/>
              <a:gd name="connsiteY3" fmla="*/ 474642 h 2089626"/>
              <a:gd name="connsiteX4" fmla="*/ 517324 w 1198234"/>
              <a:gd name="connsiteY4" fmla="*/ 1707370 h 2089626"/>
              <a:gd name="connsiteX5" fmla="*/ 758710 w 1198234"/>
              <a:gd name="connsiteY5" fmla="*/ 1335851 h 2089626"/>
              <a:gd name="connsiteX6" fmla="*/ 711049 w 1198234"/>
              <a:gd name="connsiteY6" fmla="*/ 2031533 h 2089626"/>
              <a:gd name="connsiteX7" fmla="*/ 0 w 1198234"/>
              <a:gd name="connsiteY7" fmla="*/ 2039860 h 2089626"/>
              <a:gd name="connsiteX0" fmla="*/ 0 w 1198234"/>
              <a:gd name="connsiteY0" fmla="*/ 1961885 h 2011651"/>
              <a:gd name="connsiteX1" fmla="*/ 393376 w 1198234"/>
              <a:gd name="connsiteY1" fmla="*/ 1730909 h 2011651"/>
              <a:gd name="connsiteX2" fmla="*/ 567757 w 1198234"/>
              <a:gd name="connsiteY2" fmla="*/ 0 h 2011651"/>
              <a:gd name="connsiteX3" fmla="*/ 1198234 w 1198234"/>
              <a:gd name="connsiteY3" fmla="*/ 396667 h 2011651"/>
              <a:gd name="connsiteX4" fmla="*/ 517324 w 1198234"/>
              <a:gd name="connsiteY4" fmla="*/ 1629395 h 2011651"/>
              <a:gd name="connsiteX5" fmla="*/ 758710 w 1198234"/>
              <a:gd name="connsiteY5" fmla="*/ 1257876 h 2011651"/>
              <a:gd name="connsiteX6" fmla="*/ 711049 w 1198234"/>
              <a:gd name="connsiteY6" fmla="*/ 1953558 h 2011651"/>
              <a:gd name="connsiteX7" fmla="*/ 0 w 1198234"/>
              <a:gd name="connsiteY7" fmla="*/ 1961885 h 2011651"/>
              <a:gd name="connsiteX0" fmla="*/ 0 w 1130588"/>
              <a:gd name="connsiteY0" fmla="*/ 1961885 h 2011651"/>
              <a:gd name="connsiteX1" fmla="*/ 393376 w 1130588"/>
              <a:gd name="connsiteY1" fmla="*/ 1730909 h 2011651"/>
              <a:gd name="connsiteX2" fmla="*/ 567757 w 1130588"/>
              <a:gd name="connsiteY2" fmla="*/ 0 h 2011651"/>
              <a:gd name="connsiteX3" fmla="*/ 1130588 w 1130588"/>
              <a:gd name="connsiteY3" fmla="*/ 441911 h 2011651"/>
              <a:gd name="connsiteX4" fmla="*/ 517324 w 1130588"/>
              <a:gd name="connsiteY4" fmla="*/ 1629395 h 2011651"/>
              <a:gd name="connsiteX5" fmla="*/ 758710 w 1130588"/>
              <a:gd name="connsiteY5" fmla="*/ 1257876 h 2011651"/>
              <a:gd name="connsiteX6" fmla="*/ 711049 w 1130588"/>
              <a:gd name="connsiteY6" fmla="*/ 1953558 h 2011651"/>
              <a:gd name="connsiteX7" fmla="*/ 0 w 1130588"/>
              <a:gd name="connsiteY7" fmla="*/ 1961885 h 2011651"/>
              <a:gd name="connsiteX0" fmla="*/ 0 w 1130588"/>
              <a:gd name="connsiteY0" fmla="*/ 1961885 h 2011651"/>
              <a:gd name="connsiteX1" fmla="*/ 393376 w 1130588"/>
              <a:gd name="connsiteY1" fmla="*/ 1730909 h 2011651"/>
              <a:gd name="connsiteX2" fmla="*/ 567757 w 1130588"/>
              <a:gd name="connsiteY2" fmla="*/ 0 h 2011651"/>
              <a:gd name="connsiteX3" fmla="*/ 1130588 w 1130588"/>
              <a:gd name="connsiteY3" fmla="*/ 441911 h 2011651"/>
              <a:gd name="connsiteX4" fmla="*/ 478633 w 1130588"/>
              <a:gd name="connsiteY4" fmla="*/ 1601624 h 2011651"/>
              <a:gd name="connsiteX5" fmla="*/ 758710 w 1130588"/>
              <a:gd name="connsiteY5" fmla="*/ 1257876 h 2011651"/>
              <a:gd name="connsiteX6" fmla="*/ 711049 w 1130588"/>
              <a:gd name="connsiteY6" fmla="*/ 1953558 h 2011651"/>
              <a:gd name="connsiteX7" fmla="*/ 0 w 1130588"/>
              <a:gd name="connsiteY7" fmla="*/ 1961885 h 2011651"/>
              <a:gd name="connsiteX0" fmla="*/ 0 w 1130588"/>
              <a:gd name="connsiteY0" fmla="*/ 1961885 h 2011651"/>
              <a:gd name="connsiteX1" fmla="*/ 346948 w 1130588"/>
              <a:gd name="connsiteY1" fmla="*/ 1697586 h 2011651"/>
              <a:gd name="connsiteX2" fmla="*/ 567757 w 1130588"/>
              <a:gd name="connsiteY2" fmla="*/ 0 h 2011651"/>
              <a:gd name="connsiteX3" fmla="*/ 1130588 w 1130588"/>
              <a:gd name="connsiteY3" fmla="*/ 441911 h 2011651"/>
              <a:gd name="connsiteX4" fmla="*/ 478633 w 1130588"/>
              <a:gd name="connsiteY4" fmla="*/ 1601624 h 2011651"/>
              <a:gd name="connsiteX5" fmla="*/ 758710 w 1130588"/>
              <a:gd name="connsiteY5" fmla="*/ 1257876 h 2011651"/>
              <a:gd name="connsiteX6" fmla="*/ 711049 w 1130588"/>
              <a:gd name="connsiteY6" fmla="*/ 1953558 h 2011651"/>
              <a:gd name="connsiteX7" fmla="*/ 0 w 1130588"/>
              <a:gd name="connsiteY7" fmla="*/ 1961885 h 2011651"/>
              <a:gd name="connsiteX0" fmla="*/ 0 w 1130588"/>
              <a:gd name="connsiteY0" fmla="*/ 1961885 h 2006366"/>
              <a:gd name="connsiteX1" fmla="*/ 346948 w 1130588"/>
              <a:gd name="connsiteY1" fmla="*/ 1697586 h 2006366"/>
              <a:gd name="connsiteX2" fmla="*/ 567757 w 1130588"/>
              <a:gd name="connsiteY2" fmla="*/ 0 h 2006366"/>
              <a:gd name="connsiteX3" fmla="*/ 1130588 w 1130588"/>
              <a:gd name="connsiteY3" fmla="*/ 441911 h 2006366"/>
              <a:gd name="connsiteX4" fmla="*/ 478633 w 1130588"/>
              <a:gd name="connsiteY4" fmla="*/ 1601624 h 2006366"/>
              <a:gd name="connsiteX5" fmla="*/ 758710 w 1130588"/>
              <a:gd name="connsiteY5" fmla="*/ 1257876 h 2006366"/>
              <a:gd name="connsiteX6" fmla="*/ 660752 w 1130588"/>
              <a:gd name="connsiteY6" fmla="*/ 1917458 h 2006366"/>
              <a:gd name="connsiteX7" fmla="*/ 0 w 1130588"/>
              <a:gd name="connsiteY7" fmla="*/ 1961885 h 2006366"/>
              <a:gd name="connsiteX0" fmla="*/ 0 w 1130588"/>
              <a:gd name="connsiteY0" fmla="*/ 1961885 h 2006366"/>
              <a:gd name="connsiteX1" fmla="*/ 346948 w 1130588"/>
              <a:gd name="connsiteY1" fmla="*/ 1697586 h 2006366"/>
              <a:gd name="connsiteX2" fmla="*/ 567757 w 1130588"/>
              <a:gd name="connsiteY2" fmla="*/ 0 h 2006366"/>
              <a:gd name="connsiteX3" fmla="*/ 1130588 w 1130588"/>
              <a:gd name="connsiteY3" fmla="*/ 441911 h 2006366"/>
              <a:gd name="connsiteX4" fmla="*/ 478633 w 1130588"/>
              <a:gd name="connsiteY4" fmla="*/ 1601624 h 2006366"/>
              <a:gd name="connsiteX5" fmla="*/ 691156 w 1130588"/>
              <a:gd name="connsiteY5" fmla="*/ 1262152 h 2006366"/>
              <a:gd name="connsiteX6" fmla="*/ 660752 w 1130588"/>
              <a:gd name="connsiteY6" fmla="*/ 1917458 h 2006366"/>
              <a:gd name="connsiteX7" fmla="*/ 0 w 1130588"/>
              <a:gd name="connsiteY7" fmla="*/ 1961885 h 2006366"/>
              <a:gd name="connsiteX0" fmla="*/ 0 w 1114426"/>
              <a:gd name="connsiteY0" fmla="*/ 1914862 h 1966492"/>
              <a:gd name="connsiteX1" fmla="*/ 330786 w 1114426"/>
              <a:gd name="connsiteY1" fmla="*/ 1697586 h 1966492"/>
              <a:gd name="connsiteX2" fmla="*/ 551595 w 1114426"/>
              <a:gd name="connsiteY2" fmla="*/ 0 h 1966492"/>
              <a:gd name="connsiteX3" fmla="*/ 1114426 w 1114426"/>
              <a:gd name="connsiteY3" fmla="*/ 441911 h 1966492"/>
              <a:gd name="connsiteX4" fmla="*/ 462471 w 1114426"/>
              <a:gd name="connsiteY4" fmla="*/ 1601624 h 1966492"/>
              <a:gd name="connsiteX5" fmla="*/ 674994 w 1114426"/>
              <a:gd name="connsiteY5" fmla="*/ 1262152 h 1966492"/>
              <a:gd name="connsiteX6" fmla="*/ 644590 w 1114426"/>
              <a:gd name="connsiteY6" fmla="*/ 1917458 h 1966492"/>
              <a:gd name="connsiteX7" fmla="*/ 0 w 1114426"/>
              <a:gd name="connsiteY7" fmla="*/ 1914862 h 196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426" h="1966492">
                <a:moveTo>
                  <a:pt x="0" y="1914862"/>
                </a:moveTo>
                <a:cubicBezTo>
                  <a:pt x="154661" y="1940026"/>
                  <a:pt x="205056" y="1772327"/>
                  <a:pt x="330786" y="1697586"/>
                </a:cubicBezTo>
                <a:cubicBezTo>
                  <a:pt x="27013" y="1362935"/>
                  <a:pt x="265751" y="415617"/>
                  <a:pt x="551595" y="0"/>
                </a:cubicBezTo>
                <a:cubicBezTo>
                  <a:pt x="634301" y="374239"/>
                  <a:pt x="837357" y="490943"/>
                  <a:pt x="1114426" y="441911"/>
                </a:cubicBezTo>
                <a:cubicBezTo>
                  <a:pt x="550083" y="731898"/>
                  <a:pt x="362249" y="1241108"/>
                  <a:pt x="462471" y="1601624"/>
                </a:cubicBezTo>
                <a:cubicBezTo>
                  <a:pt x="542889" y="1556891"/>
                  <a:pt x="526808" y="1527908"/>
                  <a:pt x="674994" y="1262152"/>
                </a:cubicBezTo>
                <a:cubicBezTo>
                  <a:pt x="671569" y="1496737"/>
                  <a:pt x="610865" y="1789086"/>
                  <a:pt x="644590" y="1917458"/>
                </a:cubicBezTo>
                <a:cubicBezTo>
                  <a:pt x="510665" y="1850473"/>
                  <a:pt x="219841" y="2058168"/>
                  <a:pt x="0" y="1914862"/>
                </a:cubicBezTo>
                <a:close/>
              </a:path>
            </a:pathLst>
          </a:custGeom>
          <a:gradFill>
            <a:gsLst>
              <a:gs pos="0">
                <a:srgbClr val="DB6C30"/>
              </a:gs>
              <a:gs pos="100000">
                <a:srgbClr val="FF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CDBB4CA8-B99C-D622-514F-40D6D2423D20}"/>
              </a:ext>
            </a:extLst>
          </p:cNvPr>
          <p:cNvSpPr/>
          <p:nvPr/>
        </p:nvSpPr>
        <p:spPr>
          <a:xfrm rot="16200000">
            <a:off x="6144912" y="4681618"/>
            <a:ext cx="562166" cy="800098"/>
          </a:xfrm>
          <a:custGeom>
            <a:avLst/>
            <a:gdLst>
              <a:gd name="connsiteX0" fmla="*/ 0 w 536766"/>
              <a:gd name="connsiteY0" fmla="*/ 459473 h 727856"/>
              <a:gd name="connsiteX1" fmla="*/ 134192 w 536766"/>
              <a:gd name="connsiteY1" fmla="*/ 459473 h 727856"/>
              <a:gd name="connsiteX2" fmla="*/ 134192 w 536766"/>
              <a:gd name="connsiteY2" fmla="*/ 0 h 727856"/>
              <a:gd name="connsiteX3" fmla="*/ 402575 w 536766"/>
              <a:gd name="connsiteY3" fmla="*/ 0 h 727856"/>
              <a:gd name="connsiteX4" fmla="*/ 402575 w 536766"/>
              <a:gd name="connsiteY4" fmla="*/ 459473 h 727856"/>
              <a:gd name="connsiteX5" fmla="*/ 536766 w 536766"/>
              <a:gd name="connsiteY5" fmla="*/ 459473 h 727856"/>
              <a:gd name="connsiteX6" fmla="*/ 268383 w 536766"/>
              <a:gd name="connsiteY6" fmla="*/ 727856 h 727856"/>
              <a:gd name="connsiteX7" fmla="*/ 0 w 536766"/>
              <a:gd name="connsiteY7" fmla="*/ 459473 h 727856"/>
              <a:gd name="connsiteX0" fmla="*/ 0 w 536766"/>
              <a:gd name="connsiteY0" fmla="*/ 542023 h 810406"/>
              <a:gd name="connsiteX1" fmla="*/ 134192 w 536766"/>
              <a:gd name="connsiteY1" fmla="*/ 542023 h 810406"/>
              <a:gd name="connsiteX2" fmla="*/ 134192 w 536766"/>
              <a:gd name="connsiteY2" fmla="*/ 82550 h 810406"/>
              <a:gd name="connsiteX3" fmla="*/ 450200 w 536766"/>
              <a:gd name="connsiteY3" fmla="*/ 0 h 810406"/>
              <a:gd name="connsiteX4" fmla="*/ 402575 w 536766"/>
              <a:gd name="connsiteY4" fmla="*/ 542023 h 810406"/>
              <a:gd name="connsiteX5" fmla="*/ 536766 w 536766"/>
              <a:gd name="connsiteY5" fmla="*/ 542023 h 810406"/>
              <a:gd name="connsiteX6" fmla="*/ 268383 w 536766"/>
              <a:gd name="connsiteY6" fmla="*/ 810406 h 810406"/>
              <a:gd name="connsiteX7" fmla="*/ 0 w 536766"/>
              <a:gd name="connsiteY7" fmla="*/ 542023 h 810406"/>
              <a:gd name="connsiteX0" fmla="*/ 0 w 536766"/>
              <a:gd name="connsiteY0" fmla="*/ 542023 h 810406"/>
              <a:gd name="connsiteX1" fmla="*/ 134192 w 536766"/>
              <a:gd name="connsiteY1" fmla="*/ 542023 h 810406"/>
              <a:gd name="connsiteX2" fmla="*/ 13542 w 536766"/>
              <a:gd name="connsiteY2" fmla="*/ 0 h 810406"/>
              <a:gd name="connsiteX3" fmla="*/ 450200 w 536766"/>
              <a:gd name="connsiteY3" fmla="*/ 0 h 810406"/>
              <a:gd name="connsiteX4" fmla="*/ 402575 w 536766"/>
              <a:gd name="connsiteY4" fmla="*/ 542023 h 810406"/>
              <a:gd name="connsiteX5" fmla="*/ 536766 w 536766"/>
              <a:gd name="connsiteY5" fmla="*/ 542023 h 810406"/>
              <a:gd name="connsiteX6" fmla="*/ 268383 w 536766"/>
              <a:gd name="connsiteY6" fmla="*/ 810406 h 810406"/>
              <a:gd name="connsiteX7" fmla="*/ 0 w 536766"/>
              <a:gd name="connsiteY7" fmla="*/ 542023 h 810406"/>
              <a:gd name="connsiteX0" fmla="*/ 0 w 536766"/>
              <a:gd name="connsiteY0" fmla="*/ 542023 h 810406"/>
              <a:gd name="connsiteX1" fmla="*/ 134192 w 536766"/>
              <a:gd name="connsiteY1" fmla="*/ 542023 h 810406"/>
              <a:gd name="connsiteX2" fmla="*/ 13542 w 536766"/>
              <a:gd name="connsiteY2" fmla="*/ 0 h 810406"/>
              <a:gd name="connsiteX3" fmla="*/ 450200 w 536766"/>
              <a:gd name="connsiteY3" fmla="*/ 0 h 810406"/>
              <a:gd name="connsiteX4" fmla="*/ 402575 w 536766"/>
              <a:gd name="connsiteY4" fmla="*/ 542023 h 810406"/>
              <a:gd name="connsiteX5" fmla="*/ 536766 w 536766"/>
              <a:gd name="connsiteY5" fmla="*/ 542023 h 810406"/>
              <a:gd name="connsiteX6" fmla="*/ 268383 w 536766"/>
              <a:gd name="connsiteY6" fmla="*/ 810406 h 810406"/>
              <a:gd name="connsiteX7" fmla="*/ 0 w 536766"/>
              <a:gd name="connsiteY7" fmla="*/ 542023 h 810406"/>
              <a:gd name="connsiteX0" fmla="*/ 0 w 536766"/>
              <a:gd name="connsiteY0" fmla="*/ 542023 h 810406"/>
              <a:gd name="connsiteX1" fmla="*/ 134192 w 536766"/>
              <a:gd name="connsiteY1" fmla="*/ 542023 h 810406"/>
              <a:gd name="connsiteX2" fmla="*/ 13542 w 536766"/>
              <a:gd name="connsiteY2" fmla="*/ 0 h 810406"/>
              <a:gd name="connsiteX3" fmla="*/ 450200 w 536766"/>
              <a:gd name="connsiteY3" fmla="*/ 0 h 810406"/>
              <a:gd name="connsiteX4" fmla="*/ 402575 w 536766"/>
              <a:gd name="connsiteY4" fmla="*/ 542023 h 810406"/>
              <a:gd name="connsiteX5" fmla="*/ 536766 w 536766"/>
              <a:gd name="connsiteY5" fmla="*/ 542023 h 810406"/>
              <a:gd name="connsiteX6" fmla="*/ 268383 w 536766"/>
              <a:gd name="connsiteY6" fmla="*/ 810406 h 810406"/>
              <a:gd name="connsiteX7" fmla="*/ 0 w 536766"/>
              <a:gd name="connsiteY7" fmla="*/ 542023 h 810406"/>
              <a:gd name="connsiteX0" fmla="*/ 0 w 536766"/>
              <a:gd name="connsiteY0" fmla="*/ 542023 h 880256"/>
              <a:gd name="connsiteX1" fmla="*/ 134192 w 536766"/>
              <a:gd name="connsiteY1" fmla="*/ 542023 h 880256"/>
              <a:gd name="connsiteX2" fmla="*/ 13542 w 536766"/>
              <a:gd name="connsiteY2" fmla="*/ 0 h 880256"/>
              <a:gd name="connsiteX3" fmla="*/ 450200 w 536766"/>
              <a:gd name="connsiteY3" fmla="*/ 0 h 880256"/>
              <a:gd name="connsiteX4" fmla="*/ 402575 w 536766"/>
              <a:gd name="connsiteY4" fmla="*/ 542023 h 880256"/>
              <a:gd name="connsiteX5" fmla="*/ 536766 w 536766"/>
              <a:gd name="connsiteY5" fmla="*/ 542023 h 880256"/>
              <a:gd name="connsiteX6" fmla="*/ 255683 w 536766"/>
              <a:gd name="connsiteY6" fmla="*/ 880256 h 880256"/>
              <a:gd name="connsiteX7" fmla="*/ 0 w 536766"/>
              <a:gd name="connsiteY7" fmla="*/ 542023 h 880256"/>
              <a:gd name="connsiteX0" fmla="*/ 0 w 562166"/>
              <a:gd name="connsiteY0" fmla="*/ 542023 h 880256"/>
              <a:gd name="connsiteX1" fmla="*/ 134192 w 562166"/>
              <a:gd name="connsiteY1" fmla="*/ 542023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402575 w 562166"/>
              <a:gd name="connsiteY4" fmla="*/ 542023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134192 w 562166"/>
              <a:gd name="connsiteY1" fmla="*/ 542023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  <a:gd name="connsiteX0" fmla="*/ 0 w 562166"/>
              <a:gd name="connsiteY0" fmla="*/ 542023 h 880256"/>
              <a:gd name="connsiteX1" fmla="*/ 213567 w 562166"/>
              <a:gd name="connsiteY1" fmla="*/ 653148 h 880256"/>
              <a:gd name="connsiteX2" fmla="*/ 13542 w 562166"/>
              <a:gd name="connsiteY2" fmla="*/ 0 h 880256"/>
              <a:gd name="connsiteX3" fmla="*/ 450200 w 562166"/>
              <a:gd name="connsiteY3" fmla="*/ 0 h 880256"/>
              <a:gd name="connsiteX4" fmla="*/ 345425 w 562166"/>
              <a:gd name="connsiteY4" fmla="*/ 640448 h 880256"/>
              <a:gd name="connsiteX5" fmla="*/ 562166 w 562166"/>
              <a:gd name="connsiteY5" fmla="*/ 484873 h 880256"/>
              <a:gd name="connsiteX6" fmla="*/ 255683 w 562166"/>
              <a:gd name="connsiteY6" fmla="*/ 880256 h 880256"/>
              <a:gd name="connsiteX7" fmla="*/ 0 w 562166"/>
              <a:gd name="connsiteY7" fmla="*/ 542023 h 88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2166" h="880256">
                <a:moveTo>
                  <a:pt x="0" y="542023"/>
                </a:moveTo>
                <a:cubicBezTo>
                  <a:pt x="71189" y="579065"/>
                  <a:pt x="142378" y="635156"/>
                  <a:pt x="213567" y="653148"/>
                </a:cubicBezTo>
                <a:lnTo>
                  <a:pt x="13542" y="0"/>
                </a:lnTo>
                <a:cubicBezTo>
                  <a:pt x="279745" y="152400"/>
                  <a:pt x="285597" y="133350"/>
                  <a:pt x="450200" y="0"/>
                </a:cubicBezTo>
                <a:lnTo>
                  <a:pt x="345425" y="640448"/>
                </a:lnTo>
                <a:cubicBezTo>
                  <a:pt x="404972" y="623515"/>
                  <a:pt x="489919" y="536731"/>
                  <a:pt x="562166" y="484873"/>
                </a:cubicBezTo>
                <a:cubicBezTo>
                  <a:pt x="491755" y="648417"/>
                  <a:pt x="303869" y="745287"/>
                  <a:pt x="255683" y="880256"/>
                </a:cubicBezTo>
                <a:cubicBezTo>
                  <a:pt x="195855" y="770687"/>
                  <a:pt x="59828" y="705567"/>
                  <a:pt x="0" y="542023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072CEC26-44E4-2751-7797-74B54871FEE1}"/>
              </a:ext>
            </a:extLst>
          </p:cNvPr>
          <p:cNvSpPr/>
          <p:nvPr/>
        </p:nvSpPr>
        <p:spPr>
          <a:xfrm rot="12820804">
            <a:off x="7183416" y="3753476"/>
            <a:ext cx="738091" cy="1282165"/>
          </a:xfrm>
          <a:custGeom>
            <a:avLst/>
            <a:gdLst>
              <a:gd name="connsiteX0" fmla="*/ 0 w 536766"/>
              <a:gd name="connsiteY0" fmla="*/ 745200 h 1013583"/>
              <a:gd name="connsiteX1" fmla="*/ 134192 w 536766"/>
              <a:gd name="connsiteY1" fmla="*/ 745200 h 1013583"/>
              <a:gd name="connsiteX2" fmla="*/ 134192 w 536766"/>
              <a:gd name="connsiteY2" fmla="*/ 0 h 1013583"/>
              <a:gd name="connsiteX3" fmla="*/ 402575 w 536766"/>
              <a:gd name="connsiteY3" fmla="*/ 0 h 1013583"/>
              <a:gd name="connsiteX4" fmla="*/ 402575 w 536766"/>
              <a:gd name="connsiteY4" fmla="*/ 745200 h 1013583"/>
              <a:gd name="connsiteX5" fmla="*/ 536766 w 536766"/>
              <a:gd name="connsiteY5" fmla="*/ 745200 h 1013583"/>
              <a:gd name="connsiteX6" fmla="*/ 268383 w 536766"/>
              <a:gd name="connsiteY6" fmla="*/ 1013583 h 1013583"/>
              <a:gd name="connsiteX7" fmla="*/ 0 w 536766"/>
              <a:gd name="connsiteY7" fmla="*/ 745200 h 1013583"/>
              <a:gd name="connsiteX0" fmla="*/ 142341 w 679107"/>
              <a:gd name="connsiteY0" fmla="*/ 745200 h 1013583"/>
              <a:gd name="connsiteX1" fmla="*/ 276533 w 679107"/>
              <a:gd name="connsiteY1" fmla="*/ 745200 h 1013583"/>
              <a:gd name="connsiteX2" fmla="*/ 0 w 679107"/>
              <a:gd name="connsiteY2" fmla="*/ 169024 h 1013583"/>
              <a:gd name="connsiteX3" fmla="*/ 544916 w 679107"/>
              <a:gd name="connsiteY3" fmla="*/ 0 h 1013583"/>
              <a:gd name="connsiteX4" fmla="*/ 544916 w 679107"/>
              <a:gd name="connsiteY4" fmla="*/ 745200 h 1013583"/>
              <a:gd name="connsiteX5" fmla="*/ 679107 w 679107"/>
              <a:gd name="connsiteY5" fmla="*/ 745200 h 1013583"/>
              <a:gd name="connsiteX6" fmla="*/ 410724 w 679107"/>
              <a:gd name="connsiteY6" fmla="*/ 1013583 h 1013583"/>
              <a:gd name="connsiteX7" fmla="*/ 142341 w 679107"/>
              <a:gd name="connsiteY7" fmla="*/ 745200 h 1013583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276533 w 679107"/>
              <a:gd name="connsiteY1" fmla="*/ 909002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142341 w 679107"/>
              <a:gd name="connsiteY0" fmla="*/ 909002 h 1177385"/>
              <a:gd name="connsiteX1" fmla="*/ 314381 w 679107"/>
              <a:gd name="connsiteY1" fmla="*/ 1005873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142341 w 679107"/>
              <a:gd name="connsiteY7" fmla="*/ 909002 h 1177385"/>
              <a:gd name="connsiteX0" fmla="*/ 78039 w 679107"/>
              <a:gd name="connsiteY0" fmla="*/ 1024348 h 1177385"/>
              <a:gd name="connsiteX1" fmla="*/ 314381 w 679107"/>
              <a:gd name="connsiteY1" fmla="*/ 1005873 h 1177385"/>
              <a:gd name="connsiteX2" fmla="*/ 0 w 679107"/>
              <a:gd name="connsiteY2" fmla="*/ 332826 h 1177385"/>
              <a:gd name="connsiteX3" fmla="*/ 470095 w 679107"/>
              <a:gd name="connsiteY3" fmla="*/ 0 h 1177385"/>
              <a:gd name="connsiteX4" fmla="*/ 544916 w 679107"/>
              <a:gd name="connsiteY4" fmla="*/ 909002 h 1177385"/>
              <a:gd name="connsiteX5" fmla="*/ 679107 w 679107"/>
              <a:gd name="connsiteY5" fmla="*/ 909002 h 1177385"/>
              <a:gd name="connsiteX6" fmla="*/ 410724 w 679107"/>
              <a:gd name="connsiteY6" fmla="*/ 1177385 h 1177385"/>
              <a:gd name="connsiteX7" fmla="*/ 78039 w 679107"/>
              <a:gd name="connsiteY7" fmla="*/ 1024348 h 1177385"/>
              <a:gd name="connsiteX0" fmla="*/ 78039 w 679107"/>
              <a:gd name="connsiteY0" fmla="*/ 1024348 h 1269840"/>
              <a:gd name="connsiteX1" fmla="*/ 314381 w 679107"/>
              <a:gd name="connsiteY1" fmla="*/ 1005873 h 1269840"/>
              <a:gd name="connsiteX2" fmla="*/ 0 w 679107"/>
              <a:gd name="connsiteY2" fmla="*/ 332826 h 1269840"/>
              <a:gd name="connsiteX3" fmla="*/ 470095 w 679107"/>
              <a:gd name="connsiteY3" fmla="*/ 0 h 1269840"/>
              <a:gd name="connsiteX4" fmla="*/ 544916 w 679107"/>
              <a:gd name="connsiteY4" fmla="*/ 909002 h 1269840"/>
              <a:gd name="connsiteX5" fmla="*/ 679107 w 679107"/>
              <a:gd name="connsiteY5" fmla="*/ 909002 h 1269840"/>
              <a:gd name="connsiteX6" fmla="*/ 369320 w 679107"/>
              <a:gd name="connsiteY6" fmla="*/ 1269840 h 1269840"/>
              <a:gd name="connsiteX7" fmla="*/ 78039 w 679107"/>
              <a:gd name="connsiteY7" fmla="*/ 1024348 h 1269840"/>
              <a:gd name="connsiteX0" fmla="*/ 78039 w 737204"/>
              <a:gd name="connsiteY0" fmla="*/ 1024348 h 1269840"/>
              <a:gd name="connsiteX1" fmla="*/ 314381 w 737204"/>
              <a:gd name="connsiteY1" fmla="*/ 1005873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544916 w 737204"/>
              <a:gd name="connsiteY4" fmla="*/ 909002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14381 w 737204"/>
              <a:gd name="connsiteY1" fmla="*/ 1005873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14381 w 737204"/>
              <a:gd name="connsiteY1" fmla="*/ 1005873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14381 w 737204"/>
              <a:gd name="connsiteY1" fmla="*/ 1005873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24062 w 737204"/>
              <a:gd name="connsiteY1" fmla="*/ 1037576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24062 w 737204"/>
              <a:gd name="connsiteY1" fmla="*/ 1037576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24062 w 737204"/>
              <a:gd name="connsiteY1" fmla="*/ 1037576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269840"/>
              <a:gd name="connsiteX1" fmla="*/ 324062 w 737204"/>
              <a:gd name="connsiteY1" fmla="*/ 1037576 h 1269840"/>
              <a:gd name="connsiteX2" fmla="*/ 0 w 737204"/>
              <a:gd name="connsiteY2" fmla="*/ 332826 h 1269840"/>
              <a:gd name="connsiteX3" fmla="*/ 470095 w 737204"/>
              <a:gd name="connsiteY3" fmla="*/ 0 h 1269840"/>
              <a:gd name="connsiteX4" fmla="*/ 465638 w 737204"/>
              <a:gd name="connsiteY4" fmla="*/ 1053404 h 1269840"/>
              <a:gd name="connsiteX5" fmla="*/ 737204 w 737204"/>
              <a:gd name="connsiteY5" fmla="*/ 1030533 h 1269840"/>
              <a:gd name="connsiteX6" fmla="*/ 369320 w 737204"/>
              <a:gd name="connsiteY6" fmla="*/ 1269840 h 1269840"/>
              <a:gd name="connsiteX7" fmla="*/ 78039 w 737204"/>
              <a:gd name="connsiteY7" fmla="*/ 1024348 h 1269840"/>
              <a:gd name="connsiteX0" fmla="*/ 78039 w 737204"/>
              <a:gd name="connsiteY0" fmla="*/ 1024348 h 1306823"/>
              <a:gd name="connsiteX1" fmla="*/ 324062 w 737204"/>
              <a:gd name="connsiteY1" fmla="*/ 1037576 h 1306823"/>
              <a:gd name="connsiteX2" fmla="*/ 0 w 737204"/>
              <a:gd name="connsiteY2" fmla="*/ 332826 h 1306823"/>
              <a:gd name="connsiteX3" fmla="*/ 470095 w 737204"/>
              <a:gd name="connsiteY3" fmla="*/ 0 h 1306823"/>
              <a:gd name="connsiteX4" fmla="*/ 465638 w 737204"/>
              <a:gd name="connsiteY4" fmla="*/ 1053404 h 1306823"/>
              <a:gd name="connsiteX5" fmla="*/ 737204 w 737204"/>
              <a:gd name="connsiteY5" fmla="*/ 1030533 h 1306823"/>
              <a:gd name="connsiteX6" fmla="*/ 359627 w 737204"/>
              <a:gd name="connsiteY6" fmla="*/ 1306823 h 1306823"/>
              <a:gd name="connsiteX7" fmla="*/ 78039 w 737204"/>
              <a:gd name="connsiteY7" fmla="*/ 1024348 h 1306823"/>
              <a:gd name="connsiteX0" fmla="*/ 78039 w 737204"/>
              <a:gd name="connsiteY0" fmla="*/ 1024348 h 1306823"/>
              <a:gd name="connsiteX1" fmla="*/ 324062 w 737204"/>
              <a:gd name="connsiteY1" fmla="*/ 1037576 h 1306823"/>
              <a:gd name="connsiteX2" fmla="*/ 0 w 737204"/>
              <a:gd name="connsiteY2" fmla="*/ 332826 h 1306823"/>
              <a:gd name="connsiteX3" fmla="*/ 470095 w 737204"/>
              <a:gd name="connsiteY3" fmla="*/ 0 h 1306823"/>
              <a:gd name="connsiteX4" fmla="*/ 465638 w 737204"/>
              <a:gd name="connsiteY4" fmla="*/ 1053404 h 1306823"/>
              <a:gd name="connsiteX5" fmla="*/ 737204 w 737204"/>
              <a:gd name="connsiteY5" fmla="*/ 1030533 h 1306823"/>
              <a:gd name="connsiteX6" fmla="*/ 359627 w 737204"/>
              <a:gd name="connsiteY6" fmla="*/ 1306823 h 1306823"/>
              <a:gd name="connsiteX7" fmla="*/ 78039 w 737204"/>
              <a:gd name="connsiteY7" fmla="*/ 1024348 h 1306823"/>
              <a:gd name="connsiteX0" fmla="*/ 78039 w 737204"/>
              <a:gd name="connsiteY0" fmla="*/ 1024348 h 1306823"/>
              <a:gd name="connsiteX1" fmla="*/ 324062 w 737204"/>
              <a:gd name="connsiteY1" fmla="*/ 1037576 h 1306823"/>
              <a:gd name="connsiteX2" fmla="*/ 0 w 737204"/>
              <a:gd name="connsiteY2" fmla="*/ 332826 h 1306823"/>
              <a:gd name="connsiteX3" fmla="*/ 470095 w 737204"/>
              <a:gd name="connsiteY3" fmla="*/ 0 h 1306823"/>
              <a:gd name="connsiteX4" fmla="*/ 465638 w 737204"/>
              <a:gd name="connsiteY4" fmla="*/ 1053404 h 1306823"/>
              <a:gd name="connsiteX5" fmla="*/ 737204 w 737204"/>
              <a:gd name="connsiteY5" fmla="*/ 1030533 h 1306823"/>
              <a:gd name="connsiteX6" fmla="*/ 359627 w 737204"/>
              <a:gd name="connsiteY6" fmla="*/ 1306823 h 1306823"/>
              <a:gd name="connsiteX7" fmla="*/ 78039 w 737204"/>
              <a:gd name="connsiteY7" fmla="*/ 1024348 h 1306823"/>
              <a:gd name="connsiteX0" fmla="*/ 78039 w 737204"/>
              <a:gd name="connsiteY0" fmla="*/ 1024348 h 1282165"/>
              <a:gd name="connsiteX1" fmla="*/ 324062 w 737204"/>
              <a:gd name="connsiteY1" fmla="*/ 1037576 h 1282165"/>
              <a:gd name="connsiteX2" fmla="*/ 0 w 737204"/>
              <a:gd name="connsiteY2" fmla="*/ 332826 h 1282165"/>
              <a:gd name="connsiteX3" fmla="*/ 470095 w 737204"/>
              <a:gd name="connsiteY3" fmla="*/ 0 h 1282165"/>
              <a:gd name="connsiteX4" fmla="*/ 465638 w 737204"/>
              <a:gd name="connsiteY4" fmla="*/ 1053404 h 1282165"/>
              <a:gd name="connsiteX5" fmla="*/ 737204 w 737204"/>
              <a:gd name="connsiteY5" fmla="*/ 1030533 h 1282165"/>
              <a:gd name="connsiteX6" fmla="*/ 350826 w 737204"/>
              <a:gd name="connsiteY6" fmla="*/ 1282165 h 1282165"/>
              <a:gd name="connsiteX7" fmla="*/ 78039 w 737204"/>
              <a:gd name="connsiteY7" fmla="*/ 1024348 h 1282165"/>
              <a:gd name="connsiteX0" fmla="*/ 71886 w 737204"/>
              <a:gd name="connsiteY0" fmla="*/ 963587 h 1282165"/>
              <a:gd name="connsiteX1" fmla="*/ 324062 w 737204"/>
              <a:gd name="connsiteY1" fmla="*/ 1037576 h 1282165"/>
              <a:gd name="connsiteX2" fmla="*/ 0 w 737204"/>
              <a:gd name="connsiteY2" fmla="*/ 332826 h 1282165"/>
              <a:gd name="connsiteX3" fmla="*/ 470095 w 737204"/>
              <a:gd name="connsiteY3" fmla="*/ 0 h 1282165"/>
              <a:gd name="connsiteX4" fmla="*/ 465638 w 737204"/>
              <a:gd name="connsiteY4" fmla="*/ 1053404 h 1282165"/>
              <a:gd name="connsiteX5" fmla="*/ 737204 w 737204"/>
              <a:gd name="connsiteY5" fmla="*/ 1030533 h 1282165"/>
              <a:gd name="connsiteX6" fmla="*/ 350826 w 737204"/>
              <a:gd name="connsiteY6" fmla="*/ 1282165 h 1282165"/>
              <a:gd name="connsiteX7" fmla="*/ 71886 w 737204"/>
              <a:gd name="connsiteY7" fmla="*/ 963587 h 1282165"/>
              <a:gd name="connsiteX0" fmla="*/ 71886 w 738091"/>
              <a:gd name="connsiteY0" fmla="*/ 963587 h 1282165"/>
              <a:gd name="connsiteX1" fmla="*/ 324062 w 738091"/>
              <a:gd name="connsiteY1" fmla="*/ 1037576 h 1282165"/>
              <a:gd name="connsiteX2" fmla="*/ 0 w 738091"/>
              <a:gd name="connsiteY2" fmla="*/ 332826 h 1282165"/>
              <a:gd name="connsiteX3" fmla="*/ 470095 w 738091"/>
              <a:gd name="connsiteY3" fmla="*/ 0 h 1282165"/>
              <a:gd name="connsiteX4" fmla="*/ 465638 w 738091"/>
              <a:gd name="connsiteY4" fmla="*/ 1053404 h 1282165"/>
              <a:gd name="connsiteX5" fmla="*/ 738091 w 738091"/>
              <a:gd name="connsiteY5" fmla="*/ 991787 h 1282165"/>
              <a:gd name="connsiteX6" fmla="*/ 350826 w 738091"/>
              <a:gd name="connsiteY6" fmla="*/ 1282165 h 1282165"/>
              <a:gd name="connsiteX7" fmla="*/ 71886 w 738091"/>
              <a:gd name="connsiteY7" fmla="*/ 963587 h 1282165"/>
              <a:gd name="connsiteX0" fmla="*/ 71886 w 738091"/>
              <a:gd name="connsiteY0" fmla="*/ 963587 h 1282165"/>
              <a:gd name="connsiteX1" fmla="*/ 335512 w 738091"/>
              <a:gd name="connsiteY1" fmla="*/ 1026129 h 1282165"/>
              <a:gd name="connsiteX2" fmla="*/ 0 w 738091"/>
              <a:gd name="connsiteY2" fmla="*/ 332826 h 1282165"/>
              <a:gd name="connsiteX3" fmla="*/ 470095 w 738091"/>
              <a:gd name="connsiteY3" fmla="*/ 0 h 1282165"/>
              <a:gd name="connsiteX4" fmla="*/ 465638 w 738091"/>
              <a:gd name="connsiteY4" fmla="*/ 1053404 h 1282165"/>
              <a:gd name="connsiteX5" fmla="*/ 738091 w 738091"/>
              <a:gd name="connsiteY5" fmla="*/ 991787 h 1282165"/>
              <a:gd name="connsiteX6" fmla="*/ 350826 w 738091"/>
              <a:gd name="connsiteY6" fmla="*/ 1282165 h 1282165"/>
              <a:gd name="connsiteX7" fmla="*/ 71886 w 738091"/>
              <a:gd name="connsiteY7" fmla="*/ 963587 h 1282165"/>
              <a:gd name="connsiteX0" fmla="*/ 71886 w 738091"/>
              <a:gd name="connsiteY0" fmla="*/ 963587 h 1282165"/>
              <a:gd name="connsiteX1" fmla="*/ 335512 w 738091"/>
              <a:gd name="connsiteY1" fmla="*/ 1026129 h 1282165"/>
              <a:gd name="connsiteX2" fmla="*/ 0 w 738091"/>
              <a:gd name="connsiteY2" fmla="*/ 332826 h 1282165"/>
              <a:gd name="connsiteX3" fmla="*/ 470095 w 738091"/>
              <a:gd name="connsiteY3" fmla="*/ 0 h 1282165"/>
              <a:gd name="connsiteX4" fmla="*/ 444508 w 738091"/>
              <a:gd name="connsiteY4" fmla="*/ 1033147 h 1282165"/>
              <a:gd name="connsiteX5" fmla="*/ 738091 w 738091"/>
              <a:gd name="connsiteY5" fmla="*/ 991787 h 1282165"/>
              <a:gd name="connsiteX6" fmla="*/ 350826 w 738091"/>
              <a:gd name="connsiteY6" fmla="*/ 1282165 h 1282165"/>
              <a:gd name="connsiteX7" fmla="*/ 71886 w 738091"/>
              <a:gd name="connsiteY7" fmla="*/ 963587 h 1282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8091" h="1282165">
                <a:moveTo>
                  <a:pt x="71886" y="963587"/>
                </a:moveTo>
                <a:cubicBezTo>
                  <a:pt x="153894" y="967996"/>
                  <a:pt x="240291" y="1041971"/>
                  <a:pt x="335512" y="1026129"/>
                </a:cubicBezTo>
                <a:cubicBezTo>
                  <a:pt x="428279" y="710820"/>
                  <a:pt x="275362" y="398994"/>
                  <a:pt x="0" y="332826"/>
                </a:cubicBezTo>
                <a:cubicBezTo>
                  <a:pt x="184867" y="275604"/>
                  <a:pt x="310743" y="181389"/>
                  <a:pt x="470095" y="0"/>
                </a:cubicBezTo>
                <a:cubicBezTo>
                  <a:pt x="652649" y="362028"/>
                  <a:pt x="665249" y="749562"/>
                  <a:pt x="444508" y="1033147"/>
                </a:cubicBezTo>
                <a:cubicBezTo>
                  <a:pt x="512129" y="1059861"/>
                  <a:pt x="647569" y="999411"/>
                  <a:pt x="738091" y="991787"/>
                </a:cubicBezTo>
                <a:cubicBezTo>
                  <a:pt x="623385" y="1100617"/>
                  <a:pt x="441757" y="1177734"/>
                  <a:pt x="350826" y="1282165"/>
                </a:cubicBezTo>
                <a:cubicBezTo>
                  <a:pt x="300408" y="1173043"/>
                  <a:pt x="144320" y="1065668"/>
                  <a:pt x="71886" y="963587"/>
                </a:cubicBezTo>
                <a:close/>
              </a:path>
            </a:pathLst>
          </a:custGeom>
          <a:gradFill>
            <a:gsLst>
              <a:gs pos="0">
                <a:srgbClr val="FF0000"/>
              </a:gs>
              <a:gs pos="78000">
                <a:srgbClr val="68AD23"/>
              </a:gs>
              <a:gs pos="100000">
                <a:srgbClr val="68AD2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28CD63C5-7A15-B1F9-391E-3A3C32CA4C6A}"/>
              </a:ext>
            </a:extLst>
          </p:cNvPr>
          <p:cNvSpPr/>
          <p:nvPr/>
        </p:nvSpPr>
        <p:spPr>
          <a:xfrm rot="12110846">
            <a:off x="7599152" y="1727154"/>
            <a:ext cx="1136886" cy="1458634"/>
          </a:xfrm>
          <a:custGeom>
            <a:avLst/>
            <a:gdLst>
              <a:gd name="connsiteX0" fmla="*/ 0 w 536766"/>
              <a:gd name="connsiteY0" fmla="*/ 987461 h 1255844"/>
              <a:gd name="connsiteX1" fmla="*/ 134192 w 536766"/>
              <a:gd name="connsiteY1" fmla="*/ 987461 h 1255844"/>
              <a:gd name="connsiteX2" fmla="*/ 134192 w 536766"/>
              <a:gd name="connsiteY2" fmla="*/ 0 h 1255844"/>
              <a:gd name="connsiteX3" fmla="*/ 402575 w 536766"/>
              <a:gd name="connsiteY3" fmla="*/ 0 h 1255844"/>
              <a:gd name="connsiteX4" fmla="*/ 402575 w 536766"/>
              <a:gd name="connsiteY4" fmla="*/ 987461 h 1255844"/>
              <a:gd name="connsiteX5" fmla="*/ 536766 w 536766"/>
              <a:gd name="connsiteY5" fmla="*/ 987461 h 1255844"/>
              <a:gd name="connsiteX6" fmla="*/ 268383 w 536766"/>
              <a:gd name="connsiteY6" fmla="*/ 1255844 h 1255844"/>
              <a:gd name="connsiteX7" fmla="*/ 0 w 536766"/>
              <a:gd name="connsiteY7" fmla="*/ 987461 h 1255844"/>
              <a:gd name="connsiteX0" fmla="*/ 145921 w 682687"/>
              <a:gd name="connsiteY0" fmla="*/ 1063294 h 1331677"/>
              <a:gd name="connsiteX1" fmla="*/ 280113 w 682687"/>
              <a:gd name="connsiteY1" fmla="*/ 1063294 h 1331677"/>
              <a:gd name="connsiteX2" fmla="*/ 0 w 682687"/>
              <a:gd name="connsiteY2" fmla="*/ 0 h 1331677"/>
              <a:gd name="connsiteX3" fmla="*/ 548496 w 682687"/>
              <a:gd name="connsiteY3" fmla="*/ 75833 h 1331677"/>
              <a:gd name="connsiteX4" fmla="*/ 548496 w 682687"/>
              <a:gd name="connsiteY4" fmla="*/ 1063294 h 1331677"/>
              <a:gd name="connsiteX5" fmla="*/ 682687 w 682687"/>
              <a:gd name="connsiteY5" fmla="*/ 1063294 h 1331677"/>
              <a:gd name="connsiteX6" fmla="*/ 414304 w 682687"/>
              <a:gd name="connsiteY6" fmla="*/ 1331677 h 1331677"/>
              <a:gd name="connsiteX7" fmla="*/ 145921 w 682687"/>
              <a:gd name="connsiteY7" fmla="*/ 1063294 h 1331677"/>
              <a:gd name="connsiteX0" fmla="*/ 145921 w 682687"/>
              <a:gd name="connsiteY0" fmla="*/ 1104825 h 1373208"/>
              <a:gd name="connsiteX1" fmla="*/ 280113 w 682687"/>
              <a:gd name="connsiteY1" fmla="*/ 1104825 h 1373208"/>
              <a:gd name="connsiteX2" fmla="*/ 0 w 682687"/>
              <a:gd name="connsiteY2" fmla="*/ 41531 h 1373208"/>
              <a:gd name="connsiteX3" fmla="*/ 593800 w 682687"/>
              <a:gd name="connsiteY3" fmla="*/ 0 h 1373208"/>
              <a:gd name="connsiteX4" fmla="*/ 548496 w 682687"/>
              <a:gd name="connsiteY4" fmla="*/ 1104825 h 1373208"/>
              <a:gd name="connsiteX5" fmla="*/ 682687 w 682687"/>
              <a:gd name="connsiteY5" fmla="*/ 1104825 h 1373208"/>
              <a:gd name="connsiteX6" fmla="*/ 414304 w 682687"/>
              <a:gd name="connsiteY6" fmla="*/ 1373208 h 1373208"/>
              <a:gd name="connsiteX7" fmla="*/ 145921 w 682687"/>
              <a:gd name="connsiteY7" fmla="*/ 1104825 h 1373208"/>
              <a:gd name="connsiteX0" fmla="*/ 145921 w 682687"/>
              <a:gd name="connsiteY0" fmla="*/ 1104825 h 1373208"/>
              <a:gd name="connsiteX1" fmla="*/ 280113 w 682687"/>
              <a:gd name="connsiteY1" fmla="*/ 1104825 h 1373208"/>
              <a:gd name="connsiteX2" fmla="*/ 0 w 682687"/>
              <a:gd name="connsiteY2" fmla="*/ 41531 h 1373208"/>
              <a:gd name="connsiteX3" fmla="*/ 593800 w 682687"/>
              <a:gd name="connsiteY3" fmla="*/ 0 h 1373208"/>
              <a:gd name="connsiteX4" fmla="*/ 548496 w 682687"/>
              <a:gd name="connsiteY4" fmla="*/ 1104825 h 1373208"/>
              <a:gd name="connsiteX5" fmla="*/ 682687 w 682687"/>
              <a:gd name="connsiteY5" fmla="*/ 1104825 h 1373208"/>
              <a:gd name="connsiteX6" fmla="*/ 414304 w 682687"/>
              <a:gd name="connsiteY6" fmla="*/ 1373208 h 1373208"/>
              <a:gd name="connsiteX7" fmla="*/ 145921 w 682687"/>
              <a:gd name="connsiteY7" fmla="*/ 1104825 h 1373208"/>
              <a:gd name="connsiteX0" fmla="*/ 145921 w 682687"/>
              <a:gd name="connsiteY0" fmla="*/ 1104825 h 1373208"/>
              <a:gd name="connsiteX1" fmla="*/ 280113 w 682687"/>
              <a:gd name="connsiteY1" fmla="*/ 1104825 h 1373208"/>
              <a:gd name="connsiteX2" fmla="*/ 0 w 682687"/>
              <a:gd name="connsiteY2" fmla="*/ 41531 h 1373208"/>
              <a:gd name="connsiteX3" fmla="*/ 593800 w 682687"/>
              <a:gd name="connsiteY3" fmla="*/ 0 h 1373208"/>
              <a:gd name="connsiteX4" fmla="*/ 548496 w 682687"/>
              <a:gd name="connsiteY4" fmla="*/ 1104825 h 1373208"/>
              <a:gd name="connsiteX5" fmla="*/ 682687 w 682687"/>
              <a:gd name="connsiteY5" fmla="*/ 1104825 h 1373208"/>
              <a:gd name="connsiteX6" fmla="*/ 414304 w 682687"/>
              <a:gd name="connsiteY6" fmla="*/ 1373208 h 1373208"/>
              <a:gd name="connsiteX7" fmla="*/ 145921 w 682687"/>
              <a:gd name="connsiteY7" fmla="*/ 1104825 h 1373208"/>
              <a:gd name="connsiteX0" fmla="*/ 145921 w 682687"/>
              <a:gd name="connsiteY0" fmla="*/ 1104825 h 1393198"/>
              <a:gd name="connsiteX1" fmla="*/ 280113 w 682687"/>
              <a:gd name="connsiteY1" fmla="*/ 1104825 h 1393198"/>
              <a:gd name="connsiteX2" fmla="*/ 0 w 682687"/>
              <a:gd name="connsiteY2" fmla="*/ 41531 h 1393198"/>
              <a:gd name="connsiteX3" fmla="*/ 593800 w 682687"/>
              <a:gd name="connsiteY3" fmla="*/ 0 h 1393198"/>
              <a:gd name="connsiteX4" fmla="*/ 548496 w 682687"/>
              <a:gd name="connsiteY4" fmla="*/ 1104825 h 1393198"/>
              <a:gd name="connsiteX5" fmla="*/ 682687 w 682687"/>
              <a:gd name="connsiteY5" fmla="*/ 1104825 h 1393198"/>
              <a:gd name="connsiteX6" fmla="*/ 483890 w 682687"/>
              <a:gd name="connsiteY6" fmla="*/ 1393198 h 1393198"/>
              <a:gd name="connsiteX7" fmla="*/ 145921 w 682687"/>
              <a:gd name="connsiteY7" fmla="*/ 1104825 h 1393198"/>
              <a:gd name="connsiteX0" fmla="*/ 145921 w 892341"/>
              <a:gd name="connsiteY0" fmla="*/ 1104825 h 1393198"/>
              <a:gd name="connsiteX1" fmla="*/ 280113 w 892341"/>
              <a:gd name="connsiteY1" fmla="*/ 1104825 h 1393198"/>
              <a:gd name="connsiteX2" fmla="*/ 0 w 892341"/>
              <a:gd name="connsiteY2" fmla="*/ 41531 h 1393198"/>
              <a:gd name="connsiteX3" fmla="*/ 593800 w 892341"/>
              <a:gd name="connsiteY3" fmla="*/ 0 h 1393198"/>
              <a:gd name="connsiteX4" fmla="*/ 548496 w 892341"/>
              <a:gd name="connsiteY4" fmla="*/ 1104825 h 1393198"/>
              <a:gd name="connsiteX5" fmla="*/ 892341 w 892341"/>
              <a:gd name="connsiteY5" fmla="*/ 808686 h 1393198"/>
              <a:gd name="connsiteX6" fmla="*/ 483890 w 892341"/>
              <a:gd name="connsiteY6" fmla="*/ 1393198 h 1393198"/>
              <a:gd name="connsiteX7" fmla="*/ 145921 w 892341"/>
              <a:gd name="connsiteY7" fmla="*/ 1104825 h 1393198"/>
              <a:gd name="connsiteX0" fmla="*/ 145921 w 892341"/>
              <a:gd name="connsiteY0" fmla="*/ 1104825 h 1393198"/>
              <a:gd name="connsiteX1" fmla="*/ 280113 w 892341"/>
              <a:gd name="connsiteY1" fmla="*/ 1104825 h 1393198"/>
              <a:gd name="connsiteX2" fmla="*/ 0 w 892341"/>
              <a:gd name="connsiteY2" fmla="*/ 41531 h 1393198"/>
              <a:gd name="connsiteX3" fmla="*/ 593800 w 892341"/>
              <a:gd name="connsiteY3" fmla="*/ 0 h 1393198"/>
              <a:gd name="connsiteX4" fmla="*/ 571461 w 892341"/>
              <a:gd name="connsiteY4" fmla="*/ 1068252 h 1393198"/>
              <a:gd name="connsiteX5" fmla="*/ 892341 w 892341"/>
              <a:gd name="connsiteY5" fmla="*/ 808686 h 1393198"/>
              <a:gd name="connsiteX6" fmla="*/ 483890 w 892341"/>
              <a:gd name="connsiteY6" fmla="*/ 1393198 h 1393198"/>
              <a:gd name="connsiteX7" fmla="*/ 145921 w 892341"/>
              <a:gd name="connsiteY7" fmla="*/ 1104825 h 1393198"/>
              <a:gd name="connsiteX0" fmla="*/ 145921 w 936113"/>
              <a:gd name="connsiteY0" fmla="*/ 1104825 h 1393198"/>
              <a:gd name="connsiteX1" fmla="*/ 280113 w 936113"/>
              <a:gd name="connsiteY1" fmla="*/ 1104825 h 1393198"/>
              <a:gd name="connsiteX2" fmla="*/ 0 w 936113"/>
              <a:gd name="connsiteY2" fmla="*/ 41531 h 1393198"/>
              <a:gd name="connsiteX3" fmla="*/ 593800 w 936113"/>
              <a:gd name="connsiteY3" fmla="*/ 0 h 1393198"/>
              <a:gd name="connsiteX4" fmla="*/ 571461 w 936113"/>
              <a:gd name="connsiteY4" fmla="*/ 1068252 h 1393198"/>
              <a:gd name="connsiteX5" fmla="*/ 936113 w 936113"/>
              <a:gd name="connsiteY5" fmla="*/ 986115 h 1393198"/>
              <a:gd name="connsiteX6" fmla="*/ 483890 w 936113"/>
              <a:gd name="connsiteY6" fmla="*/ 1393198 h 1393198"/>
              <a:gd name="connsiteX7" fmla="*/ 145921 w 936113"/>
              <a:gd name="connsiteY7" fmla="*/ 1104825 h 1393198"/>
              <a:gd name="connsiteX0" fmla="*/ 0 w 1004847"/>
              <a:gd name="connsiteY0" fmla="*/ 1047218 h 1393198"/>
              <a:gd name="connsiteX1" fmla="*/ 348847 w 1004847"/>
              <a:gd name="connsiteY1" fmla="*/ 1104825 h 1393198"/>
              <a:gd name="connsiteX2" fmla="*/ 68734 w 1004847"/>
              <a:gd name="connsiteY2" fmla="*/ 41531 h 1393198"/>
              <a:gd name="connsiteX3" fmla="*/ 662534 w 1004847"/>
              <a:gd name="connsiteY3" fmla="*/ 0 h 1393198"/>
              <a:gd name="connsiteX4" fmla="*/ 640195 w 1004847"/>
              <a:gd name="connsiteY4" fmla="*/ 1068252 h 1393198"/>
              <a:gd name="connsiteX5" fmla="*/ 1004847 w 1004847"/>
              <a:gd name="connsiteY5" fmla="*/ 986115 h 1393198"/>
              <a:gd name="connsiteX6" fmla="*/ 552624 w 1004847"/>
              <a:gd name="connsiteY6" fmla="*/ 1393198 h 1393198"/>
              <a:gd name="connsiteX7" fmla="*/ 0 w 1004847"/>
              <a:gd name="connsiteY7" fmla="*/ 1047218 h 1393198"/>
              <a:gd name="connsiteX0" fmla="*/ 0 w 1004847"/>
              <a:gd name="connsiteY0" fmla="*/ 1047218 h 1393198"/>
              <a:gd name="connsiteX1" fmla="*/ 348847 w 1004847"/>
              <a:gd name="connsiteY1" fmla="*/ 1104825 h 1393198"/>
              <a:gd name="connsiteX2" fmla="*/ 68734 w 1004847"/>
              <a:gd name="connsiteY2" fmla="*/ 41531 h 1393198"/>
              <a:gd name="connsiteX3" fmla="*/ 662534 w 1004847"/>
              <a:gd name="connsiteY3" fmla="*/ 0 h 1393198"/>
              <a:gd name="connsiteX4" fmla="*/ 640195 w 1004847"/>
              <a:gd name="connsiteY4" fmla="*/ 1068252 h 1393198"/>
              <a:gd name="connsiteX5" fmla="*/ 1004847 w 1004847"/>
              <a:gd name="connsiteY5" fmla="*/ 986115 h 1393198"/>
              <a:gd name="connsiteX6" fmla="*/ 552624 w 1004847"/>
              <a:gd name="connsiteY6" fmla="*/ 1393198 h 1393198"/>
              <a:gd name="connsiteX7" fmla="*/ 0 w 1004847"/>
              <a:gd name="connsiteY7" fmla="*/ 1047218 h 1393198"/>
              <a:gd name="connsiteX0" fmla="*/ 0 w 1004847"/>
              <a:gd name="connsiteY0" fmla="*/ 1047218 h 1393198"/>
              <a:gd name="connsiteX1" fmla="*/ 348847 w 1004847"/>
              <a:gd name="connsiteY1" fmla="*/ 1104825 h 1393198"/>
              <a:gd name="connsiteX2" fmla="*/ 68734 w 1004847"/>
              <a:gd name="connsiteY2" fmla="*/ 41531 h 1393198"/>
              <a:gd name="connsiteX3" fmla="*/ 662534 w 1004847"/>
              <a:gd name="connsiteY3" fmla="*/ 0 h 1393198"/>
              <a:gd name="connsiteX4" fmla="*/ 640195 w 1004847"/>
              <a:gd name="connsiteY4" fmla="*/ 1068252 h 1393198"/>
              <a:gd name="connsiteX5" fmla="*/ 1004847 w 1004847"/>
              <a:gd name="connsiteY5" fmla="*/ 986115 h 1393198"/>
              <a:gd name="connsiteX6" fmla="*/ 552624 w 1004847"/>
              <a:gd name="connsiteY6" fmla="*/ 1393198 h 1393198"/>
              <a:gd name="connsiteX7" fmla="*/ 0 w 1004847"/>
              <a:gd name="connsiteY7" fmla="*/ 1047218 h 1393198"/>
              <a:gd name="connsiteX0" fmla="*/ 0 w 1004847"/>
              <a:gd name="connsiteY0" fmla="*/ 1047218 h 1429173"/>
              <a:gd name="connsiteX1" fmla="*/ 348847 w 1004847"/>
              <a:gd name="connsiteY1" fmla="*/ 1104825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40195 w 1004847"/>
              <a:gd name="connsiteY4" fmla="*/ 1068252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348847 w 1004847"/>
              <a:gd name="connsiteY1" fmla="*/ 1104825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40195 w 1004847"/>
              <a:gd name="connsiteY4" fmla="*/ 1068252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40195 w 1004847"/>
              <a:gd name="connsiteY4" fmla="*/ 1068252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40195 w 1004847"/>
              <a:gd name="connsiteY4" fmla="*/ 1068252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40195 w 1004847"/>
              <a:gd name="connsiteY4" fmla="*/ 1068252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16049 w 1004847"/>
              <a:gd name="connsiteY4" fmla="*/ 1101877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16049 w 1004847"/>
              <a:gd name="connsiteY4" fmla="*/ 1101877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16049 w 1004847"/>
              <a:gd name="connsiteY4" fmla="*/ 1101877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16049 w 1004847"/>
              <a:gd name="connsiteY4" fmla="*/ 1101877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0 w 1004847"/>
              <a:gd name="connsiteY0" fmla="*/ 1047218 h 1429173"/>
              <a:gd name="connsiteX1" fmla="*/ 429639 w 1004847"/>
              <a:gd name="connsiteY1" fmla="*/ 1127164 h 1429173"/>
              <a:gd name="connsiteX2" fmla="*/ 68734 w 1004847"/>
              <a:gd name="connsiteY2" fmla="*/ 41531 h 1429173"/>
              <a:gd name="connsiteX3" fmla="*/ 662534 w 1004847"/>
              <a:gd name="connsiteY3" fmla="*/ 0 h 1429173"/>
              <a:gd name="connsiteX4" fmla="*/ 616049 w 1004847"/>
              <a:gd name="connsiteY4" fmla="*/ 1101877 h 1429173"/>
              <a:gd name="connsiteX5" fmla="*/ 1004847 w 1004847"/>
              <a:gd name="connsiteY5" fmla="*/ 986115 h 1429173"/>
              <a:gd name="connsiteX6" fmla="*/ 539682 w 1004847"/>
              <a:gd name="connsiteY6" fmla="*/ 1429173 h 1429173"/>
              <a:gd name="connsiteX7" fmla="*/ 0 w 1004847"/>
              <a:gd name="connsiteY7" fmla="*/ 1047218 h 1429173"/>
              <a:gd name="connsiteX0" fmla="*/ 132039 w 1136886"/>
              <a:gd name="connsiteY0" fmla="*/ 1047218 h 1429173"/>
              <a:gd name="connsiteX1" fmla="*/ 561678 w 1136886"/>
              <a:gd name="connsiteY1" fmla="*/ 1127164 h 1429173"/>
              <a:gd name="connsiteX2" fmla="*/ 0 w 1136886"/>
              <a:gd name="connsiteY2" fmla="*/ 236962 h 1429173"/>
              <a:gd name="connsiteX3" fmla="*/ 794573 w 1136886"/>
              <a:gd name="connsiteY3" fmla="*/ 0 h 1429173"/>
              <a:gd name="connsiteX4" fmla="*/ 748088 w 1136886"/>
              <a:gd name="connsiteY4" fmla="*/ 1101877 h 1429173"/>
              <a:gd name="connsiteX5" fmla="*/ 1136886 w 1136886"/>
              <a:gd name="connsiteY5" fmla="*/ 986115 h 1429173"/>
              <a:gd name="connsiteX6" fmla="*/ 671721 w 1136886"/>
              <a:gd name="connsiteY6" fmla="*/ 1429173 h 1429173"/>
              <a:gd name="connsiteX7" fmla="*/ 132039 w 1136886"/>
              <a:gd name="connsiteY7" fmla="*/ 1047218 h 1429173"/>
              <a:gd name="connsiteX0" fmla="*/ 132039 w 1136886"/>
              <a:gd name="connsiteY0" fmla="*/ 1076679 h 1458634"/>
              <a:gd name="connsiteX1" fmla="*/ 561678 w 1136886"/>
              <a:gd name="connsiteY1" fmla="*/ 1156625 h 1458634"/>
              <a:gd name="connsiteX2" fmla="*/ 0 w 1136886"/>
              <a:gd name="connsiteY2" fmla="*/ 266423 h 1458634"/>
              <a:gd name="connsiteX3" fmla="*/ 479005 w 1136886"/>
              <a:gd name="connsiteY3" fmla="*/ 0 h 1458634"/>
              <a:gd name="connsiteX4" fmla="*/ 748088 w 1136886"/>
              <a:gd name="connsiteY4" fmla="*/ 1131338 h 1458634"/>
              <a:gd name="connsiteX5" fmla="*/ 1136886 w 1136886"/>
              <a:gd name="connsiteY5" fmla="*/ 1015576 h 1458634"/>
              <a:gd name="connsiteX6" fmla="*/ 671721 w 1136886"/>
              <a:gd name="connsiteY6" fmla="*/ 1458634 h 1458634"/>
              <a:gd name="connsiteX7" fmla="*/ 132039 w 1136886"/>
              <a:gd name="connsiteY7" fmla="*/ 1076679 h 1458634"/>
              <a:gd name="connsiteX0" fmla="*/ 132039 w 1136886"/>
              <a:gd name="connsiteY0" fmla="*/ 1076679 h 1458634"/>
              <a:gd name="connsiteX1" fmla="*/ 561678 w 1136886"/>
              <a:gd name="connsiteY1" fmla="*/ 1156625 h 1458634"/>
              <a:gd name="connsiteX2" fmla="*/ 0 w 1136886"/>
              <a:gd name="connsiteY2" fmla="*/ 266423 h 1458634"/>
              <a:gd name="connsiteX3" fmla="*/ 479005 w 1136886"/>
              <a:gd name="connsiteY3" fmla="*/ 0 h 1458634"/>
              <a:gd name="connsiteX4" fmla="*/ 748088 w 1136886"/>
              <a:gd name="connsiteY4" fmla="*/ 1131338 h 1458634"/>
              <a:gd name="connsiteX5" fmla="*/ 1136886 w 1136886"/>
              <a:gd name="connsiteY5" fmla="*/ 1015576 h 1458634"/>
              <a:gd name="connsiteX6" fmla="*/ 671721 w 1136886"/>
              <a:gd name="connsiteY6" fmla="*/ 1458634 h 1458634"/>
              <a:gd name="connsiteX7" fmla="*/ 132039 w 1136886"/>
              <a:gd name="connsiteY7" fmla="*/ 1076679 h 145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6886" h="1458634">
                <a:moveTo>
                  <a:pt x="132039" y="1076679"/>
                </a:moveTo>
                <a:cubicBezTo>
                  <a:pt x="275252" y="1103328"/>
                  <a:pt x="486313" y="1188290"/>
                  <a:pt x="561678" y="1156625"/>
                </a:cubicBezTo>
                <a:cubicBezTo>
                  <a:pt x="534401" y="634305"/>
                  <a:pt x="120302" y="628301"/>
                  <a:pt x="0" y="266423"/>
                </a:cubicBezTo>
                <a:cubicBezTo>
                  <a:pt x="307164" y="448232"/>
                  <a:pt x="259265" y="316082"/>
                  <a:pt x="479005" y="0"/>
                </a:cubicBezTo>
                <a:cubicBezTo>
                  <a:pt x="463510" y="367292"/>
                  <a:pt x="836062" y="714461"/>
                  <a:pt x="748088" y="1131338"/>
                </a:cubicBezTo>
                <a:cubicBezTo>
                  <a:pt x="863188" y="1147594"/>
                  <a:pt x="1000559" y="997568"/>
                  <a:pt x="1136886" y="1015576"/>
                </a:cubicBezTo>
                <a:cubicBezTo>
                  <a:pt x="986145" y="1151270"/>
                  <a:pt x="785292" y="1289954"/>
                  <a:pt x="671721" y="1458634"/>
                </a:cubicBezTo>
                <a:cubicBezTo>
                  <a:pt x="507531" y="1307916"/>
                  <a:pt x="272654" y="1236850"/>
                  <a:pt x="132039" y="1076679"/>
                </a:cubicBezTo>
                <a:close/>
              </a:path>
            </a:pathLst>
          </a:custGeom>
          <a:gradFill>
            <a:gsLst>
              <a:gs pos="0">
                <a:srgbClr val="68AD23"/>
              </a:gs>
              <a:gs pos="100000">
                <a:srgbClr val="747B86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6EE394DE-CFDF-A0A3-DDAB-680F12FECEC5}"/>
              </a:ext>
            </a:extLst>
          </p:cNvPr>
          <p:cNvSpPr/>
          <p:nvPr/>
        </p:nvSpPr>
        <p:spPr>
          <a:xfrm rot="13997652">
            <a:off x="8888957" y="2079483"/>
            <a:ext cx="1002618" cy="1648655"/>
          </a:xfrm>
          <a:custGeom>
            <a:avLst/>
            <a:gdLst>
              <a:gd name="connsiteX0" fmla="*/ 0 w 536766"/>
              <a:gd name="connsiteY0" fmla="*/ 1326124 h 1594507"/>
              <a:gd name="connsiteX1" fmla="*/ 134192 w 536766"/>
              <a:gd name="connsiteY1" fmla="*/ 1326124 h 1594507"/>
              <a:gd name="connsiteX2" fmla="*/ 134192 w 536766"/>
              <a:gd name="connsiteY2" fmla="*/ 0 h 1594507"/>
              <a:gd name="connsiteX3" fmla="*/ 402575 w 536766"/>
              <a:gd name="connsiteY3" fmla="*/ 0 h 1594507"/>
              <a:gd name="connsiteX4" fmla="*/ 402575 w 536766"/>
              <a:gd name="connsiteY4" fmla="*/ 1326124 h 1594507"/>
              <a:gd name="connsiteX5" fmla="*/ 536766 w 536766"/>
              <a:gd name="connsiteY5" fmla="*/ 1326124 h 1594507"/>
              <a:gd name="connsiteX6" fmla="*/ 268383 w 536766"/>
              <a:gd name="connsiteY6" fmla="*/ 1594507 h 1594507"/>
              <a:gd name="connsiteX7" fmla="*/ 0 w 536766"/>
              <a:gd name="connsiteY7" fmla="*/ 1326124 h 1594507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534075 w 668266"/>
              <a:gd name="connsiteY3" fmla="*/ 312931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370109 w 668266"/>
              <a:gd name="connsiteY3" fmla="*/ 44159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370109 w 668266"/>
              <a:gd name="connsiteY3" fmla="*/ 44159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370109 w 668266"/>
              <a:gd name="connsiteY3" fmla="*/ 44159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503541 w 668266"/>
              <a:gd name="connsiteY3" fmla="*/ 72351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31500 w 668266"/>
              <a:gd name="connsiteY0" fmla="*/ 1639055 h 1907438"/>
              <a:gd name="connsiteX1" fmla="*/ 265692 w 668266"/>
              <a:gd name="connsiteY1" fmla="*/ 1639055 h 1907438"/>
              <a:gd name="connsiteX2" fmla="*/ 0 w 668266"/>
              <a:gd name="connsiteY2" fmla="*/ 0 h 1907438"/>
              <a:gd name="connsiteX3" fmla="*/ 503541 w 668266"/>
              <a:gd name="connsiteY3" fmla="*/ 72351 h 1907438"/>
              <a:gd name="connsiteX4" fmla="*/ 534075 w 668266"/>
              <a:gd name="connsiteY4" fmla="*/ 1639055 h 1907438"/>
              <a:gd name="connsiteX5" fmla="*/ 668266 w 668266"/>
              <a:gd name="connsiteY5" fmla="*/ 1639055 h 1907438"/>
              <a:gd name="connsiteX6" fmla="*/ 399883 w 668266"/>
              <a:gd name="connsiteY6" fmla="*/ 1907438 h 1907438"/>
              <a:gd name="connsiteX7" fmla="*/ 131500 w 668266"/>
              <a:gd name="connsiteY7" fmla="*/ 1639055 h 1907438"/>
              <a:gd name="connsiteX0" fmla="*/ 187871 w 724637"/>
              <a:gd name="connsiteY0" fmla="*/ 1639055 h 1907438"/>
              <a:gd name="connsiteX1" fmla="*/ 322063 w 724637"/>
              <a:gd name="connsiteY1" fmla="*/ 1639055 h 1907438"/>
              <a:gd name="connsiteX2" fmla="*/ 56371 w 724637"/>
              <a:gd name="connsiteY2" fmla="*/ 0 h 1907438"/>
              <a:gd name="connsiteX3" fmla="*/ 559912 w 724637"/>
              <a:gd name="connsiteY3" fmla="*/ 72351 h 1907438"/>
              <a:gd name="connsiteX4" fmla="*/ 590446 w 724637"/>
              <a:gd name="connsiteY4" fmla="*/ 1639055 h 1907438"/>
              <a:gd name="connsiteX5" fmla="*/ 724637 w 724637"/>
              <a:gd name="connsiteY5" fmla="*/ 1639055 h 1907438"/>
              <a:gd name="connsiteX6" fmla="*/ 456254 w 724637"/>
              <a:gd name="connsiteY6" fmla="*/ 1907438 h 1907438"/>
              <a:gd name="connsiteX7" fmla="*/ 187871 w 724637"/>
              <a:gd name="connsiteY7" fmla="*/ 1639055 h 1907438"/>
              <a:gd name="connsiteX0" fmla="*/ 179983 w 716749"/>
              <a:gd name="connsiteY0" fmla="*/ 1639055 h 1907438"/>
              <a:gd name="connsiteX1" fmla="*/ 399379 w 716749"/>
              <a:gd name="connsiteY1" fmla="*/ 1678816 h 1907438"/>
              <a:gd name="connsiteX2" fmla="*/ 48483 w 716749"/>
              <a:gd name="connsiteY2" fmla="*/ 0 h 1907438"/>
              <a:gd name="connsiteX3" fmla="*/ 552024 w 716749"/>
              <a:gd name="connsiteY3" fmla="*/ 72351 h 1907438"/>
              <a:gd name="connsiteX4" fmla="*/ 582558 w 716749"/>
              <a:gd name="connsiteY4" fmla="*/ 1639055 h 1907438"/>
              <a:gd name="connsiteX5" fmla="*/ 716749 w 716749"/>
              <a:gd name="connsiteY5" fmla="*/ 1639055 h 1907438"/>
              <a:gd name="connsiteX6" fmla="*/ 448366 w 716749"/>
              <a:gd name="connsiteY6" fmla="*/ 1907438 h 1907438"/>
              <a:gd name="connsiteX7" fmla="*/ 179983 w 716749"/>
              <a:gd name="connsiteY7" fmla="*/ 1639055 h 1907438"/>
              <a:gd name="connsiteX0" fmla="*/ 179983 w 716749"/>
              <a:gd name="connsiteY0" fmla="*/ 1639055 h 1975109"/>
              <a:gd name="connsiteX1" fmla="*/ 399379 w 716749"/>
              <a:gd name="connsiteY1" fmla="*/ 1678816 h 1975109"/>
              <a:gd name="connsiteX2" fmla="*/ 48483 w 716749"/>
              <a:gd name="connsiteY2" fmla="*/ 0 h 1975109"/>
              <a:gd name="connsiteX3" fmla="*/ 552024 w 716749"/>
              <a:gd name="connsiteY3" fmla="*/ 72351 h 1975109"/>
              <a:gd name="connsiteX4" fmla="*/ 582558 w 716749"/>
              <a:gd name="connsiteY4" fmla="*/ 1639055 h 1975109"/>
              <a:gd name="connsiteX5" fmla="*/ 716749 w 716749"/>
              <a:gd name="connsiteY5" fmla="*/ 1639055 h 1975109"/>
              <a:gd name="connsiteX6" fmla="*/ 544446 w 716749"/>
              <a:gd name="connsiteY6" fmla="*/ 1975109 h 1975109"/>
              <a:gd name="connsiteX7" fmla="*/ 179983 w 716749"/>
              <a:gd name="connsiteY7" fmla="*/ 1639055 h 1975109"/>
              <a:gd name="connsiteX0" fmla="*/ 179983 w 884294"/>
              <a:gd name="connsiteY0" fmla="*/ 1639055 h 1975109"/>
              <a:gd name="connsiteX1" fmla="*/ 399379 w 884294"/>
              <a:gd name="connsiteY1" fmla="*/ 1678816 h 1975109"/>
              <a:gd name="connsiteX2" fmla="*/ 48483 w 884294"/>
              <a:gd name="connsiteY2" fmla="*/ 0 h 1975109"/>
              <a:gd name="connsiteX3" fmla="*/ 552024 w 884294"/>
              <a:gd name="connsiteY3" fmla="*/ 72351 h 1975109"/>
              <a:gd name="connsiteX4" fmla="*/ 582558 w 884294"/>
              <a:gd name="connsiteY4" fmla="*/ 1639055 h 1975109"/>
              <a:gd name="connsiteX5" fmla="*/ 884294 w 884294"/>
              <a:gd name="connsiteY5" fmla="*/ 1605555 h 1975109"/>
              <a:gd name="connsiteX6" fmla="*/ 544446 w 884294"/>
              <a:gd name="connsiteY6" fmla="*/ 1975109 h 1975109"/>
              <a:gd name="connsiteX7" fmla="*/ 179983 w 884294"/>
              <a:gd name="connsiteY7" fmla="*/ 1639055 h 1975109"/>
              <a:gd name="connsiteX0" fmla="*/ 179983 w 884294"/>
              <a:gd name="connsiteY0" fmla="*/ 1639055 h 1975109"/>
              <a:gd name="connsiteX1" fmla="*/ 399379 w 884294"/>
              <a:gd name="connsiteY1" fmla="*/ 1678816 h 1975109"/>
              <a:gd name="connsiteX2" fmla="*/ 48483 w 884294"/>
              <a:gd name="connsiteY2" fmla="*/ 0 h 1975109"/>
              <a:gd name="connsiteX3" fmla="*/ 552024 w 884294"/>
              <a:gd name="connsiteY3" fmla="*/ 72351 h 1975109"/>
              <a:gd name="connsiteX4" fmla="*/ 604489 w 884294"/>
              <a:gd name="connsiteY4" fmla="*/ 1758373 h 1975109"/>
              <a:gd name="connsiteX5" fmla="*/ 884294 w 884294"/>
              <a:gd name="connsiteY5" fmla="*/ 1605555 h 1975109"/>
              <a:gd name="connsiteX6" fmla="*/ 544446 w 884294"/>
              <a:gd name="connsiteY6" fmla="*/ 1975109 h 1975109"/>
              <a:gd name="connsiteX7" fmla="*/ 179983 w 884294"/>
              <a:gd name="connsiteY7" fmla="*/ 1639055 h 1975109"/>
              <a:gd name="connsiteX0" fmla="*/ 179983 w 884294"/>
              <a:gd name="connsiteY0" fmla="*/ 1639055 h 1975109"/>
              <a:gd name="connsiteX1" fmla="*/ 399379 w 884294"/>
              <a:gd name="connsiteY1" fmla="*/ 1678816 h 1975109"/>
              <a:gd name="connsiteX2" fmla="*/ 48483 w 884294"/>
              <a:gd name="connsiteY2" fmla="*/ 0 h 1975109"/>
              <a:gd name="connsiteX3" fmla="*/ 552024 w 884294"/>
              <a:gd name="connsiteY3" fmla="*/ 72351 h 1975109"/>
              <a:gd name="connsiteX4" fmla="*/ 604489 w 884294"/>
              <a:gd name="connsiteY4" fmla="*/ 1758373 h 1975109"/>
              <a:gd name="connsiteX5" fmla="*/ 884294 w 884294"/>
              <a:gd name="connsiteY5" fmla="*/ 1605555 h 1975109"/>
              <a:gd name="connsiteX6" fmla="*/ 544446 w 884294"/>
              <a:gd name="connsiteY6" fmla="*/ 1975109 h 1975109"/>
              <a:gd name="connsiteX7" fmla="*/ 179983 w 884294"/>
              <a:gd name="connsiteY7" fmla="*/ 1639055 h 1975109"/>
              <a:gd name="connsiteX0" fmla="*/ 174757 w 879068"/>
              <a:gd name="connsiteY0" fmla="*/ 1639055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174757 w 879068"/>
              <a:gd name="connsiteY7" fmla="*/ 1639055 h 1975109"/>
              <a:gd name="connsiteX0" fmla="*/ 174757 w 879068"/>
              <a:gd name="connsiteY0" fmla="*/ 1639055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174757 w 879068"/>
              <a:gd name="connsiteY7" fmla="*/ 1639055 h 1975109"/>
              <a:gd name="connsiteX0" fmla="*/ 80622 w 879068"/>
              <a:gd name="connsiteY0" fmla="*/ 1584714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80622 w 879068"/>
              <a:gd name="connsiteY7" fmla="*/ 1584714 h 1975109"/>
              <a:gd name="connsiteX0" fmla="*/ 80622 w 879068"/>
              <a:gd name="connsiteY0" fmla="*/ 1584714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80622 w 879068"/>
              <a:gd name="connsiteY7" fmla="*/ 1584714 h 1975109"/>
              <a:gd name="connsiteX0" fmla="*/ 80622 w 879068"/>
              <a:gd name="connsiteY0" fmla="*/ 1584714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80622 w 879068"/>
              <a:gd name="connsiteY7" fmla="*/ 1584714 h 1975109"/>
              <a:gd name="connsiteX0" fmla="*/ 80622 w 879068"/>
              <a:gd name="connsiteY0" fmla="*/ 1584714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80622 w 879068"/>
              <a:gd name="connsiteY7" fmla="*/ 1584714 h 1975109"/>
              <a:gd name="connsiteX0" fmla="*/ 80622 w 879068"/>
              <a:gd name="connsiteY0" fmla="*/ 1584714 h 1975109"/>
              <a:gd name="connsiteX1" fmla="*/ 467368 w 879068"/>
              <a:gd name="connsiteY1" fmla="*/ 1745281 h 1975109"/>
              <a:gd name="connsiteX2" fmla="*/ 43257 w 879068"/>
              <a:gd name="connsiteY2" fmla="*/ 0 h 1975109"/>
              <a:gd name="connsiteX3" fmla="*/ 546798 w 879068"/>
              <a:gd name="connsiteY3" fmla="*/ 72351 h 1975109"/>
              <a:gd name="connsiteX4" fmla="*/ 599263 w 879068"/>
              <a:gd name="connsiteY4" fmla="*/ 1758373 h 1975109"/>
              <a:gd name="connsiteX5" fmla="*/ 879068 w 879068"/>
              <a:gd name="connsiteY5" fmla="*/ 1605555 h 1975109"/>
              <a:gd name="connsiteX6" fmla="*/ 539220 w 879068"/>
              <a:gd name="connsiteY6" fmla="*/ 1975109 h 1975109"/>
              <a:gd name="connsiteX7" fmla="*/ 80622 w 879068"/>
              <a:gd name="connsiteY7" fmla="*/ 1584714 h 1975109"/>
              <a:gd name="connsiteX0" fmla="*/ 80622 w 898602"/>
              <a:gd name="connsiteY0" fmla="*/ 1584714 h 1975109"/>
              <a:gd name="connsiteX1" fmla="*/ 467368 w 898602"/>
              <a:gd name="connsiteY1" fmla="*/ 1745281 h 1975109"/>
              <a:gd name="connsiteX2" fmla="*/ 43257 w 898602"/>
              <a:gd name="connsiteY2" fmla="*/ 0 h 1975109"/>
              <a:gd name="connsiteX3" fmla="*/ 546798 w 898602"/>
              <a:gd name="connsiteY3" fmla="*/ 72351 h 1975109"/>
              <a:gd name="connsiteX4" fmla="*/ 599263 w 898602"/>
              <a:gd name="connsiteY4" fmla="*/ 1758373 h 1975109"/>
              <a:gd name="connsiteX5" fmla="*/ 898602 w 898602"/>
              <a:gd name="connsiteY5" fmla="*/ 1552794 h 1975109"/>
              <a:gd name="connsiteX6" fmla="*/ 539220 w 898602"/>
              <a:gd name="connsiteY6" fmla="*/ 1975109 h 1975109"/>
              <a:gd name="connsiteX7" fmla="*/ 80622 w 898602"/>
              <a:gd name="connsiteY7" fmla="*/ 1584714 h 1975109"/>
              <a:gd name="connsiteX0" fmla="*/ 80622 w 898602"/>
              <a:gd name="connsiteY0" fmla="*/ 1584714 h 1975109"/>
              <a:gd name="connsiteX1" fmla="*/ 467368 w 898602"/>
              <a:gd name="connsiteY1" fmla="*/ 1745281 h 1975109"/>
              <a:gd name="connsiteX2" fmla="*/ 43257 w 898602"/>
              <a:gd name="connsiteY2" fmla="*/ 0 h 1975109"/>
              <a:gd name="connsiteX3" fmla="*/ 546798 w 898602"/>
              <a:gd name="connsiteY3" fmla="*/ 72351 h 1975109"/>
              <a:gd name="connsiteX4" fmla="*/ 599263 w 898602"/>
              <a:gd name="connsiteY4" fmla="*/ 1758373 h 1975109"/>
              <a:gd name="connsiteX5" fmla="*/ 898602 w 898602"/>
              <a:gd name="connsiteY5" fmla="*/ 1552794 h 1975109"/>
              <a:gd name="connsiteX6" fmla="*/ 539220 w 898602"/>
              <a:gd name="connsiteY6" fmla="*/ 1975109 h 1975109"/>
              <a:gd name="connsiteX7" fmla="*/ 80622 w 898602"/>
              <a:gd name="connsiteY7" fmla="*/ 1584714 h 1975109"/>
              <a:gd name="connsiteX0" fmla="*/ 80622 w 898602"/>
              <a:gd name="connsiteY0" fmla="*/ 1584714 h 1975109"/>
              <a:gd name="connsiteX1" fmla="*/ 467368 w 898602"/>
              <a:gd name="connsiteY1" fmla="*/ 1745281 h 1975109"/>
              <a:gd name="connsiteX2" fmla="*/ 43257 w 898602"/>
              <a:gd name="connsiteY2" fmla="*/ 0 h 1975109"/>
              <a:gd name="connsiteX3" fmla="*/ 546798 w 898602"/>
              <a:gd name="connsiteY3" fmla="*/ 72351 h 1975109"/>
              <a:gd name="connsiteX4" fmla="*/ 599263 w 898602"/>
              <a:gd name="connsiteY4" fmla="*/ 1758373 h 1975109"/>
              <a:gd name="connsiteX5" fmla="*/ 898602 w 898602"/>
              <a:gd name="connsiteY5" fmla="*/ 1552794 h 1975109"/>
              <a:gd name="connsiteX6" fmla="*/ 539220 w 898602"/>
              <a:gd name="connsiteY6" fmla="*/ 1975109 h 1975109"/>
              <a:gd name="connsiteX7" fmla="*/ 80622 w 898602"/>
              <a:gd name="connsiteY7" fmla="*/ 1584714 h 1975109"/>
              <a:gd name="connsiteX0" fmla="*/ 80622 w 898602"/>
              <a:gd name="connsiteY0" fmla="*/ 1584714 h 1975109"/>
              <a:gd name="connsiteX1" fmla="*/ 467368 w 898602"/>
              <a:gd name="connsiteY1" fmla="*/ 1745281 h 1975109"/>
              <a:gd name="connsiteX2" fmla="*/ 43257 w 898602"/>
              <a:gd name="connsiteY2" fmla="*/ 0 h 1975109"/>
              <a:gd name="connsiteX3" fmla="*/ 546798 w 898602"/>
              <a:gd name="connsiteY3" fmla="*/ 72351 h 1975109"/>
              <a:gd name="connsiteX4" fmla="*/ 620047 w 898602"/>
              <a:gd name="connsiteY4" fmla="*/ 1698622 h 1975109"/>
              <a:gd name="connsiteX5" fmla="*/ 898602 w 898602"/>
              <a:gd name="connsiteY5" fmla="*/ 1552794 h 1975109"/>
              <a:gd name="connsiteX6" fmla="*/ 539220 w 898602"/>
              <a:gd name="connsiteY6" fmla="*/ 1975109 h 1975109"/>
              <a:gd name="connsiteX7" fmla="*/ 80622 w 898602"/>
              <a:gd name="connsiteY7" fmla="*/ 1584714 h 1975109"/>
              <a:gd name="connsiteX0" fmla="*/ 80302 w 898282"/>
              <a:gd name="connsiteY0" fmla="*/ 1584714 h 1975109"/>
              <a:gd name="connsiteX1" fmla="*/ 472094 w 898282"/>
              <a:gd name="connsiteY1" fmla="*/ 1733202 h 1975109"/>
              <a:gd name="connsiteX2" fmla="*/ 42937 w 898282"/>
              <a:gd name="connsiteY2" fmla="*/ 0 h 1975109"/>
              <a:gd name="connsiteX3" fmla="*/ 546478 w 898282"/>
              <a:gd name="connsiteY3" fmla="*/ 72351 h 1975109"/>
              <a:gd name="connsiteX4" fmla="*/ 619727 w 898282"/>
              <a:gd name="connsiteY4" fmla="*/ 1698622 h 1975109"/>
              <a:gd name="connsiteX5" fmla="*/ 898282 w 898282"/>
              <a:gd name="connsiteY5" fmla="*/ 1552794 h 1975109"/>
              <a:gd name="connsiteX6" fmla="*/ 538900 w 898282"/>
              <a:gd name="connsiteY6" fmla="*/ 1975109 h 1975109"/>
              <a:gd name="connsiteX7" fmla="*/ 80302 w 898282"/>
              <a:gd name="connsiteY7" fmla="*/ 1584714 h 1975109"/>
              <a:gd name="connsiteX0" fmla="*/ 184638 w 1002618"/>
              <a:gd name="connsiteY0" fmla="*/ 1512363 h 1902758"/>
              <a:gd name="connsiteX1" fmla="*/ 576430 w 1002618"/>
              <a:gd name="connsiteY1" fmla="*/ 1660851 h 1902758"/>
              <a:gd name="connsiteX2" fmla="*/ 36955 w 1002618"/>
              <a:gd name="connsiteY2" fmla="*/ 254103 h 1902758"/>
              <a:gd name="connsiteX3" fmla="*/ 650814 w 1002618"/>
              <a:gd name="connsiteY3" fmla="*/ 0 h 1902758"/>
              <a:gd name="connsiteX4" fmla="*/ 724063 w 1002618"/>
              <a:gd name="connsiteY4" fmla="*/ 1626271 h 1902758"/>
              <a:gd name="connsiteX5" fmla="*/ 1002618 w 1002618"/>
              <a:gd name="connsiteY5" fmla="*/ 1480443 h 1902758"/>
              <a:gd name="connsiteX6" fmla="*/ 643236 w 1002618"/>
              <a:gd name="connsiteY6" fmla="*/ 1902758 h 1902758"/>
              <a:gd name="connsiteX7" fmla="*/ 184638 w 1002618"/>
              <a:gd name="connsiteY7" fmla="*/ 1512363 h 1902758"/>
              <a:gd name="connsiteX0" fmla="*/ 184638 w 1002618"/>
              <a:gd name="connsiteY0" fmla="*/ 1258260 h 1648655"/>
              <a:gd name="connsiteX1" fmla="*/ 576430 w 1002618"/>
              <a:gd name="connsiteY1" fmla="*/ 1406748 h 1648655"/>
              <a:gd name="connsiteX2" fmla="*/ 36955 w 1002618"/>
              <a:gd name="connsiteY2" fmla="*/ 0 h 1648655"/>
              <a:gd name="connsiteX3" fmla="*/ 590815 w 1002618"/>
              <a:gd name="connsiteY3" fmla="*/ 81349 h 1648655"/>
              <a:gd name="connsiteX4" fmla="*/ 724063 w 1002618"/>
              <a:gd name="connsiteY4" fmla="*/ 1372168 h 1648655"/>
              <a:gd name="connsiteX5" fmla="*/ 1002618 w 1002618"/>
              <a:gd name="connsiteY5" fmla="*/ 1226340 h 1648655"/>
              <a:gd name="connsiteX6" fmla="*/ 643236 w 1002618"/>
              <a:gd name="connsiteY6" fmla="*/ 1648655 h 1648655"/>
              <a:gd name="connsiteX7" fmla="*/ 184638 w 1002618"/>
              <a:gd name="connsiteY7" fmla="*/ 1258260 h 1648655"/>
              <a:gd name="connsiteX0" fmla="*/ 184638 w 1002618"/>
              <a:gd name="connsiteY0" fmla="*/ 1258260 h 1648655"/>
              <a:gd name="connsiteX1" fmla="*/ 576430 w 1002618"/>
              <a:gd name="connsiteY1" fmla="*/ 1406748 h 1648655"/>
              <a:gd name="connsiteX2" fmla="*/ 36955 w 1002618"/>
              <a:gd name="connsiteY2" fmla="*/ 0 h 1648655"/>
              <a:gd name="connsiteX3" fmla="*/ 590815 w 1002618"/>
              <a:gd name="connsiteY3" fmla="*/ 81349 h 1648655"/>
              <a:gd name="connsiteX4" fmla="*/ 724063 w 1002618"/>
              <a:gd name="connsiteY4" fmla="*/ 1372168 h 1648655"/>
              <a:gd name="connsiteX5" fmla="*/ 1002618 w 1002618"/>
              <a:gd name="connsiteY5" fmla="*/ 1226340 h 1648655"/>
              <a:gd name="connsiteX6" fmla="*/ 643236 w 1002618"/>
              <a:gd name="connsiteY6" fmla="*/ 1648655 h 1648655"/>
              <a:gd name="connsiteX7" fmla="*/ 184638 w 1002618"/>
              <a:gd name="connsiteY7" fmla="*/ 1258260 h 164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2618" h="1648655">
                <a:moveTo>
                  <a:pt x="184638" y="1258260"/>
                </a:moveTo>
                <a:cubicBezTo>
                  <a:pt x="283379" y="1270805"/>
                  <a:pt x="470745" y="1408827"/>
                  <a:pt x="576430" y="1406748"/>
                </a:cubicBezTo>
                <a:cubicBezTo>
                  <a:pt x="487866" y="860396"/>
                  <a:pt x="-159627" y="535739"/>
                  <a:pt x="36955" y="0"/>
                </a:cubicBezTo>
                <a:cubicBezTo>
                  <a:pt x="140325" y="126537"/>
                  <a:pt x="384186" y="174056"/>
                  <a:pt x="590815" y="81349"/>
                </a:cubicBezTo>
                <a:cubicBezTo>
                  <a:pt x="335960" y="964390"/>
                  <a:pt x="713885" y="849933"/>
                  <a:pt x="724063" y="1372168"/>
                </a:cubicBezTo>
                <a:cubicBezTo>
                  <a:pt x="819319" y="1350434"/>
                  <a:pt x="912634" y="1315370"/>
                  <a:pt x="1002618" y="1226340"/>
                </a:cubicBezTo>
                <a:cubicBezTo>
                  <a:pt x="976437" y="1386741"/>
                  <a:pt x="699917" y="1495152"/>
                  <a:pt x="643236" y="1648655"/>
                </a:cubicBezTo>
                <a:cubicBezTo>
                  <a:pt x="508006" y="1468308"/>
                  <a:pt x="314777" y="1434812"/>
                  <a:pt x="184638" y="1258260"/>
                </a:cubicBezTo>
                <a:close/>
              </a:path>
            </a:pathLst>
          </a:custGeom>
          <a:gradFill>
            <a:gsLst>
              <a:gs pos="0">
                <a:srgbClr val="68AD23"/>
              </a:gs>
              <a:gs pos="100000">
                <a:srgbClr val="CE5F2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he Dataverse Project - Dataverse.org">
            <a:extLst>
              <a:ext uri="{FF2B5EF4-FFF2-40B4-BE49-F238E27FC236}">
                <a16:creationId xmlns:a16="http://schemas.microsoft.com/office/drawing/2014/main" id="{C40ADAD0-BD89-E838-CACD-CC31F456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4388" y="1730810"/>
            <a:ext cx="1976471" cy="75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A0043EC-3823-604A-5E9C-CAA36CB7DC55}"/>
              </a:ext>
            </a:extLst>
          </p:cNvPr>
          <p:cNvGrpSpPr/>
          <p:nvPr/>
        </p:nvGrpSpPr>
        <p:grpSpPr>
          <a:xfrm>
            <a:off x="7812050" y="3068800"/>
            <a:ext cx="1059961" cy="1044729"/>
            <a:chOff x="7137955" y="3041079"/>
            <a:chExt cx="1059961" cy="1044729"/>
          </a:xfrm>
        </p:grpSpPr>
        <p:pic>
          <p:nvPicPr>
            <p:cNvPr id="66" name="Graphic 65" descr="Open folder with solid fill">
              <a:extLst>
                <a:ext uri="{FF2B5EF4-FFF2-40B4-BE49-F238E27FC236}">
                  <a16:creationId xmlns:a16="http://schemas.microsoft.com/office/drawing/2014/main" id="{11A5E485-8D91-DEB5-A20B-004DB4E91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137955" y="3283046"/>
              <a:ext cx="519893" cy="519893"/>
            </a:xfrm>
            <a:prstGeom prst="rect">
              <a:avLst/>
            </a:prstGeom>
          </p:spPr>
        </p:pic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AE7D6AE1-D482-45D9-D0BB-E04EC2E89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6574658">
              <a:off x="7681402" y="3240584"/>
              <a:ext cx="349991" cy="349991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F3035CC1-9BE9-583A-043E-5188D111D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6574658">
              <a:off x="7847925" y="3500313"/>
              <a:ext cx="349991" cy="349991"/>
            </a:xfrm>
            <a:prstGeom prst="rect">
              <a:avLst/>
            </a:prstGeom>
          </p:spPr>
        </p:pic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808D45B-B3EB-D858-797C-6B74715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 rot="16574658">
              <a:off x="7461942" y="3041079"/>
              <a:ext cx="349991" cy="349991"/>
            </a:xfrm>
            <a:prstGeom prst="rect">
              <a:avLst/>
            </a:prstGeom>
          </p:spPr>
        </p:pic>
        <p:pic>
          <p:nvPicPr>
            <p:cNvPr id="71" name="Graphic 70" descr="Open folder with solid fill">
              <a:extLst>
                <a:ext uri="{FF2B5EF4-FFF2-40B4-BE49-F238E27FC236}">
                  <a16:creationId xmlns:a16="http://schemas.microsoft.com/office/drawing/2014/main" id="{1E96580A-B9C2-F4B3-0D48-EA78A3A4B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356758" y="3498187"/>
              <a:ext cx="424590" cy="424590"/>
            </a:xfrm>
            <a:prstGeom prst="rect">
              <a:avLst/>
            </a:prstGeom>
          </p:spPr>
        </p:pic>
        <p:pic>
          <p:nvPicPr>
            <p:cNvPr id="67" name="Graphic 66" descr="Open folder with solid fill">
              <a:extLst>
                <a:ext uri="{FF2B5EF4-FFF2-40B4-BE49-F238E27FC236}">
                  <a16:creationId xmlns:a16="http://schemas.microsoft.com/office/drawing/2014/main" id="{CE2930BF-529C-47D2-81E4-F61BE66F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7522331" y="3734357"/>
              <a:ext cx="351451" cy="35145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5E72DD-3672-EC44-E84C-7FBAFDC78DA3}"/>
              </a:ext>
            </a:extLst>
          </p:cNvPr>
          <p:cNvSpPr txBox="1"/>
          <p:nvPr/>
        </p:nvSpPr>
        <p:spPr>
          <a:xfrm>
            <a:off x="2944496" y="2014397"/>
            <a:ext cx="176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Upload raw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97734-A978-BB78-132F-D635F5C4A626}"/>
              </a:ext>
            </a:extLst>
          </p:cNvPr>
          <p:cNvSpPr txBox="1"/>
          <p:nvPr/>
        </p:nvSpPr>
        <p:spPr>
          <a:xfrm rot="3170871">
            <a:off x="3882628" y="2925768"/>
            <a:ext cx="1183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Organize</a:t>
            </a:r>
          </a:p>
          <a:p>
            <a:r>
              <a:rPr lang="en-GB"/>
              <a:t>Describe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A36DE-9AAF-13B7-22BC-406A9255B526}"/>
              </a:ext>
            </a:extLst>
          </p:cNvPr>
          <p:cNvSpPr txBox="1"/>
          <p:nvPr/>
        </p:nvSpPr>
        <p:spPr>
          <a:xfrm>
            <a:off x="6030618" y="5356881"/>
            <a:ext cx="12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Process</a:t>
            </a:r>
          </a:p>
          <a:p>
            <a:r>
              <a:rPr lang="en-GB"/>
              <a:t>Analyze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15214D-117A-2ADE-410C-48D747E516E2}"/>
              </a:ext>
            </a:extLst>
          </p:cNvPr>
          <p:cNvSpPr txBox="1"/>
          <p:nvPr/>
        </p:nvSpPr>
        <p:spPr>
          <a:xfrm>
            <a:off x="7996464" y="4036221"/>
            <a:ext cx="12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Describe</a:t>
            </a:r>
          </a:p>
          <a:p>
            <a:r>
              <a:rPr lang="en-GB"/>
              <a:t>Upload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1E07D8-0951-8967-6596-EC329D15ACDC}"/>
              </a:ext>
            </a:extLst>
          </p:cNvPr>
          <p:cNvSpPr txBox="1"/>
          <p:nvPr/>
        </p:nvSpPr>
        <p:spPr>
          <a:xfrm>
            <a:off x="3943042" y="4016174"/>
            <a:ext cx="123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Query</a:t>
            </a:r>
          </a:p>
          <a:p>
            <a:r>
              <a:rPr lang="en-GB"/>
              <a:t>Download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2A67A-FF4E-2F7E-6AF2-0EB034722C06}"/>
              </a:ext>
            </a:extLst>
          </p:cNvPr>
          <p:cNvSpPr txBox="1"/>
          <p:nvPr/>
        </p:nvSpPr>
        <p:spPr>
          <a:xfrm>
            <a:off x="7262879" y="2060852"/>
            <a:ext cx="12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Share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C67C48-FCBB-F0E6-1A22-E4A624EC4E57}"/>
              </a:ext>
            </a:extLst>
          </p:cNvPr>
          <p:cNvSpPr txBox="1"/>
          <p:nvPr/>
        </p:nvSpPr>
        <p:spPr>
          <a:xfrm>
            <a:off x="9535365" y="2956950"/>
            <a:ext cx="12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Publish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2A3A5F63-86B7-DEA6-2C5C-55A2F921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37350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B956B-1454-E257-D8C9-69B443BC1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359036"/>
            <a:ext cx="11041200" cy="44640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Limitations:</a:t>
            </a:r>
          </a:p>
          <a:p>
            <a:r>
              <a:rPr lang="en-US">
                <a:latin typeface="Arial"/>
                <a:cs typeface="Arial"/>
              </a:rPr>
              <a:t>Stricter on staging increases and requests</a:t>
            </a:r>
          </a:p>
          <a:p>
            <a:r>
              <a:rPr lang="en-US" err="1">
                <a:latin typeface="Arial"/>
                <a:cs typeface="Arial"/>
              </a:rPr>
              <a:t>Inode</a:t>
            </a:r>
            <a:r>
              <a:rPr lang="en-US">
                <a:latin typeface="Arial"/>
                <a:cs typeface="Arial"/>
              </a:rPr>
              <a:t> quota</a:t>
            </a:r>
          </a:p>
          <a:p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Long-term:</a:t>
            </a:r>
          </a:p>
          <a:p>
            <a:r>
              <a:rPr lang="en-US">
                <a:latin typeface="Arial"/>
                <a:cs typeface="Arial"/>
              </a:rPr>
              <a:t>Motivate outflow</a:t>
            </a:r>
          </a:p>
          <a:p>
            <a:pPr lvl="1"/>
            <a:r>
              <a:rPr lang="en-US">
                <a:latin typeface="Arial"/>
                <a:cs typeface="Arial"/>
              </a:rPr>
              <a:t>Large request will require outflow strategy!</a:t>
            </a:r>
          </a:p>
          <a:p>
            <a:r>
              <a:rPr lang="en-US">
                <a:latin typeface="Arial"/>
                <a:cs typeface="Arial"/>
              </a:rPr>
              <a:t>‘elevated permissions’ for moderators of staging directory</a:t>
            </a:r>
          </a:p>
          <a:p>
            <a:pPr lvl="1"/>
            <a:r>
              <a:rPr lang="en-US">
                <a:latin typeface="Arial"/>
                <a:cs typeface="Arial"/>
              </a:rPr>
              <a:t>Using ACLs</a:t>
            </a:r>
          </a:p>
          <a:p>
            <a:r>
              <a:rPr lang="en-US">
                <a:latin typeface="Arial"/>
                <a:cs typeface="Arial"/>
              </a:rPr>
              <a:t>Extended reporting to staging owners</a:t>
            </a:r>
          </a:p>
          <a:p>
            <a:pPr marL="457200" lvl="1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07431-2592-75A1-31B2-A2CD4C9B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8556E-64EA-BCAC-D10E-575AD445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CE9A6C-A140-CAE5-6272-24FC5CFB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989521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209" y="216845"/>
            <a:ext cx="10515600" cy="478552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4E5865"/>
                </a:solidFill>
              </a:rPr>
              <a:t>Practicalities: Get started &amp; Get support</a:t>
            </a:r>
            <a:endParaRPr lang="en-US">
              <a:solidFill>
                <a:srgbClr val="4E5865"/>
              </a:solidFill>
              <a:highlight>
                <a:srgbClr val="00FFFF"/>
              </a:highlight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5B30D68-186D-45F9-BEB0-589C494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4850" y="6384344"/>
            <a:ext cx="502300" cy="365125"/>
          </a:xfrm>
        </p:spPr>
        <p:txBody>
          <a:bodyPr/>
          <a:lstStyle/>
          <a:p>
            <a:fld id="{A2912448-FEEC-49E8-9588-2DF1F90D57C2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8602E-3620-5291-3486-65F249E31035}"/>
              </a:ext>
            </a:extLst>
          </p:cNvPr>
          <p:cNvSpPr txBox="1"/>
          <p:nvPr/>
        </p:nvSpPr>
        <p:spPr>
          <a:xfrm>
            <a:off x="1016616" y="5039147"/>
            <a:ext cx="8796449" cy="9233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4E5865"/>
                </a:solidFill>
                <a:ea typeface="新細明體" panose="02020500000000000000" pitchFamily="18" charset="-120"/>
              </a:rPr>
              <a:t>User support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Helpdesk: data@vscentrum.be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Documentation: </a:t>
            </a: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  <a:hlinkClick r:id="rId3"/>
              </a:rPr>
              <a:t>https://docs.vscentrum.be/data/tier1_data_service.html</a:t>
            </a:r>
            <a:endParaRPr lang="en-US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84ED09-0515-CA66-ACB6-6504387581B3}"/>
              </a:ext>
            </a:extLst>
          </p:cNvPr>
          <p:cNvSpPr txBox="1"/>
          <p:nvPr/>
        </p:nvSpPr>
        <p:spPr>
          <a:xfrm>
            <a:off x="1016616" y="1098764"/>
            <a:ext cx="8796449" cy="369331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u="sng">
                <a:solidFill>
                  <a:srgbClr val="4E5865"/>
                </a:solidFill>
                <a:ea typeface="新細明體" panose="02020500000000000000" pitchFamily="18" charset="-120"/>
              </a:rPr>
              <a:t>Requesting a Tier-1 Data project</a:t>
            </a:r>
          </a:p>
          <a:p>
            <a:endParaRPr lang="en-US" b="1" u="sng">
              <a:solidFill>
                <a:srgbClr val="4E5865"/>
              </a:solidFill>
              <a:ea typeface="新細明體" panose="02020500000000000000" pitchFamily="18" charset="-12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Project-based access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Criteria: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Flemish Public Research Institution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Active data in the context of VSC: Tier-1/Tier-2 compute, Tier-1 Cloud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Judged on workflow feasibility and research data management aspects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Types: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Starting grant: 5TB for 8 months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Full grant: 5TB-1PB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Request at any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All info on </a:t>
            </a: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  <a:hlinkClick r:id="rId4"/>
              </a:rPr>
              <a:t>https://www.vscentrum.be/data</a:t>
            </a:r>
            <a:r>
              <a:rPr lang="en-US">
                <a:solidFill>
                  <a:srgbClr val="4E5865"/>
                </a:solidFill>
                <a:ea typeface="新細明體" panose="02020500000000000000" pitchFamily="18" charset="-120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>
              <a:solidFill>
                <a:srgbClr val="4E5865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91600-3CC1-3B2E-157F-D7925EAB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FOZ-HPC/RDM</a:t>
            </a:r>
          </a:p>
        </p:txBody>
      </p:sp>
    </p:spTree>
    <p:extLst>
      <p:ext uri="{BB962C8B-B14F-4D97-AF65-F5344CB8AC3E}">
        <p14:creationId xmlns:p14="http://schemas.microsoft.com/office/powerpoint/2010/main" val="326720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993C-024D-4B87-2CB6-9B2B5E38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B71635-3754-EC63-9E58-C46097F6D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Choosing the right types of storage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Data outflow to external storage: tools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Data management plan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Structuring your files and directories</a:t>
            </a:r>
          </a:p>
          <a:p>
            <a:pPr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Keeping track of your data</a:t>
            </a:r>
          </a:p>
          <a:p>
            <a:pPr>
              <a:buAutoNum type="arabicPeriod"/>
            </a:pPr>
            <a:r>
              <a:rPr lang="en-US">
                <a:latin typeface="Arial"/>
                <a:cs typeface="Arial"/>
              </a:rPr>
              <a:t>Introduction to Tier-1 Data</a:t>
            </a:r>
            <a:endParaRPr lang="en-US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F3D6F-E04F-F0C2-C0D9-1B833181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2635E-8DBB-73FD-1960-32ACF851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DDA9DFF-91FC-2349-A11F-F9C81DFF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l-BE" sz="3200" err="1"/>
              <a:t>Overview</a:t>
            </a:r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27122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FC26F-00D0-C06C-F3C5-7F34F3E0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DB3D24-9022-8D18-3583-03E9151D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You’ll need two types of storage: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HPC-integrated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external storage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5C3B3-D2FE-24D7-F8F4-CE25E6A75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73C7B-1084-9248-82F8-8A219B80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6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B0C235C-F9DD-4F05-9679-4904773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/>
            </a:br>
            <a:r>
              <a:rPr lang="en-US" sz="3200"/>
              <a:t>Choosing the right types of storage</a:t>
            </a:r>
            <a:br>
              <a:rPr lang="en-US" sz="3200"/>
            </a:br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140313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4F29-BF6D-7CC3-BD08-90E1CDC8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F48CA-D2C6-8CA0-F7DD-F04697A4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400" y="1234503"/>
            <a:ext cx="11041200" cy="4464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$VSC_HOME, $VSC_DATA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Compute storage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Not safe for long-term storage (no double copy, no snapshot)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$VSC_SCRATCH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For individual projects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Recommended for most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Automatically cleaned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Benefit of a free increase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Staging/project storage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For sharing data</a:t>
            </a:r>
          </a:p>
          <a:p>
            <a:pPr lvl="4"/>
            <a:r>
              <a:rPr lang="en-US">
                <a:latin typeface="Arial"/>
                <a:cs typeface="Arial"/>
              </a:rPr>
              <a:t>Shared input data, enrichment databases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Postprocessing on the same output data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Software in some cases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Data that cannot be automatically cleaned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E.g. input data that needs to be read on an irregular basis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Cost based on maximal usage every month</a:t>
            </a:r>
            <a:endParaRPr lang="en-US">
              <a:cs typeface="Arial" charset="0"/>
            </a:endParaRPr>
          </a:p>
          <a:p>
            <a:pPr lvl="4">
              <a:buFont typeface="Arial" panose="020B0604020202020204" pitchFamily="34" charset="0"/>
              <a:buChar char="•"/>
            </a:pPr>
            <a:endParaRPr lang="en-US">
              <a:cs typeface="Arial" charset="0"/>
            </a:endParaRPr>
          </a:p>
          <a:p>
            <a:pPr marL="0" indent="0">
              <a:buNone/>
            </a:pPr>
            <a:endParaRPr lang="en-US"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8F77F-DC82-C710-11E5-4482FE86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21A0-E92A-E929-3243-F6D92B78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7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73F862D-9421-F66A-D981-8470F5EB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3200"/>
            </a:br>
            <a:r>
              <a:rPr lang="en-US" sz="3200"/>
              <a:t>Choosing the right types of storage: HPC-integrated storage</a:t>
            </a:r>
            <a:br>
              <a:rPr lang="en-US" sz="3200"/>
            </a:br>
            <a:endParaRPr lang="nl-NL" sz="3200"/>
          </a:p>
        </p:txBody>
      </p:sp>
    </p:spTree>
    <p:extLst>
      <p:ext uri="{BB962C8B-B14F-4D97-AF65-F5344CB8AC3E}">
        <p14:creationId xmlns:p14="http://schemas.microsoft.com/office/powerpoint/2010/main" val="142772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3904A-12F1-D1BC-8E42-013EAFBC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C81333-863F-2164-5985-66F16E7D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External storage: for data that is not actively being computed on, could be: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‘in-house’ managed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K-drive (archive) or L-drive (large volume)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>
                <a:latin typeface="Arial"/>
                <a:cs typeface="Arial"/>
              </a:rPr>
              <a:t>ManGO</a:t>
            </a:r>
            <a:r>
              <a:rPr lang="en-US">
                <a:latin typeface="Arial"/>
                <a:cs typeface="Arial"/>
              </a:rPr>
              <a:t> or Tier-1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Cold storage =&gt; KU Leuven pilot project -  </a:t>
            </a:r>
            <a:r>
              <a:rPr lang="en-US" err="1">
                <a:latin typeface="Arial"/>
                <a:cs typeface="Arial"/>
              </a:rPr>
              <a:t>FriGO</a:t>
            </a:r>
            <a:endParaRPr lang="en-US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>
                <a:latin typeface="Arial"/>
                <a:cs typeface="Arial"/>
              </a:rPr>
              <a:t>Other external solutions ….</a:t>
            </a:r>
            <a:endParaRPr lang="en-US"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Previously archive storage solution will be phased out</a:t>
            </a:r>
          </a:p>
          <a:p>
            <a:pPr lvl="1"/>
            <a:r>
              <a:rPr lang="en-US">
                <a:latin typeface="Arial"/>
                <a:cs typeface="Arial"/>
              </a:rPr>
              <a:t>Summer 2026</a:t>
            </a:r>
            <a:endParaRPr lang="en-US">
              <a:cs typeface="Arial"/>
            </a:endParaRPr>
          </a:p>
          <a:p>
            <a:endParaRPr lang="en-US">
              <a:cs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A4854-A061-E112-5E58-73C01B60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3D815-6C40-1F87-46B9-DFB5B385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8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1639A7F-6A90-8642-F82A-18B70A93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00" y="370938"/>
            <a:ext cx="11041200" cy="952461"/>
          </a:xfrm>
        </p:spPr>
        <p:txBody>
          <a:bodyPr>
            <a:noAutofit/>
          </a:bodyPr>
          <a:lstStyle/>
          <a:p>
            <a:br>
              <a:rPr lang="en-US" sz="3200"/>
            </a:br>
            <a:r>
              <a:rPr lang="en-US" sz="3200">
                <a:latin typeface="Arial"/>
                <a:cs typeface="Arial"/>
              </a:rPr>
              <a:t>Choosing the right types of storage: external storage </a:t>
            </a:r>
            <a:br>
              <a:rPr lang="en-US" sz="3200"/>
            </a:br>
            <a:br>
              <a:rPr lang="en-US" sz="3200"/>
            </a:br>
            <a:endParaRPr lang="nl-NL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677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15E9-BB5C-6E31-C915-DE4F558E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7DBAAE-59FB-1437-116A-7923F255F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000" y="1234503"/>
            <a:ext cx="11041200" cy="446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Multiple tools available:</a:t>
            </a:r>
          </a:p>
          <a:p>
            <a:pPr lvl="1"/>
            <a:r>
              <a:rPr lang="en-US">
                <a:latin typeface="Arial"/>
                <a:cs typeface="Arial"/>
              </a:rPr>
              <a:t>Globus (and Globus Flows)</a:t>
            </a:r>
          </a:p>
          <a:p>
            <a:pPr lvl="1"/>
            <a:r>
              <a:rPr lang="en-US" err="1">
                <a:latin typeface="Arial"/>
                <a:cs typeface="Arial"/>
              </a:rPr>
              <a:t>iCommands</a:t>
            </a:r>
            <a:r>
              <a:rPr lang="en-US">
                <a:latin typeface="Arial"/>
                <a:cs typeface="Arial"/>
              </a:rPr>
              <a:t>/Python </a:t>
            </a:r>
            <a:r>
              <a:rPr lang="en-US" err="1">
                <a:latin typeface="Arial"/>
                <a:cs typeface="Arial"/>
              </a:rPr>
              <a:t>iRODS</a:t>
            </a:r>
            <a:r>
              <a:rPr lang="en-US">
                <a:latin typeface="Arial"/>
                <a:cs typeface="Arial"/>
              </a:rPr>
              <a:t> client (for Tier-1 Data/</a:t>
            </a:r>
            <a:r>
              <a:rPr lang="en-US" err="1">
                <a:latin typeface="Arial"/>
                <a:cs typeface="Arial"/>
              </a:rPr>
              <a:t>ManGO</a:t>
            </a:r>
            <a:r>
              <a:rPr lang="en-US">
                <a:latin typeface="Arial"/>
                <a:cs typeface="Arial"/>
              </a:rPr>
              <a:t>)</a:t>
            </a:r>
            <a:endParaRPr lang="en-US">
              <a:cs typeface="Arial"/>
            </a:endParaRPr>
          </a:p>
          <a:p>
            <a:pPr lvl="1"/>
            <a:r>
              <a:rPr lang="en-US">
                <a:latin typeface="Arial"/>
                <a:cs typeface="Arial"/>
              </a:rPr>
              <a:t>Classic command line tools</a:t>
            </a:r>
          </a:p>
          <a:p>
            <a:pPr lvl="2"/>
            <a:r>
              <a:rPr lang="en-US" err="1"/>
              <a:t>rsync</a:t>
            </a:r>
            <a:endParaRPr lang="en-US"/>
          </a:p>
          <a:p>
            <a:pPr lvl="2"/>
            <a:r>
              <a:rPr lang="en-US">
                <a:latin typeface="Arial"/>
                <a:cs typeface="Arial"/>
              </a:rPr>
              <a:t>sftp</a:t>
            </a:r>
          </a:p>
          <a:p>
            <a:pPr lvl="1"/>
            <a:r>
              <a:rPr lang="en-US">
                <a:latin typeface="Arial"/>
                <a:cs typeface="Arial"/>
              </a:rPr>
              <a:t>GUI applications</a:t>
            </a:r>
          </a:p>
          <a:p>
            <a:pPr lvl="2"/>
            <a:r>
              <a:rPr lang="en-US">
                <a:latin typeface="Arial"/>
                <a:cs typeface="Arial"/>
              </a:rPr>
              <a:t>FileZilla</a:t>
            </a:r>
          </a:p>
          <a:p>
            <a:pPr marL="914400" lvl="2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82B5D-2BD0-5EC3-EAD7-2E8026E84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FOZ-HPC/RDM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3445E-FF4A-E262-AF35-0B6CD21F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pPr/>
              <a:t>9</a:t>
            </a:fld>
            <a:endParaRPr lang="nl-N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0025FEF-5528-CFE0-AA50-02C881F7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Data outflow to external storage: tools</a:t>
            </a:r>
          </a:p>
        </p:txBody>
      </p:sp>
    </p:spTree>
    <p:extLst>
      <p:ext uri="{BB962C8B-B14F-4D97-AF65-F5344CB8AC3E}">
        <p14:creationId xmlns:p14="http://schemas.microsoft.com/office/powerpoint/2010/main" val="16334515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c2fca2-10db-472e-b7ac-aef51eeba91a" xsi:nil="true"/>
    <lcf76f155ced4ddcb4097134ff3c332f xmlns="f38c1231-c98e-48ff-9808-10b9d673631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66FBA4D1A1D84A9B21517202E6A5A8" ma:contentTypeVersion="15" ma:contentTypeDescription="Een nieuw document maken." ma:contentTypeScope="" ma:versionID="dedcb7b511676c4ad6f2f546999d4a88">
  <xsd:schema xmlns:xsd="http://www.w3.org/2001/XMLSchema" xmlns:xs="http://www.w3.org/2001/XMLSchema" xmlns:p="http://schemas.microsoft.com/office/2006/metadata/properties" xmlns:ns2="f38c1231-c98e-48ff-9808-10b9d673631d" xmlns:ns3="73c2fca2-10db-472e-b7ac-aef51eeba91a" targetNamespace="http://schemas.microsoft.com/office/2006/metadata/properties" ma:root="true" ma:fieldsID="84b39afc8b5629819751d0c0a59f1115" ns2:_="" ns3:_="">
    <xsd:import namespace="f38c1231-c98e-48ff-9808-10b9d673631d"/>
    <xsd:import namespace="73c2fca2-10db-472e-b7ac-aef51eeba9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c1231-c98e-48ff-9808-10b9d67363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fca2-10db-472e-b7ac-aef51eeba91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9a021b4-a263-42ec-af62-ddd280e4edfb}" ma:internalName="TaxCatchAll" ma:showField="CatchAllData" ma:web="73c2fca2-10db-472e-b7ac-aef51eeba9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251346-0026-47CD-89EA-174C6A07A7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507B50-3808-4FAE-8995-1425437D40BD}">
  <ds:schemaRefs>
    <ds:schemaRef ds:uri="73c2fca2-10db-472e-b7ac-aef51eeba91a"/>
    <ds:schemaRef ds:uri="f38c1231-c98e-48ff-9808-10b9d67363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0D61363-3894-49F7-AD23-3FCB84EF9995}">
  <ds:schemaRefs>
    <ds:schemaRef ds:uri="73c2fca2-10db-472e-b7ac-aef51eeba91a"/>
    <ds:schemaRef ds:uri="f38c1231-c98e-48ff-9808-10b9d67363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1858</Words>
  <Application>Microsoft Office PowerPoint</Application>
  <PresentationFormat>Widescreen</PresentationFormat>
  <Paragraphs>494</Paragraphs>
  <Slides>40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新細明體</vt:lpstr>
      <vt:lpstr>Arial</vt:lpstr>
      <vt:lpstr>Arial Black</vt:lpstr>
      <vt:lpstr>Calibri</vt:lpstr>
      <vt:lpstr>Consolas</vt:lpstr>
      <vt:lpstr>Courier New</vt:lpstr>
      <vt:lpstr>FlandersArtSans-Bold</vt:lpstr>
      <vt:lpstr>Wingdings</vt:lpstr>
      <vt:lpstr>KU Leuven</vt:lpstr>
      <vt:lpstr>KU Leuven Sedes</vt:lpstr>
      <vt:lpstr>Tier-2 data management  From ingest to outflow</vt:lpstr>
      <vt:lpstr>The issue</vt:lpstr>
      <vt:lpstr>Updated graph</vt:lpstr>
      <vt:lpstr>Solutions</vt:lpstr>
      <vt:lpstr>Overview</vt:lpstr>
      <vt:lpstr> Choosing the right types of storage </vt:lpstr>
      <vt:lpstr> Choosing the right types of storage: HPC-integrated storage </vt:lpstr>
      <vt:lpstr> Choosing the right types of storage: external storage   </vt:lpstr>
      <vt:lpstr>Data outflow to external storage: tools</vt:lpstr>
      <vt:lpstr>Data management plan</vt:lpstr>
      <vt:lpstr>Data management plan: HPC-specific suggestions</vt:lpstr>
      <vt:lpstr>Data management plan: HPC-specific suggestions</vt:lpstr>
      <vt:lpstr>Example data/workflow</vt:lpstr>
      <vt:lpstr>Data management plan: HPC-specific suggestions</vt:lpstr>
      <vt:lpstr>Storage estimations: calculate your total usage</vt:lpstr>
      <vt:lpstr>Storage estimations: calculate your max need</vt:lpstr>
      <vt:lpstr>Data management plan: HPC-specific suggestions</vt:lpstr>
      <vt:lpstr>Data management plan: HPC-specific suggestions</vt:lpstr>
      <vt:lpstr>Automation opportunities</vt:lpstr>
      <vt:lpstr>Structuring your files and directories</vt:lpstr>
      <vt:lpstr>Data outflow to external storage</vt:lpstr>
      <vt:lpstr>Data outflow to external storage</vt:lpstr>
      <vt:lpstr>Keeping track of your data</vt:lpstr>
      <vt:lpstr>Keeping track of your data: duduckdb</vt:lpstr>
      <vt:lpstr>Tier-1 Data</vt:lpstr>
      <vt:lpstr>What is Tier-1 Data?</vt:lpstr>
      <vt:lpstr>Centralization &amp; Accessibility</vt:lpstr>
      <vt:lpstr>Data protection</vt:lpstr>
      <vt:lpstr>Upload Speed</vt:lpstr>
      <vt:lpstr>Permissions</vt:lpstr>
      <vt:lpstr>Permissions</vt:lpstr>
      <vt:lpstr>PowerPoint Presentation</vt:lpstr>
      <vt:lpstr>Metadata: how?</vt:lpstr>
      <vt:lpstr>Automation</vt:lpstr>
      <vt:lpstr>PowerPoint Presentation</vt:lpstr>
      <vt:lpstr>PowerPoint Presentation</vt:lpstr>
      <vt:lpstr>PowerPoint Presentation</vt:lpstr>
      <vt:lpstr>Exit strategies to cold storage</vt:lpstr>
      <vt:lpstr>Realistic workflow example</vt:lpstr>
      <vt:lpstr>Practicalities: Get started &amp; Get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Wouter Lampaert</dc:creator>
  <cp:lastModifiedBy>Wouter Lampaert</cp:lastModifiedBy>
  <cp:revision>3</cp:revision>
  <dcterms:created xsi:type="dcterms:W3CDTF">2017-09-13T11:47:32Z</dcterms:created>
  <dcterms:modified xsi:type="dcterms:W3CDTF">2025-06-03T07:11:20Z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0x0101005F66FBA4D1A1D84A9B21517202E6A5A8</vt:lpwstr>
  </property>
  <property fmtid="{D5CDD505-2E9C-101B-9397-08002B2CF9AE}" pid="3" name="MediaServiceImageTags">
    <vt:lpwstr/>
  </property>
</Properties>
</file>