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2" r:id="rId3"/>
    <p:sldId id="560" r:id="rId4"/>
    <p:sldId id="261" r:id="rId5"/>
    <p:sldId id="263" r:id="rId6"/>
    <p:sldId id="554" r:id="rId7"/>
    <p:sldId id="556" r:id="rId8"/>
    <p:sldId id="550" r:id="rId9"/>
    <p:sldId id="552" r:id="rId10"/>
    <p:sldId id="553" r:id="rId11"/>
    <p:sldId id="558" r:id="rId12"/>
    <p:sldId id="559" r:id="rId13"/>
    <p:sldId id="555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77908" autoAdjust="0"/>
  </p:normalViewPr>
  <p:slideViewPr>
    <p:cSldViewPr snapToGrid="0" snapToObjects="1">
      <p:cViewPr varScale="1">
        <p:scale>
          <a:sx n="89" d="100"/>
          <a:sy n="89" d="100"/>
        </p:scale>
        <p:origin x="18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DF6BF-41C3-4BD1-A9C0-FAEE1685306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ED4594-6C9A-40B8-B085-48B69FA343F7}">
      <dgm:prSet phldrT="[Text]"/>
      <dgm:spPr/>
      <dgm:t>
        <a:bodyPr/>
        <a:lstStyle/>
        <a:p>
          <a:r>
            <a:rPr lang="en-US" dirty="0"/>
            <a:t>Collection1</a:t>
          </a:r>
        </a:p>
      </dgm:t>
    </dgm:pt>
    <dgm:pt modelId="{FFABD6C4-493E-440B-B5AB-31F9DE86DFE7}" type="parTrans" cxnId="{3EE169A5-0D42-462B-A965-A87459EC9FAE}">
      <dgm:prSet/>
      <dgm:spPr/>
      <dgm:t>
        <a:bodyPr/>
        <a:lstStyle/>
        <a:p>
          <a:endParaRPr lang="en-US"/>
        </a:p>
      </dgm:t>
    </dgm:pt>
    <dgm:pt modelId="{31250B01-C216-4E8B-B757-6C56CF8B7A32}" type="sibTrans" cxnId="{3EE169A5-0D42-462B-A965-A87459EC9FAE}">
      <dgm:prSet/>
      <dgm:spPr/>
      <dgm:t>
        <a:bodyPr/>
        <a:lstStyle/>
        <a:p>
          <a:endParaRPr lang="en-US"/>
        </a:p>
      </dgm:t>
    </dgm:pt>
    <dgm:pt modelId="{46F3DEC1-101D-4E5B-8816-4E4CB241B6E2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/>
            <a:t>DataObjectA</a:t>
          </a:r>
          <a:endParaRPr lang="en-US" dirty="0"/>
        </a:p>
      </dgm:t>
    </dgm:pt>
    <dgm:pt modelId="{EEA185BA-8706-4C76-A070-9F293EB889F3}" type="parTrans" cxnId="{BCFF7072-00D2-4799-ADE3-7B38E25E71BB}">
      <dgm:prSet/>
      <dgm:spPr/>
      <dgm:t>
        <a:bodyPr/>
        <a:lstStyle/>
        <a:p>
          <a:endParaRPr lang="en-US"/>
        </a:p>
      </dgm:t>
    </dgm:pt>
    <dgm:pt modelId="{B3DEE4B0-7540-4237-9643-BC273F6DCA0B}" type="sibTrans" cxnId="{BCFF7072-00D2-4799-ADE3-7B38E25E71BB}">
      <dgm:prSet/>
      <dgm:spPr/>
      <dgm:t>
        <a:bodyPr/>
        <a:lstStyle/>
        <a:p>
          <a:endParaRPr lang="en-US"/>
        </a:p>
      </dgm:t>
    </dgm:pt>
    <dgm:pt modelId="{EEAB96CB-8F0A-4F6A-A83A-39BDA01F1B21}">
      <dgm:prSet phldrT="[Text]"/>
      <dgm:spPr/>
      <dgm:t>
        <a:bodyPr/>
        <a:lstStyle/>
        <a:p>
          <a:r>
            <a:rPr lang="en-US" dirty="0"/>
            <a:t>Collection2</a:t>
          </a:r>
        </a:p>
      </dgm:t>
    </dgm:pt>
    <dgm:pt modelId="{DA478C32-A6AB-477B-AEAA-6DC542665048}" type="parTrans" cxnId="{85656B5C-BC06-4C0B-8458-3CB87FEC7701}">
      <dgm:prSet/>
      <dgm:spPr/>
      <dgm:t>
        <a:bodyPr/>
        <a:lstStyle/>
        <a:p>
          <a:endParaRPr lang="en-US"/>
        </a:p>
      </dgm:t>
    </dgm:pt>
    <dgm:pt modelId="{8BCD44EA-AA1D-4375-BE83-5CB60D78F567}" type="sibTrans" cxnId="{85656B5C-BC06-4C0B-8458-3CB87FEC7701}">
      <dgm:prSet/>
      <dgm:spPr/>
      <dgm:t>
        <a:bodyPr/>
        <a:lstStyle/>
        <a:p>
          <a:endParaRPr lang="en-US"/>
        </a:p>
      </dgm:t>
    </dgm:pt>
    <dgm:pt modelId="{322448D3-A32F-4CCC-9D11-9F6C939A656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DataObjectA</a:t>
          </a:r>
          <a:endParaRPr lang="en-US" dirty="0"/>
        </a:p>
      </dgm:t>
    </dgm:pt>
    <dgm:pt modelId="{10356EC6-7323-47DC-9E2F-E5B5B8B909F8}" type="parTrans" cxnId="{52618022-62A3-4E97-83C5-F33CDC89F07A}">
      <dgm:prSet/>
      <dgm:spPr/>
      <dgm:t>
        <a:bodyPr/>
        <a:lstStyle/>
        <a:p>
          <a:endParaRPr lang="en-US"/>
        </a:p>
      </dgm:t>
    </dgm:pt>
    <dgm:pt modelId="{32FA8B9C-92C1-4C4B-96C6-E7222AEC0879}" type="sibTrans" cxnId="{52618022-62A3-4E97-83C5-F33CDC89F07A}">
      <dgm:prSet/>
      <dgm:spPr/>
      <dgm:t>
        <a:bodyPr/>
        <a:lstStyle/>
        <a:p>
          <a:endParaRPr lang="en-US"/>
        </a:p>
      </dgm:t>
    </dgm:pt>
    <dgm:pt modelId="{1F1CA295-CD94-4FC0-8BE5-7C530A8BCFBD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/>
            <a:t>DataObjectB</a:t>
          </a:r>
          <a:endParaRPr lang="en-US" dirty="0"/>
        </a:p>
      </dgm:t>
    </dgm:pt>
    <dgm:pt modelId="{4A4326CB-8E39-433E-B881-DCB972CE3E30}" type="parTrans" cxnId="{E281A89E-0A80-42A9-81EB-E241E2B12432}">
      <dgm:prSet/>
      <dgm:spPr/>
      <dgm:t>
        <a:bodyPr/>
        <a:lstStyle/>
        <a:p>
          <a:endParaRPr lang="en-US"/>
        </a:p>
      </dgm:t>
    </dgm:pt>
    <dgm:pt modelId="{8E3B47A9-E377-4CD3-AB46-15BD8E87BA1E}" type="sibTrans" cxnId="{E281A89E-0A80-42A9-81EB-E241E2B12432}">
      <dgm:prSet/>
      <dgm:spPr/>
      <dgm:t>
        <a:bodyPr/>
        <a:lstStyle/>
        <a:p>
          <a:endParaRPr lang="en-US"/>
        </a:p>
      </dgm:t>
    </dgm:pt>
    <dgm:pt modelId="{9A585651-D894-4DF5-B05D-4DF2E7C7F1D8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/>
            <a:t>DataObjectC</a:t>
          </a:r>
          <a:endParaRPr lang="en-US" dirty="0"/>
        </a:p>
      </dgm:t>
    </dgm:pt>
    <dgm:pt modelId="{67C71AB2-1D6D-4043-900A-CE0AD33FD8F1}" type="parTrans" cxnId="{AECA8B91-9F3C-4A9B-B115-004FF687357C}">
      <dgm:prSet/>
      <dgm:spPr/>
      <dgm:t>
        <a:bodyPr/>
        <a:lstStyle/>
        <a:p>
          <a:endParaRPr lang="en-US"/>
        </a:p>
      </dgm:t>
    </dgm:pt>
    <dgm:pt modelId="{C7218310-E936-45D8-936C-7398ECDECB62}" type="sibTrans" cxnId="{AECA8B91-9F3C-4A9B-B115-004FF687357C}">
      <dgm:prSet/>
      <dgm:spPr/>
      <dgm:t>
        <a:bodyPr/>
        <a:lstStyle/>
        <a:p>
          <a:endParaRPr lang="en-US"/>
        </a:p>
      </dgm:t>
    </dgm:pt>
    <dgm:pt modelId="{2B1C60E5-5D28-44F9-BEEB-9E10EEC7E9A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DataObjectB</a:t>
          </a:r>
          <a:endParaRPr lang="en-US" dirty="0"/>
        </a:p>
      </dgm:t>
    </dgm:pt>
    <dgm:pt modelId="{C6A28CF5-44E0-41EF-8D9C-975180466FEF}" type="parTrans" cxnId="{C65004C7-926A-471C-B08C-CE07BD5CA8ED}">
      <dgm:prSet/>
      <dgm:spPr/>
      <dgm:t>
        <a:bodyPr/>
        <a:lstStyle/>
        <a:p>
          <a:endParaRPr lang="en-US"/>
        </a:p>
      </dgm:t>
    </dgm:pt>
    <dgm:pt modelId="{AD254A57-F465-40E9-A182-FBD384431CC4}" type="sibTrans" cxnId="{C65004C7-926A-471C-B08C-CE07BD5CA8ED}">
      <dgm:prSet/>
      <dgm:spPr/>
      <dgm:t>
        <a:bodyPr/>
        <a:lstStyle/>
        <a:p>
          <a:endParaRPr lang="en-US"/>
        </a:p>
      </dgm:t>
    </dgm:pt>
    <dgm:pt modelId="{93D77068-7BDA-4FD8-BC89-ED9EBD317BF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Collection3</a:t>
          </a:r>
        </a:p>
      </dgm:t>
    </dgm:pt>
    <dgm:pt modelId="{A1196300-36F0-4A19-BD05-E45FA95B667F}" type="parTrans" cxnId="{5D6C7D74-1D69-4A03-A21E-4682DE793075}">
      <dgm:prSet/>
      <dgm:spPr/>
      <dgm:t>
        <a:bodyPr/>
        <a:lstStyle/>
        <a:p>
          <a:endParaRPr lang="en-US"/>
        </a:p>
      </dgm:t>
    </dgm:pt>
    <dgm:pt modelId="{E4E4AA8D-1A22-43F9-B337-D3E3D157C813}" type="sibTrans" cxnId="{5D6C7D74-1D69-4A03-A21E-4682DE793075}">
      <dgm:prSet/>
      <dgm:spPr/>
      <dgm:t>
        <a:bodyPr/>
        <a:lstStyle/>
        <a:p>
          <a:endParaRPr lang="en-US"/>
        </a:p>
      </dgm:t>
    </dgm:pt>
    <dgm:pt modelId="{44503608-2CE5-40B2-9D42-820A79AE1C35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err="1"/>
            <a:t>DataOjectA</a:t>
          </a:r>
          <a:endParaRPr lang="en-US" dirty="0"/>
        </a:p>
      </dgm:t>
    </dgm:pt>
    <dgm:pt modelId="{B80A53D1-01C0-4100-9B34-1348A20F4641}" type="parTrans" cxnId="{F148429E-BB39-48C7-B26C-3A089FEB585F}">
      <dgm:prSet/>
      <dgm:spPr/>
      <dgm:t>
        <a:bodyPr/>
        <a:lstStyle/>
        <a:p>
          <a:endParaRPr lang="en-US"/>
        </a:p>
      </dgm:t>
    </dgm:pt>
    <dgm:pt modelId="{0115CB01-7FD9-4F58-B8D8-384DBB1B95B6}" type="sibTrans" cxnId="{F148429E-BB39-48C7-B26C-3A089FEB585F}">
      <dgm:prSet/>
      <dgm:spPr/>
      <dgm:t>
        <a:bodyPr/>
        <a:lstStyle/>
        <a:p>
          <a:endParaRPr lang="en-US"/>
        </a:p>
      </dgm:t>
    </dgm:pt>
    <dgm:pt modelId="{996DD28A-C304-4815-8315-8D75C339918E}" type="pres">
      <dgm:prSet presAssocID="{5ADDF6BF-41C3-4BD1-A9C0-FAEE168530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6498C1-B60C-49F7-B5C0-78C9EF1534D7}" type="pres">
      <dgm:prSet presAssocID="{E1ED4594-6C9A-40B8-B085-48B69FA343F7}" presName="root1" presStyleCnt="0"/>
      <dgm:spPr/>
    </dgm:pt>
    <dgm:pt modelId="{66E35052-39FF-43A4-82E8-B65825E37A80}" type="pres">
      <dgm:prSet presAssocID="{E1ED4594-6C9A-40B8-B085-48B69FA343F7}" presName="LevelOneTextNode" presStyleLbl="node0" presStyleIdx="0" presStyleCnt="1">
        <dgm:presLayoutVars>
          <dgm:chPref val="3"/>
        </dgm:presLayoutVars>
      </dgm:prSet>
      <dgm:spPr/>
    </dgm:pt>
    <dgm:pt modelId="{98DBA3D6-9E15-483A-8026-073CE9A877F9}" type="pres">
      <dgm:prSet presAssocID="{E1ED4594-6C9A-40B8-B085-48B69FA343F7}" presName="level2hierChild" presStyleCnt="0"/>
      <dgm:spPr/>
    </dgm:pt>
    <dgm:pt modelId="{C93C071A-8286-4C65-A78A-BBD51CFD48A7}" type="pres">
      <dgm:prSet presAssocID="{EEA185BA-8706-4C76-A070-9F293EB889F3}" presName="conn2-1" presStyleLbl="parChTrans1D2" presStyleIdx="0" presStyleCnt="4"/>
      <dgm:spPr/>
    </dgm:pt>
    <dgm:pt modelId="{EF1EAED5-A34A-49BA-9377-CED0B4001951}" type="pres">
      <dgm:prSet presAssocID="{EEA185BA-8706-4C76-A070-9F293EB889F3}" presName="connTx" presStyleLbl="parChTrans1D2" presStyleIdx="0" presStyleCnt="4"/>
      <dgm:spPr/>
    </dgm:pt>
    <dgm:pt modelId="{B8CB75B2-20D9-4608-86D9-3D66284A9C38}" type="pres">
      <dgm:prSet presAssocID="{46F3DEC1-101D-4E5B-8816-4E4CB241B6E2}" presName="root2" presStyleCnt="0"/>
      <dgm:spPr/>
    </dgm:pt>
    <dgm:pt modelId="{8765FADC-0BCE-41CB-A4C2-9A4B0C3BADD1}" type="pres">
      <dgm:prSet presAssocID="{46F3DEC1-101D-4E5B-8816-4E4CB241B6E2}" presName="LevelTwoTextNode" presStyleLbl="node2" presStyleIdx="0" presStyleCnt="4">
        <dgm:presLayoutVars>
          <dgm:chPref val="3"/>
        </dgm:presLayoutVars>
      </dgm:prSet>
      <dgm:spPr/>
    </dgm:pt>
    <dgm:pt modelId="{9701B48D-195A-40AF-8F33-D7262B781773}" type="pres">
      <dgm:prSet presAssocID="{46F3DEC1-101D-4E5B-8816-4E4CB241B6E2}" presName="level3hierChild" presStyleCnt="0"/>
      <dgm:spPr/>
    </dgm:pt>
    <dgm:pt modelId="{7A9A1753-6245-4ED4-A7E6-1F7D21E64FCE}" type="pres">
      <dgm:prSet presAssocID="{4A4326CB-8E39-433E-B881-DCB972CE3E30}" presName="conn2-1" presStyleLbl="parChTrans1D2" presStyleIdx="1" presStyleCnt="4"/>
      <dgm:spPr/>
    </dgm:pt>
    <dgm:pt modelId="{B99216E7-96CF-4C1E-A604-6F011F86F33F}" type="pres">
      <dgm:prSet presAssocID="{4A4326CB-8E39-433E-B881-DCB972CE3E30}" presName="connTx" presStyleLbl="parChTrans1D2" presStyleIdx="1" presStyleCnt="4"/>
      <dgm:spPr/>
    </dgm:pt>
    <dgm:pt modelId="{FD42F92F-5345-4477-B6A5-CF8F0DA62DD7}" type="pres">
      <dgm:prSet presAssocID="{1F1CA295-CD94-4FC0-8BE5-7C530A8BCFBD}" presName="root2" presStyleCnt="0"/>
      <dgm:spPr/>
    </dgm:pt>
    <dgm:pt modelId="{9DFABB54-8D05-4197-A1DE-A8B404DC22C8}" type="pres">
      <dgm:prSet presAssocID="{1F1CA295-CD94-4FC0-8BE5-7C530A8BCFBD}" presName="LevelTwoTextNode" presStyleLbl="node2" presStyleIdx="1" presStyleCnt="4">
        <dgm:presLayoutVars>
          <dgm:chPref val="3"/>
        </dgm:presLayoutVars>
      </dgm:prSet>
      <dgm:spPr/>
    </dgm:pt>
    <dgm:pt modelId="{AD671D29-CCF6-48AB-A496-B7E511295FD8}" type="pres">
      <dgm:prSet presAssocID="{1F1CA295-CD94-4FC0-8BE5-7C530A8BCFBD}" presName="level3hierChild" presStyleCnt="0"/>
      <dgm:spPr/>
    </dgm:pt>
    <dgm:pt modelId="{A1E3DED5-E590-43AB-8EFF-6BB1BFA77DD4}" type="pres">
      <dgm:prSet presAssocID="{67C71AB2-1D6D-4043-900A-CE0AD33FD8F1}" presName="conn2-1" presStyleLbl="parChTrans1D2" presStyleIdx="2" presStyleCnt="4"/>
      <dgm:spPr/>
    </dgm:pt>
    <dgm:pt modelId="{BB8F188C-1EE4-403F-ADFA-D1A47A5D9CFB}" type="pres">
      <dgm:prSet presAssocID="{67C71AB2-1D6D-4043-900A-CE0AD33FD8F1}" presName="connTx" presStyleLbl="parChTrans1D2" presStyleIdx="2" presStyleCnt="4"/>
      <dgm:spPr/>
    </dgm:pt>
    <dgm:pt modelId="{9E434F6D-08A7-4BB5-81E2-5B5162496ECF}" type="pres">
      <dgm:prSet presAssocID="{9A585651-D894-4DF5-B05D-4DF2E7C7F1D8}" presName="root2" presStyleCnt="0"/>
      <dgm:spPr/>
    </dgm:pt>
    <dgm:pt modelId="{ED5B26AC-F0DC-49B8-8954-D7AC36FD10B3}" type="pres">
      <dgm:prSet presAssocID="{9A585651-D894-4DF5-B05D-4DF2E7C7F1D8}" presName="LevelTwoTextNode" presStyleLbl="node2" presStyleIdx="2" presStyleCnt="4">
        <dgm:presLayoutVars>
          <dgm:chPref val="3"/>
        </dgm:presLayoutVars>
      </dgm:prSet>
      <dgm:spPr/>
    </dgm:pt>
    <dgm:pt modelId="{A14DEA12-5FCC-4403-88B9-070AC7E58458}" type="pres">
      <dgm:prSet presAssocID="{9A585651-D894-4DF5-B05D-4DF2E7C7F1D8}" presName="level3hierChild" presStyleCnt="0"/>
      <dgm:spPr/>
    </dgm:pt>
    <dgm:pt modelId="{4FEE2E3C-6BE7-40C3-B2DF-0D3634457AC5}" type="pres">
      <dgm:prSet presAssocID="{DA478C32-A6AB-477B-AEAA-6DC542665048}" presName="conn2-1" presStyleLbl="parChTrans1D2" presStyleIdx="3" presStyleCnt="4"/>
      <dgm:spPr/>
    </dgm:pt>
    <dgm:pt modelId="{5297F906-57C3-4AB7-8166-5A1ADD64AC88}" type="pres">
      <dgm:prSet presAssocID="{DA478C32-A6AB-477B-AEAA-6DC542665048}" presName="connTx" presStyleLbl="parChTrans1D2" presStyleIdx="3" presStyleCnt="4"/>
      <dgm:spPr/>
    </dgm:pt>
    <dgm:pt modelId="{BFAD96F3-5CE4-4040-A0D5-7CF5A7A06B1F}" type="pres">
      <dgm:prSet presAssocID="{EEAB96CB-8F0A-4F6A-A83A-39BDA01F1B21}" presName="root2" presStyleCnt="0"/>
      <dgm:spPr/>
    </dgm:pt>
    <dgm:pt modelId="{2F5423F1-8559-48F8-9ADD-BB13D072535A}" type="pres">
      <dgm:prSet presAssocID="{EEAB96CB-8F0A-4F6A-A83A-39BDA01F1B21}" presName="LevelTwoTextNode" presStyleLbl="node2" presStyleIdx="3" presStyleCnt="4">
        <dgm:presLayoutVars>
          <dgm:chPref val="3"/>
        </dgm:presLayoutVars>
      </dgm:prSet>
      <dgm:spPr/>
    </dgm:pt>
    <dgm:pt modelId="{35726E3E-C07A-4111-8A04-A1E2B2886B65}" type="pres">
      <dgm:prSet presAssocID="{EEAB96CB-8F0A-4F6A-A83A-39BDA01F1B21}" presName="level3hierChild" presStyleCnt="0"/>
      <dgm:spPr/>
    </dgm:pt>
    <dgm:pt modelId="{9EC2EEF2-1F7D-49E5-B8BD-8E74FB559E7D}" type="pres">
      <dgm:prSet presAssocID="{10356EC6-7323-47DC-9E2F-E5B5B8B909F8}" presName="conn2-1" presStyleLbl="parChTrans1D3" presStyleIdx="0" presStyleCnt="3"/>
      <dgm:spPr/>
    </dgm:pt>
    <dgm:pt modelId="{78852EDA-DD5B-40C2-AD6D-42FAF3863B6A}" type="pres">
      <dgm:prSet presAssocID="{10356EC6-7323-47DC-9E2F-E5B5B8B909F8}" presName="connTx" presStyleLbl="parChTrans1D3" presStyleIdx="0" presStyleCnt="3"/>
      <dgm:spPr/>
    </dgm:pt>
    <dgm:pt modelId="{2D55AA71-6410-4E8B-8A5C-DC2C0EEBC103}" type="pres">
      <dgm:prSet presAssocID="{322448D3-A32F-4CCC-9D11-9F6C939A656F}" presName="root2" presStyleCnt="0"/>
      <dgm:spPr/>
    </dgm:pt>
    <dgm:pt modelId="{C0A158C3-24C1-4075-B563-68BB2E9C9C4B}" type="pres">
      <dgm:prSet presAssocID="{322448D3-A32F-4CCC-9D11-9F6C939A656F}" presName="LevelTwoTextNode" presStyleLbl="node3" presStyleIdx="0" presStyleCnt="3">
        <dgm:presLayoutVars>
          <dgm:chPref val="3"/>
        </dgm:presLayoutVars>
      </dgm:prSet>
      <dgm:spPr/>
    </dgm:pt>
    <dgm:pt modelId="{3421FC40-F9A6-4B61-8D51-C25215F17B38}" type="pres">
      <dgm:prSet presAssocID="{322448D3-A32F-4CCC-9D11-9F6C939A656F}" presName="level3hierChild" presStyleCnt="0"/>
      <dgm:spPr/>
    </dgm:pt>
    <dgm:pt modelId="{1D66D180-B795-446C-AF8F-69FA184F1106}" type="pres">
      <dgm:prSet presAssocID="{C6A28CF5-44E0-41EF-8D9C-975180466FEF}" presName="conn2-1" presStyleLbl="parChTrans1D3" presStyleIdx="1" presStyleCnt="3"/>
      <dgm:spPr/>
    </dgm:pt>
    <dgm:pt modelId="{68FFFC53-14D4-4DAB-AEAB-84C0C3F26350}" type="pres">
      <dgm:prSet presAssocID="{C6A28CF5-44E0-41EF-8D9C-975180466FEF}" presName="connTx" presStyleLbl="parChTrans1D3" presStyleIdx="1" presStyleCnt="3"/>
      <dgm:spPr/>
    </dgm:pt>
    <dgm:pt modelId="{B7A07AC3-A835-4374-81E5-20158D2E0140}" type="pres">
      <dgm:prSet presAssocID="{2B1C60E5-5D28-44F9-BEEB-9E10EEC7E9AD}" presName="root2" presStyleCnt="0"/>
      <dgm:spPr/>
    </dgm:pt>
    <dgm:pt modelId="{5EDF79EA-2343-402A-9EE5-6898F7103DD3}" type="pres">
      <dgm:prSet presAssocID="{2B1C60E5-5D28-44F9-BEEB-9E10EEC7E9AD}" presName="LevelTwoTextNode" presStyleLbl="node3" presStyleIdx="1" presStyleCnt="3">
        <dgm:presLayoutVars>
          <dgm:chPref val="3"/>
        </dgm:presLayoutVars>
      </dgm:prSet>
      <dgm:spPr/>
    </dgm:pt>
    <dgm:pt modelId="{783F8BB2-AE59-4FC8-8F94-8C340676AF2F}" type="pres">
      <dgm:prSet presAssocID="{2B1C60E5-5D28-44F9-BEEB-9E10EEC7E9AD}" presName="level3hierChild" presStyleCnt="0"/>
      <dgm:spPr/>
    </dgm:pt>
    <dgm:pt modelId="{B2CCC152-4B9D-4E85-A785-D173D3841D2A}" type="pres">
      <dgm:prSet presAssocID="{A1196300-36F0-4A19-BD05-E45FA95B667F}" presName="conn2-1" presStyleLbl="parChTrans1D3" presStyleIdx="2" presStyleCnt="3"/>
      <dgm:spPr/>
    </dgm:pt>
    <dgm:pt modelId="{98825321-8F1A-43C1-8180-0B78C268ACF6}" type="pres">
      <dgm:prSet presAssocID="{A1196300-36F0-4A19-BD05-E45FA95B667F}" presName="connTx" presStyleLbl="parChTrans1D3" presStyleIdx="2" presStyleCnt="3"/>
      <dgm:spPr/>
    </dgm:pt>
    <dgm:pt modelId="{9CAA3894-06E6-4832-AD7F-5E4283126FF5}" type="pres">
      <dgm:prSet presAssocID="{93D77068-7BDA-4FD8-BC89-ED9EBD317BF8}" presName="root2" presStyleCnt="0"/>
      <dgm:spPr/>
    </dgm:pt>
    <dgm:pt modelId="{BA9A5291-22C7-4D70-AF25-9E5590E52141}" type="pres">
      <dgm:prSet presAssocID="{93D77068-7BDA-4FD8-BC89-ED9EBD317BF8}" presName="LevelTwoTextNode" presStyleLbl="node3" presStyleIdx="2" presStyleCnt="3">
        <dgm:presLayoutVars>
          <dgm:chPref val="3"/>
        </dgm:presLayoutVars>
      </dgm:prSet>
      <dgm:spPr/>
    </dgm:pt>
    <dgm:pt modelId="{6C7A4DB6-27B6-4F9C-B2EA-E52D2F30EE57}" type="pres">
      <dgm:prSet presAssocID="{93D77068-7BDA-4FD8-BC89-ED9EBD317BF8}" presName="level3hierChild" presStyleCnt="0"/>
      <dgm:spPr/>
    </dgm:pt>
    <dgm:pt modelId="{D2707837-FCFD-416A-A670-82BB5FBEB969}" type="pres">
      <dgm:prSet presAssocID="{B80A53D1-01C0-4100-9B34-1348A20F4641}" presName="conn2-1" presStyleLbl="parChTrans1D4" presStyleIdx="0" presStyleCnt="1"/>
      <dgm:spPr/>
    </dgm:pt>
    <dgm:pt modelId="{26CDFC93-95E0-40D9-B7BA-AF67F294C735}" type="pres">
      <dgm:prSet presAssocID="{B80A53D1-01C0-4100-9B34-1348A20F4641}" presName="connTx" presStyleLbl="parChTrans1D4" presStyleIdx="0" presStyleCnt="1"/>
      <dgm:spPr/>
    </dgm:pt>
    <dgm:pt modelId="{77718529-5E16-42D6-91B2-1D17F77ABF29}" type="pres">
      <dgm:prSet presAssocID="{44503608-2CE5-40B2-9D42-820A79AE1C35}" presName="root2" presStyleCnt="0"/>
      <dgm:spPr/>
    </dgm:pt>
    <dgm:pt modelId="{BB858AC3-C260-42E3-9453-C5A082419470}" type="pres">
      <dgm:prSet presAssocID="{44503608-2CE5-40B2-9D42-820A79AE1C35}" presName="LevelTwoTextNode" presStyleLbl="node4" presStyleIdx="0" presStyleCnt="1">
        <dgm:presLayoutVars>
          <dgm:chPref val="3"/>
        </dgm:presLayoutVars>
      </dgm:prSet>
      <dgm:spPr/>
    </dgm:pt>
    <dgm:pt modelId="{B9FFF3EC-6C85-420E-9E33-ABAAC2CEE5CF}" type="pres">
      <dgm:prSet presAssocID="{44503608-2CE5-40B2-9D42-820A79AE1C35}" presName="level3hierChild" presStyleCnt="0"/>
      <dgm:spPr/>
    </dgm:pt>
  </dgm:ptLst>
  <dgm:cxnLst>
    <dgm:cxn modelId="{DCDF7F02-677D-4B7F-A398-F44BBC978987}" type="presOf" srcId="{2B1C60E5-5D28-44F9-BEEB-9E10EEC7E9AD}" destId="{5EDF79EA-2343-402A-9EE5-6898F7103DD3}" srcOrd="0" destOrd="0" presId="urn:microsoft.com/office/officeart/2005/8/layout/hierarchy2"/>
    <dgm:cxn modelId="{2BC48C08-FE2C-4E25-8734-B214D0656964}" type="presOf" srcId="{44503608-2CE5-40B2-9D42-820A79AE1C35}" destId="{BB858AC3-C260-42E3-9453-C5A082419470}" srcOrd="0" destOrd="0" presId="urn:microsoft.com/office/officeart/2005/8/layout/hierarchy2"/>
    <dgm:cxn modelId="{BE12F315-0673-404B-BDA3-13D651BDC506}" type="presOf" srcId="{EEAB96CB-8F0A-4F6A-A83A-39BDA01F1B21}" destId="{2F5423F1-8559-48F8-9ADD-BB13D072535A}" srcOrd="0" destOrd="0" presId="urn:microsoft.com/office/officeart/2005/8/layout/hierarchy2"/>
    <dgm:cxn modelId="{E418F718-F7C3-408B-981E-5E0FE3D29065}" type="presOf" srcId="{DA478C32-A6AB-477B-AEAA-6DC542665048}" destId="{5297F906-57C3-4AB7-8166-5A1ADD64AC88}" srcOrd="1" destOrd="0" presId="urn:microsoft.com/office/officeart/2005/8/layout/hierarchy2"/>
    <dgm:cxn modelId="{0836D119-00C3-4DF3-B7C3-DE65F3CF058E}" type="presOf" srcId="{B80A53D1-01C0-4100-9B34-1348A20F4641}" destId="{D2707837-FCFD-416A-A670-82BB5FBEB969}" srcOrd="0" destOrd="0" presId="urn:microsoft.com/office/officeart/2005/8/layout/hierarchy2"/>
    <dgm:cxn modelId="{52618022-62A3-4E97-83C5-F33CDC89F07A}" srcId="{EEAB96CB-8F0A-4F6A-A83A-39BDA01F1B21}" destId="{322448D3-A32F-4CCC-9D11-9F6C939A656F}" srcOrd="0" destOrd="0" parTransId="{10356EC6-7323-47DC-9E2F-E5B5B8B909F8}" sibTransId="{32FA8B9C-92C1-4C4B-96C6-E7222AEC0879}"/>
    <dgm:cxn modelId="{1CCCED23-E713-4CA7-99B9-0ADBC7C2666E}" type="presOf" srcId="{1F1CA295-CD94-4FC0-8BE5-7C530A8BCFBD}" destId="{9DFABB54-8D05-4197-A1DE-A8B404DC22C8}" srcOrd="0" destOrd="0" presId="urn:microsoft.com/office/officeart/2005/8/layout/hierarchy2"/>
    <dgm:cxn modelId="{A9E15A25-4320-40BD-965D-46039ACCB1CC}" type="presOf" srcId="{4A4326CB-8E39-433E-B881-DCB972CE3E30}" destId="{7A9A1753-6245-4ED4-A7E6-1F7D21E64FCE}" srcOrd="0" destOrd="0" presId="urn:microsoft.com/office/officeart/2005/8/layout/hierarchy2"/>
    <dgm:cxn modelId="{1045F425-861B-4DC5-8611-5DD46A05748C}" type="presOf" srcId="{67C71AB2-1D6D-4043-900A-CE0AD33FD8F1}" destId="{A1E3DED5-E590-43AB-8EFF-6BB1BFA77DD4}" srcOrd="0" destOrd="0" presId="urn:microsoft.com/office/officeart/2005/8/layout/hierarchy2"/>
    <dgm:cxn modelId="{AE68E22C-2F43-4D61-86CA-4DABB7398FAC}" type="presOf" srcId="{EEA185BA-8706-4C76-A070-9F293EB889F3}" destId="{EF1EAED5-A34A-49BA-9377-CED0B4001951}" srcOrd="1" destOrd="0" presId="urn:microsoft.com/office/officeart/2005/8/layout/hierarchy2"/>
    <dgm:cxn modelId="{85656B5C-BC06-4C0B-8458-3CB87FEC7701}" srcId="{E1ED4594-6C9A-40B8-B085-48B69FA343F7}" destId="{EEAB96CB-8F0A-4F6A-A83A-39BDA01F1B21}" srcOrd="3" destOrd="0" parTransId="{DA478C32-A6AB-477B-AEAA-6DC542665048}" sibTransId="{8BCD44EA-AA1D-4375-BE83-5CB60D78F567}"/>
    <dgm:cxn modelId="{A1DFF66A-3DB5-468E-BF89-A89921432978}" type="presOf" srcId="{C6A28CF5-44E0-41EF-8D9C-975180466FEF}" destId="{1D66D180-B795-446C-AF8F-69FA184F1106}" srcOrd="0" destOrd="0" presId="urn:microsoft.com/office/officeart/2005/8/layout/hierarchy2"/>
    <dgm:cxn modelId="{937EBE51-B425-4CF4-80C3-FB416DB5965F}" type="presOf" srcId="{10356EC6-7323-47DC-9E2F-E5B5B8B909F8}" destId="{78852EDA-DD5B-40C2-AD6D-42FAF3863B6A}" srcOrd="1" destOrd="0" presId="urn:microsoft.com/office/officeart/2005/8/layout/hierarchy2"/>
    <dgm:cxn modelId="{BCFF7072-00D2-4799-ADE3-7B38E25E71BB}" srcId="{E1ED4594-6C9A-40B8-B085-48B69FA343F7}" destId="{46F3DEC1-101D-4E5B-8816-4E4CB241B6E2}" srcOrd="0" destOrd="0" parTransId="{EEA185BA-8706-4C76-A070-9F293EB889F3}" sibTransId="{B3DEE4B0-7540-4237-9643-BC273F6DCA0B}"/>
    <dgm:cxn modelId="{2FE16974-FFA3-4E59-94BA-0A942468E48B}" type="presOf" srcId="{46F3DEC1-101D-4E5B-8816-4E4CB241B6E2}" destId="{8765FADC-0BCE-41CB-A4C2-9A4B0C3BADD1}" srcOrd="0" destOrd="0" presId="urn:microsoft.com/office/officeart/2005/8/layout/hierarchy2"/>
    <dgm:cxn modelId="{5D6C7D74-1D69-4A03-A21E-4682DE793075}" srcId="{EEAB96CB-8F0A-4F6A-A83A-39BDA01F1B21}" destId="{93D77068-7BDA-4FD8-BC89-ED9EBD317BF8}" srcOrd="2" destOrd="0" parTransId="{A1196300-36F0-4A19-BD05-E45FA95B667F}" sibTransId="{E4E4AA8D-1A22-43F9-B337-D3E3D157C813}"/>
    <dgm:cxn modelId="{46578854-592A-4FBA-BA3D-A3F4219F270F}" type="presOf" srcId="{67C71AB2-1D6D-4043-900A-CE0AD33FD8F1}" destId="{BB8F188C-1EE4-403F-ADFA-D1A47A5D9CFB}" srcOrd="1" destOrd="0" presId="urn:microsoft.com/office/officeart/2005/8/layout/hierarchy2"/>
    <dgm:cxn modelId="{636D6255-ADE7-4E5C-ADCD-D9D4476C2845}" type="presOf" srcId="{A1196300-36F0-4A19-BD05-E45FA95B667F}" destId="{B2CCC152-4B9D-4E85-A785-D173D3841D2A}" srcOrd="0" destOrd="0" presId="urn:microsoft.com/office/officeart/2005/8/layout/hierarchy2"/>
    <dgm:cxn modelId="{8DBF138E-993E-4B82-8288-2563CE926977}" type="presOf" srcId="{4A4326CB-8E39-433E-B881-DCB972CE3E30}" destId="{B99216E7-96CF-4C1E-A604-6F011F86F33F}" srcOrd="1" destOrd="0" presId="urn:microsoft.com/office/officeart/2005/8/layout/hierarchy2"/>
    <dgm:cxn modelId="{AECA8B91-9F3C-4A9B-B115-004FF687357C}" srcId="{E1ED4594-6C9A-40B8-B085-48B69FA343F7}" destId="{9A585651-D894-4DF5-B05D-4DF2E7C7F1D8}" srcOrd="2" destOrd="0" parTransId="{67C71AB2-1D6D-4043-900A-CE0AD33FD8F1}" sibTransId="{C7218310-E936-45D8-936C-7398ECDECB62}"/>
    <dgm:cxn modelId="{7B9ADE99-E66C-4FFB-9A74-C3018E02BCEA}" type="presOf" srcId="{93D77068-7BDA-4FD8-BC89-ED9EBD317BF8}" destId="{BA9A5291-22C7-4D70-AF25-9E5590E52141}" srcOrd="0" destOrd="0" presId="urn:microsoft.com/office/officeart/2005/8/layout/hierarchy2"/>
    <dgm:cxn modelId="{F148429E-BB39-48C7-B26C-3A089FEB585F}" srcId="{93D77068-7BDA-4FD8-BC89-ED9EBD317BF8}" destId="{44503608-2CE5-40B2-9D42-820A79AE1C35}" srcOrd="0" destOrd="0" parTransId="{B80A53D1-01C0-4100-9B34-1348A20F4641}" sibTransId="{0115CB01-7FD9-4F58-B8D8-384DBB1B95B6}"/>
    <dgm:cxn modelId="{E281A89E-0A80-42A9-81EB-E241E2B12432}" srcId="{E1ED4594-6C9A-40B8-B085-48B69FA343F7}" destId="{1F1CA295-CD94-4FC0-8BE5-7C530A8BCFBD}" srcOrd="1" destOrd="0" parTransId="{4A4326CB-8E39-433E-B881-DCB972CE3E30}" sibTransId="{8E3B47A9-E377-4CD3-AB46-15BD8E87BA1E}"/>
    <dgm:cxn modelId="{3EE169A5-0D42-462B-A965-A87459EC9FAE}" srcId="{5ADDF6BF-41C3-4BD1-A9C0-FAEE16853061}" destId="{E1ED4594-6C9A-40B8-B085-48B69FA343F7}" srcOrd="0" destOrd="0" parTransId="{FFABD6C4-493E-440B-B5AB-31F9DE86DFE7}" sibTransId="{31250B01-C216-4E8B-B757-6C56CF8B7A32}"/>
    <dgm:cxn modelId="{42FBF6AC-9862-4C13-8676-56878C1F45D9}" type="presOf" srcId="{DA478C32-A6AB-477B-AEAA-6DC542665048}" destId="{4FEE2E3C-6BE7-40C3-B2DF-0D3634457AC5}" srcOrd="0" destOrd="0" presId="urn:microsoft.com/office/officeart/2005/8/layout/hierarchy2"/>
    <dgm:cxn modelId="{105281B4-0D07-486B-9656-3E57AED37610}" type="presOf" srcId="{C6A28CF5-44E0-41EF-8D9C-975180466FEF}" destId="{68FFFC53-14D4-4DAB-AEAB-84C0C3F26350}" srcOrd="1" destOrd="0" presId="urn:microsoft.com/office/officeart/2005/8/layout/hierarchy2"/>
    <dgm:cxn modelId="{804B87B9-2777-4F74-A984-0BA8DD0AA91F}" type="presOf" srcId="{A1196300-36F0-4A19-BD05-E45FA95B667F}" destId="{98825321-8F1A-43C1-8180-0B78C268ACF6}" srcOrd="1" destOrd="0" presId="urn:microsoft.com/office/officeart/2005/8/layout/hierarchy2"/>
    <dgm:cxn modelId="{C65004C7-926A-471C-B08C-CE07BD5CA8ED}" srcId="{EEAB96CB-8F0A-4F6A-A83A-39BDA01F1B21}" destId="{2B1C60E5-5D28-44F9-BEEB-9E10EEC7E9AD}" srcOrd="1" destOrd="0" parTransId="{C6A28CF5-44E0-41EF-8D9C-975180466FEF}" sibTransId="{AD254A57-F465-40E9-A182-FBD384431CC4}"/>
    <dgm:cxn modelId="{967EF3C7-4816-486A-B2C7-160B8C838440}" type="presOf" srcId="{10356EC6-7323-47DC-9E2F-E5B5B8B909F8}" destId="{9EC2EEF2-1F7D-49E5-B8BD-8E74FB559E7D}" srcOrd="0" destOrd="0" presId="urn:microsoft.com/office/officeart/2005/8/layout/hierarchy2"/>
    <dgm:cxn modelId="{5696A8CD-8CC9-4555-BDB3-E2E44937678F}" type="presOf" srcId="{322448D3-A32F-4CCC-9D11-9F6C939A656F}" destId="{C0A158C3-24C1-4075-B563-68BB2E9C9C4B}" srcOrd="0" destOrd="0" presId="urn:microsoft.com/office/officeart/2005/8/layout/hierarchy2"/>
    <dgm:cxn modelId="{110C07D1-5B2E-44EC-9A8B-9461480DA015}" type="presOf" srcId="{EEA185BA-8706-4C76-A070-9F293EB889F3}" destId="{C93C071A-8286-4C65-A78A-BBD51CFD48A7}" srcOrd="0" destOrd="0" presId="urn:microsoft.com/office/officeart/2005/8/layout/hierarchy2"/>
    <dgm:cxn modelId="{423E92D6-C7C7-4CC6-B087-0FDAE40BA85C}" type="presOf" srcId="{9A585651-D894-4DF5-B05D-4DF2E7C7F1D8}" destId="{ED5B26AC-F0DC-49B8-8954-D7AC36FD10B3}" srcOrd="0" destOrd="0" presId="urn:microsoft.com/office/officeart/2005/8/layout/hierarchy2"/>
    <dgm:cxn modelId="{0840F5DD-4A2D-4AA2-AD67-BD7F0E5EDA45}" type="presOf" srcId="{E1ED4594-6C9A-40B8-B085-48B69FA343F7}" destId="{66E35052-39FF-43A4-82E8-B65825E37A80}" srcOrd="0" destOrd="0" presId="urn:microsoft.com/office/officeart/2005/8/layout/hierarchy2"/>
    <dgm:cxn modelId="{F49DF6DD-BD3F-4D0C-B943-BA575FD6411A}" type="presOf" srcId="{B80A53D1-01C0-4100-9B34-1348A20F4641}" destId="{26CDFC93-95E0-40D9-B7BA-AF67F294C735}" srcOrd="1" destOrd="0" presId="urn:microsoft.com/office/officeart/2005/8/layout/hierarchy2"/>
    <dgm:cxn modelId="{89D71BEB-831D-4479-B02D-C1F29D0B4588}" type="presOf" srcId="{5ADDF6BF-41C3-4BD1-A9C0-FAEE16853061}" destId="{996DD28A-C304-4815-8315-8D75C339918E}" srcOrd="0" destOrd="0" presId="urn:microsoft.com/office/officeart/2005/8/layout/hierarchy2"/>
    <dgm:cxn modelId="{9C3E13D7-1BB4-425C-B772-58B83B7670B0}" type="presParOf" srcId="{996DD28A-C304-4815-8315-8D75C339918E}" destId="{C26498C1-B60C-49F7-B5C0-78C9EF1534D7}" srcOrd="0" destOrd="0" presId="urn:microsoft.com/office/officeart/2005/8/layout/hierarchy2"/>
    <dgm:cxn modelId="{9EC5F869-220A-4DAE-A516-8B4CFE5B591E}" type="presParOf" srcId="{C26498C1-B60C-49F7-B5C0-78C9EF1534D7}" destId="{66E35052-39FF-43A4-82E8-B65825E37A80}" srcOrd="0" destOrd="0" presId="urn:microsoft.com/office/officeart/2005/8/layout/hierarchy2"/>
    <dgm:cxn modelId="{86A24A52-4441-434D-8D69-ADBCBA8BA26F}" type="presParOf" srcId="{C26498C1-B60C-49F7-B5C0-78C9EF1534D7}" destId="{98DBA3D6-9E15-483A-8026-073CE9A877F9}" srcOrd="1" destOrd="0" presId="urn:microsoft.com/office/officeart/2005/8/layout/hierarchy2"/>
    <dgm:cxn modelId="{D2A2198F-51A6-4F7A-BFAD-DA27ECF620CF}" type="presParOf" srcId="{98DBA3D6-9E15-483A-8026-073CE9A877F9}" destId="{C93C071A-8286-4C65-A78A-BBD51CFD48A7}" srcOrd="0" destOrd="0" presId="urn:microsoft.com/office/officeart/2005/8/layout/hierarchy2"/>
    <dgm:cxn modelId="{28EDC7F8-1723-4013-BD2D-324DB2B89F88}" type="presParOf" srcId="{C93C071A-8286-4C65-A78A-BBD51CFD48A7}" destId="{EF1EAED5-A34A-49BA-9377-CED0B4001951}" srcOrd="0" destOrd="0" presId="urn:microsoft.com/office/officeart/2005/8/layout/hierarchy2"/>
    <dgm:cxn modelId="{3E1D3FCD-3C00-47F5-B3F7-BF02FBAEB96E}" type="presParOf" srcId="{98DBA3D6-9E15-483A-8026-073CE9A877F9}" destId="{B8CB75B2-20D9-4608-86D9-3D66284A9C38}" srcOrd="1" destOrd="0" presId="urn:microsoft.com/office/officeart/2005/8/layout/hierarchy2"/>
    <dgm:cxn modelId="{8BCA5B5E-58C5-4BC4-AC40-D8852697EA88}" type="presParOf" srcId="{B8CB75B2-20D9-4608-86D9-3D66284A9C38}" destId="{8765FADC-0BCE-41CB-A4C2-9A4B0C3BADD1}" srcOrd="0" destOrd="0" presId="urn:microsoft.com/office/officeart/2005/8/layout/hierarchy2"/>
    <dgm:cxn modelId="{815D9FBF-2F85-446B-8B8F-27EA0AC47B2A}" type="presParOf" srcId="{B8CB75B2-20D9-4608-86D9-3D66284A9C38}" destId="{9701B48D-195A-40AF-8F33-D7262B781773}" srcOrd="1" destOrd="0" presId="urn:microsoft.com/office/officeart/2005/8/layout/hierarchy2"/>
    <dgm:cxn modelId="{75BA1BE6-E3B8-47FC-8A8C-FE11B92FF37B}" type="presParOf" srcId="{98DBA3D6-9E15-483A-8026-073CE9A877F9}" destId="{7A9A1753-6245-4ED4-A7E6-1F7D21E64FCE}" srcOrd="2" destOrd="0" presId="urn:microsoft.com/office/officeart/2005/8/layout/hierarchy2"/>
    <dgm:cxn modelId="{445693EE-517D-4F30-B8D6-328A1D8058FF}" type="presParOf" srcId="{7A9A1753-6245-4ED4-A7E6-1F7D21E64FCE}" destId="{B99216E7-96CF-4C1E-A604-6F011F86F33F}" srcOrd="0" destOrd="0" presId="urn:microsoft.com/office/officeart/2005/8/layout/hierarchy2"/>
    <dgm:cxn modelId="{8389C941-F0B2-4916-B30F-4BAE0F7E4FA9}" type="presParOf" srcId="{98DBA3D6-9E15-483A-8026-073CE9A877F9}" destId="{FD42F92F-5345-4477-B6A5-CF8F0DA62DD7}" srcOrd="3" destOrd="0" presId="urn:microsoft.com/office/officeart/2005/8/layout/hierarchy2"/>
    <dgm:cxn modelId="{0F3D0497-C3B3-44C4-9432-62730D107FD3}" type="presParOf" srcId="{FD42F92F-5345-4477-B6A5-CF8F0DA62DD7}" destId="{9DFABB54-8D05-4197-A1DE-A8B404DC22C8}" srcOrd="0" destOrd="0" presId="urn:microsoft.com/office/officeart/2005/8/layout/hierarchy2"/>
    <dgm:cxn modelId="{34DDF2B5-AEE8-4190-8890-A54030290937}" type="presParOf" srcId="{FD42F92F-5345-4477-B6A5-CF8F0DA62DD7}" destId="{AD671D29-CCF6-48AB-A496-B7E511295FD8}" srcOrd="1" destOrd="0" presId="urn:microsoft.com/office/officeart/2005/8/layout/hierarchy2"/>
    <dgm:cxn modelId="{7553F803-819B-4816-B09F-50D05E3C3316}" type="presParOf" srcId="{98DBA3D6-9E15-483A-8026-073CE9A877F9}" destId="{A1E3DED5-E590-43AB-8EFF-6BB1BFA77DD4}" srcOrd="4" destOrd="0" presId="urn:microsoft.com/office/officeart/2005/8/layout/hierarchy2"/>
    <dgm:cxn modelId="{08E5F3B7-0A1B-491D-AA23-0E567C9190AE}" type="presParOf" srcId="{A1E3DED5-E590-43AB-8EFF-6BB1BFA77DD4}" destId="{BB8F188C-1EE4-403F-ADFA-D1A47A5D9CFB}" srcOrd="0" destOrd="0" presId="urn:microsoft.com/office/officeart/2005/8/layout/hierarchy2"/>
    <dgm:cxn modelId="{A1F42147-420B-4098-903B-E2C4D4389B38}" type="presParOf" srcId="{98DBA3D6-9E15-483A-8026-073CE9A877F9}" destId="{9E434F6D-08A7-4BB5-81E2-5B5162496ECF}" srcOrd="5" destOrd="0" presId="urn:microsoft.com/office/officeart/2005/8/layout/hierarchy2"/>
    <dgm:cxn modelId="{3FB53751-65F5-4E0A-8F67-1E9AFE022ED0}" type="presParOf" srcId="{9E434F6D-08A7-4BB5-81E2-5B5162496ECF}" destId="{ED5B26AC-F0DC-49B8-8954-D7AC36FD10B3}" srcOrd="0" destOrd="0" presId="urn:microsoft.com/office/officeart/2005/8/layout/hierarchy2"/>
    <dgm:cxn modelId="{11618510-40E1-48AF-B9B8-5EF3BA6BFC8A}" type="presParOf" srcId="{9E434F6D-08A7-4BB5-81E2-5B5162496ECF}" destId="{A14DEA12-5FCC-4403-88B9-070AC7E58458}" srcOrd="1" destOrd="0" presId="urn:microsoft.com/office/officeart/2005/8/layout/hierarchy2"/>
    <dgm:cxn modelId="{674230AE-CA3C-4620-90FC-ADC41D47BF5C}" type="presParOf" srcId="{98DBA3D6-9E15-483A-8026-073CE9A877F9}" destId="{4FEE2E3C-6BE7-40C3-B2DF-0D3634457AC5}" srcOrd="6" destOrd="0" presId="urn:microsoft.com/office/officeart/2005/8/layout/hierarchy2"/>
    <dgm:cxn modelId="{17DBCB0D-4B82-44CE-BEBA-50A67DC62191}" type="presParOf" srcId="{4FEE2E3C-6BE7-40C3-B2DF-0D3634457AC5}" destId="{5297F906-57C3-4AB7-8166-5A1ADD64AC88}" srcOrd="0" destOrd="0" presId="urn:microsoft.com/office/officeart/2005/8/layout/hierarchy2"/>
    <dgm:cxn modelId="{FC4C2C92-0EE0-41C1-99AC-072C980B6A2B}" type="presParOf" srcId="{98DBA3D6-9E15-483A-8026-073CE9A877F9}" destId="{BFAD96F3-5CE4-4040-A0D5-7CF5A7A06B1F}" srcOrd="7" destOrd="0" presId="urn:microsoft.com/office/officeart/2005/8/layout/hierarchy2"/>
    <dgm:cxn modelId="{E548F96F-7DE2-41D4-AB66-7D89C9DB4A85}" type="presParOf" srcId="{BFAD96F3-5CE4-4040-A0D5-7CF5A7A06B1F}" destId="{2F5423F1-8559-48F8-9ADD-BB13D072535A}" srcOrd="0" destOrd="0" presId="urn:microsoft.com/office/officeart/2005/8/layout/hierarchy2"/>
    <dgm:cxn modelId="{3F1806A8-7FAF-4C0C-9BF9-A0DA4F7E4ECD}" type="presParOf" srcId="{BFAD96F3-5CE4-4040-A0D5-7CF5A7A06B1F}" destId="{35726E3E-C07A-4111-8A04-A1E2B2886B65}" srcOrd="1" destOrd="0" presId="urn:microsoft.com/office/officeart/2005/8/layout/hierarchy2"/>
    <dgm:cxn modelId="{2AFAE2F0-558F-4AB7-BA2C-B8E4B1D353E2}" type="presParOf" srcId="{35726E3E-C07A-4111-8A04-A1E2B2886B65}" destId="{9EC2EEF2-1F7D-49E5-B8BD-8E74FB559E7D}" srcOrd="0" destOrd="0" presId="urn:microsoft.com/office/officeart/2005/8/layout/hierarchy2"/>
    <dgm:cxn modelId="{C9511C94-F6D5-4EC0-99E0-0729BCA15114}" type="presParOf" srcId="{9EC2EEF2-1F7D-49E5-B8BD-8E74FB559E7D}" destId="{78852EDA-DD5B-40C2-AD6D-42FAF3863B6A}" srcOrd="0" destOrd="0" presId="urn:microsoft.com/office/officeart/2005/8/layout/hierarchy2"/>
    <dgm:cxn modelId="{882ABAAA-4C9F-444B-B58C-E70958C96161}" type="presParOf" srcId="{35726E3E-C07A-4111-8A04-A1E2B2886B65}" destId="{2D55AA71-6410-4E8B-8A5C-DC2C0EEBC103}" srcOrd="1" destOrd="0" presId="urn:microsoft.com/office/officeart/2005/8/layout/hierarchy2"/>
    <dgm:cxn modelId="{8607959F-1A96-4AC4-A6F1-2F168E24DB87}" type="presParOf" srcId="{2D55AA71-6410-4E8B-8A5C-DC2C0EEBC103}" destId="{C0A158C3-24C1-4075-B563-68BB2E9C9C4B}" srcOrd="0" destOrd="0" presId="urn:microsoft.com/office/officeart/2005/8/layout/hierarchy2"/>
    <dgm:cxn modelId="{DB98D120-374F-45B0-B28A-D31FDCD85A04}" type="presParOf" srcId="{2D55AA71-6410-4E8B-8A5C-DC2C0EEBC103}" destId="{3421FC40-F9A6-4B61-8D51-C25215F17B38}" srcOrd="1" destOrd="0" presId="urn:microsoft.com/office/officeart/2005/8/layout/hierarchy2"/>
    <dgm:cxn modelId="{2F8B23A8-F881-4C65-9D2A-170453A4BBD0}" type="presParOf" srcId="{35726E3E-C07A-4111-8A04-A1E2B2886B65}" destId="{1D66D180-B795-446C-AF8F-69FA184F1106}" srcOrd="2" destOrd="0" presId="urn:microsoft.com/office/officeart/2005/8/layout/hierarchy2"/>
    <dgm:cxn modelId="{19357215-4189-45B4-B5E6-7418443A7C90}" type="presParOf" srcId="{1D66D180-B795-446C-AF8F-69FA184F1106}" destId="{68FFFC53-14D4-4DAB-AEAB-84C0C3F26350}" srcOrd="0" destOrd="0" presId="urn:microsoft.com/office/officeart/2005/8/layout/hierarchy2"/>
    <dgm:cxn modelId="{B2FC7158-1DC5-4FD9-8602-BDDA9FDEE633}" type="presParOf" srcId="{35726E3E-C07A-4111-8A04-A1E2B2886B65}" destId="{B7A07AC3-A835-4374-81E5-20158D2E0140}" srcOrd="3" destOrd="0" presId="urn:microsoft.com/office/officeart/2005/8/layout/hierarchy2"/>
    <dgm:cxn modelId="{0EB12A3E-7417-4BD8-807A-D89C51F99B02}" type="presParOf" srcId="{B7A07AC3-A835-4374-81E5-20158D2E0140}" destId="{5EDF79EA-2343-402A-9EE5-6898F7103DD3}" srcOrd="0" destOrd="0" presId="urn:microsoft.com/office/officeart/2005/8/layout/hierarchy2"/>
    <dgm:cxn modelId="{1A4E5CDC-FE77-42A6-ABFB-D6A7B2CA2D4F}" type="presParOf" srcId="{B7A07AC3-A835-4374-81E5-20158D2E0140}" destId="{783F8BB2-AE59-4FC8-8F94-8C340676AF2F}" srcOrd="1" destOrd="0" presId="urn:microsoft.com/office/officeart/2005/8/layout/hierarchy2"/>
    <dgm:cxn modelId="{70B98FDC-99A8-4CC5-B1A6-9DCBC385E3B4}" type="presParOf" srcId="{35726E3E-C07A-4111-8A04-A1E2B2886B65}" destId="{B2CCC152-4B9D-4E85-A785-D173D3841D2A}" srcOrd="4" destOrd="0" presId="urn:microsoft.com/office/officeart/2005/8/layout/hierarchy2"/>
    <dgm:cxn modelId="{20E2D6BE-5333-4F37-AE06-9251BC69841C}" type="presParOf" srcId="{B2CCC152-4B9D-4E85-A785-D173D3841D2A}" destId="{98825321-8F1A-43C1-8180-0B78C268ACF6}" srcOrd="0" destOrd="0" presId="urn:microsoft.com/office/officeart/2005/8/layout/hierarchy2"/>
    <dgm:cxn modelId="{8DA5A685-26CC-45CE-BD05-CB066ED57944}" type="presParOf" srcId="{35726E3E-C07A-4111-8A04-A1E2B2886B65}" destId="{9CAA3894-06E6-4832-AD7F-5E4283126FF5}" srcOrd="5" destOrd="0" presId="urn:microsoft.com/office/officeart/2005/8/layout/hierarchy2"/>
    <dgm:cxn modelId="{ED06CAB7-7E2F-4F3D-A56F-27015F33C0A7}" type="presParOf" srcId="{9CAA3894-06E6-4832-AD7F-5E4283126FF5}" destId="{BA9A5291-22C7-4D70-AF25-9E5590E52141}" srcOrd="0" destOrd="0" presId="urn:microsoft.com/office/officeart/2005/8/layout/hierarchy2"/>
    <dgm:cxn modelId="{3958327D-AEC2-4C75-8CB8-3360CC32EB09}" type="presParOf" srcId="{9CAA3894-06E6-4832-AD7F-5E4283126FF5}" destId="{6C7A4DB6-27B6-4F9C-B2EA-E52D2F30EE57}" srcOrd="1" destOrd="0" presId="urn:microsoft.com/office/officeart/2005/8/layout/hierarchy2"/>
    <dgm:cxn modelId="{7323DA56-D4F1-4C1D-A01A-FF346EEC6122}" type="presParOf" srcId="{6C7A4DB6-27B6-4F9C-B2EA-E52D2F30EE57}" destId="{D2707837-FCFD-416A-A670-82BB5FBEB969}" srcOrd="0" destOrd="0" presId="urn:microsoft.com/office/officeart/2005/8/layout/hierarchy2"/>
    <dgm:cxn modelId="{3C936825-8B56-4375-AB15-14322A0904C8}" type="presParOf" srcId="{D2707837-FCFD-416A-A670-82BB5FBEB969}" destId="{26CDFC93-95E0-40D9-B7BA-AF67F294C735}" srcOrd="0" destOrd="0" presId="urn:microsoft.com/office/officeart/2005/8/layout/hierarchy2"/>
    <dgm:cxn modelId="{F305F1ED-7FB1-41CA-B556-C3D1C067B5E0}" type="presParOf" srcId="{6C7A4DB6-27B6-4F9C-B2EA-E52D2F30EE57}" destId="{77718529-5E16-42D6-91B2-1D17F77ABF29}" srcOrd="1" destOrd="0" presId="urn:microsoft.com/office/officeart/2005/8/layout/hierarchy2"/>
    <dgm:cxn modelId="{E6AC8AFF-586F-4DE0-8324-B554E6F2871A}" type="presParOf" srcId="{77718529-5E16-42D6-91B2-1D17F77ABF29}" destId="{BB858AC3-C260-42E3-9453-C5A082419470}" srcOrd="0" destOrd="0" presId="urn:microsoft.com/office/officeart/2005/8/layout/hierarchy2"/>
    <dgm:cxn modelId="{2561F4FE-8ECB-4FBF-949D-39BEBFBAB948}" type="presParOf" srcId="{77718529-5E16-42D6-91B2-1D17F77ABF29}" destId="{B9FFF3EC-6C85-420E-9E33-ABAAC2CEE5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5052-39FF-43A4-82E8-B65825E37A80}">
      <dsp:nvSpPr>
        <dsp:cNvPr id="0" name=""/>
        <dsp:cNvSpPr/>
      </dsp:nvSpPr>
      <dsp:spPr>
        <a:xfrm>
          <a:off x="1189618" y="853564"/>
          <a:ext cx="988699" cy="49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Collection1</a:t>
          </a:r>
        </a:p>
      </dsp:txBody>
      <dsp:txXfrm>
        <a:off x="1204097" y="868043"/>
        <a:ext cx="959741" cy="465391"/>
      </dsp:txXfrm>
    </dsp:sp>
    <dsp:sp modelId="{C93C071A-8286-4C65-A78A-BBD51CFD48A7}">
      <dsp:nvSpPr>
        <dsp:cNvPr id="0" name=""/>
        <dsp:cNvSpPr/>
      </dsp:nvSpPr>
      <dsp:spPr>
        <a:xfrm rot="17692822">
          <a:off x="1906060" y="658300"/>
          <a:ext cx="9399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9995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2558" y="650863"/>
        <a:ext cx="46999" cy="46999"/>
      </dsp:txXfrm>
    </dsp:sp>
    <dsp:sp modelId="{8765FADC-0BCE-41CB-A4C2-9A4B0C3BADD1}">
      <dsp:nvSpPr>
        <dsp:cNvPr id="0" name=""/>
        <dsp:cNvSpPr/>
      </dsp:nvSpPr>
      <dsp:spPr>
        <a:xfrm>
          <a:off x="2573797" y="811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DataObjectA</a:t>
          </a:r>
          <a:endParaRPr lang="en-US" sz="1200" kern="1200" dirty="0"/>
        </a:p>
      </dsp:txBody>
      <dsp:txXfrm>
        <a:off x="2588276" y="15290"/>
        <a:ext cx="959741" cy="465391"/>
      </dsp:txXfrm>
    </dsp:sp>
    <dsp:sp modelId="{7A9A1753-6245-4ED4-A7E6-1F7D21E64FCE}">
      <dsp:nvSpPr>
        <dsp:cNvPr id="0" name=""/>
        <dsp:cNvSpPr/>
      </dsp:nvSpPr>
      <dsp:spPr>
        <a:xfrm rot="19457599">
          <a:off x="2132540" y="942551"/>
          <a:ext cx="48703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87034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3882" y="946438"/>
        <a:ext cx="24351" cy="24351"/>
      </dsp:txXfrm>
    </dsp:sp>
    <dsp:sp modelId="{9DFABB54-8D05-4197-A1DE-A8B404DC22C8}">
      <dsp:nvSpPr>
        <dsp:cNvPr id="0" name=""/>
        <dsp:cNvSpPr/>
      </dsp:nvSpPr>
      <dsp:spPr>
        <a:xfrm>
          <a:off x="2573797" y="569313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DataObjectB</a:t>
          </a:r>
          <a:endParaRPr lang="en-US" sz="1200" kern="1200" dirty="0"/>
        </a:p>
      </dsp:txBody>
      <dsp:txXfrm>
        <a:off x="2588276" y="583792"/>
        <a:ext cx="959741" cy="465391"/>
      </dsp:txXfrm>
    </dsp:sp>
    <dsp:sp modelId="{A1E3DED5-E590-43AB-8EFF-6BB1BFA77DD4}">
      <dsp:nvSpPr>
        <dsp:cNvPr id="0" name=""/>
        <dsp:cNvSpPr/>
      </dsp:nvSpPr>
      <dsp:spPr>
        <a:xfrm rot="2142401">
          <a:off x="2132540" y="1226802"/>
          <a:ext cx="48703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87034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3882" y="1230689"/>
        <a:ext cx="24351" cy="24351"/>
      </dsp:txXfrm>
    </dsp:sp>
    <dsp:sp modelId="{ED5B26AC-F0DC-49B8-8954-D7AC36FD10B3}">
      <dsp:nvSpPr>
        <dsp:cNvPr id="0" name=""/>
        <dsp:cNvSpPr/>
      </dsp:nvSpPr>
      <dsp:spPr>
        <a:xfrm>
          <a:off x="2573797" y="1137815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DataObjectC</a:t>
          </a:r>
          <a:endParaRPr lang="en-US" sz="1200" kern="1200" dirty="0"/>
        </a:p>
      </dsp:txBody>
      <dsp:txXfrm>
        <a:off x="2588276" y="1152294"/>
        <a:ext cx="959741" cy="465391"/>
      </dsp:txXfrm>
    </dsp:sp>
    <dsp:sp modelId="{4FEE2E3C-6BE7-40C3-B2DF-0D3634457AC5}">
      <dsp:nvSpPr>
        <dsp:cNvPr id="0" name=""/>
        <dsp:cNvSpPr/>
      </dsp:nvSpPr>
      <dsp:spPr>
        <a:xfrm rot="3907178">
          <a:off x="1906060" y="1511054"/>
          <a:ext cx="9399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9995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2558" y="1503616"/>
        <a:ext cx="46999" cy="46999"/>
      </dsp:txXfrm>
    </dsp:sp>
    <dsp:sp modelId="{2F5423F1-8559-48F8-9ADD-BB13D072535A}">
      <dsp:nvSpPr>
        <dsp:cNvPr id="0" name=""/>
        <dsp:cNvSpPr/>
      </dsp:nvSpPr>
      <dsp:spPr>
        <a:xfrm>
          <a:off x="2573797" y="1706317"/>
          <a:ext cx="988699" cy="4943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Collection2</a:t>
          </a:r>
        </a:p>
      </dsp:txBody>
      <dsp:txXfrm>
        <a:off x="2588276" y="1720796"/>
        <a:ext cx="959741" cy="465391"/>
      </dsp:txXfrm>
    </dsp:sp>
    <dsp:sp modelId="{9EC2EEF2-1F7D-49E5-B8BD-8E74FB559E7D}">
      <dsp:nvSpPr>
        <dsp:cNvPr id="0" name=""/>
        <dsp:cNvSpPr/>
      </dsp:nvSpPr>
      <dsp:spPr>
        <a:xfrm rot="18289469">
          <a:off x="3413971" y="1653179"/>
          <a:ext cx="6925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253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2923" y="1651928"/>
        <a:ext cx="34626" cy="34626"/>
      </dsp:txXfrm>
    </dsp:sp>
    <dsp:sp modelId="{C0A158C3-24C1-4075-B563-68BB2E9C9C4B}">
      <dsp:nvSpPr>
        <dsp:cNvPr id="0" name=""/>
        <dsp:cNvSpPr/>
      </dsp:nvSpPr>
      <dsp:spPr>
        <a:xfrm>
          <a:off x="3957976" y="1137815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DataObjectA</a:t>
          </a:r>
          <a:endParaRPr lang="en-US" sz="1200" kern="1200" dirty="0"/>
        </a:p>
      </dsp:txBody>
      <dsp:txXfrm>
        <a:off x="3972455" y="1152294"/>
        <a:ext cx="959741" cy="465391"/>
      </dsp:txXfrm>
    </dsp:sp>
    <dsp:sp modelId="{1D66D180-B795-446C-AF8F-69FA184F1106}">
      <dsp:nvSpPr>
        <dsp:cNvPr id="0" name=""/>
        <dsp:cNvSpPr/>
      </dsp:nvSpPr>
      <dsp:spPr>
        <a:xfrm>
          <a:off x="3562497" y="1937430"/>
          <a:ext cx="3954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547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0350" y="1943605"/>
        <a:ext cx="19773" cy="19773"/>
      </dsp:txXfrm>
    </dsp:sp>
    <dsp:sp modelId="{5EDF79EA-2343-402A-9EE5-6898F7103DD3}">
      <dsp:nvSpPr>
        <dsp:cNvPr id="0" name=""/>
        <dsp:cNvSpPr/>
      </dsp:nvSpPr>
      <dsp:spPr>
        <a:xfrm>
          <a:off x="3957976" y="1706317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DataObjectB</a:t>
          </a:r>
          <a:endParaRPr lang="en-US" sz="1200" kern="1200" dirty="0"/>
        </a:p>
      </dsp:txBody>
      <dsp:txXfrm>
        <a:off x="3972455" y="1720796"/>
        <a:ext cx="959741" cy="465391"/>
      </dsp:txXfrm>
    </dsp:sp>
    <dsp:sp modelId="{B2CCC152-4B9D-4E85-A785-D173D3841D2A}">
      <dsp:nvSpPr>
        <dsp:cNvPr id="0" name=""/>
        <dsp:cNvSpPr/>
      </dsp:nvSpPr>
      <dsp:spPr>
        <a:xfrm rot="3310531">
          <a:off x="3413971" y="2221681"/>
          <a:ext cx="6925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253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2923" y="2220430"/>
        <a:ext cx="34626" cy="34626"/>
      </dsp:txXfrm>
    </dsp:sp>
    <dsp:sp modelId="{BA9A5291-22C7-4D70-AF25-9E5590E52141}">
      <dsp:nvSpPr>
        <dsp:cNvPr id="0" name=""/>
        <dsp:cNvSpPr/>
      </dsp:nvSpPr>
      <dsp:spPr>
        <a:xfrm>
          <a:off x="3957976" y="2274819"/>
          <a:ext cx="988699" cy="49434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Collection3</a:t>
          </a:r>
        </a:p>
      </dsp:txBody>
      <dsp:txXfrm>
        <a:off x="3972455" y="2289298"/>
        <a:ext cx="959741" cy="465391"/>
      </dsp:txXfrm>
    </dsp:sp>
    <dsp:sp modelId="{D2707837-FCFD-416A-A670-82BB5FBEB969}">
      <dsp:nvSpPr>
        <dsp:cNvPr id="0" name=""/>
        <dsp:cNvSpPr/>
      </dsp:nvSpPr>
      <dsp:spPr>
        <a:xfrm>
          <a:off x="4946676" y="2505932"/>
          <a:ext cx="3954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547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4528" y="2512107"/>
        <a:ext cx="19773" cy="19773"/>
      </dsp:txXfrm>
    </dsp:sp>
    <dsp:sp modelId="{BB858AC3-C260-42E3-9453-C5A082419470}">
      <dsp:nvSpPr>
        <dsp:cNvPr id="0" name=""/>
        <dsp:cNvSpPr/>
      </dsp:nvSpPr>
      <dsp:spPr>
        <a:xfrm>
          <a:off x="5342155" y="2274819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DataOjectA</a:t>
          </a:r>
          <a:endParaRPr lang="en-US" sz="1200" kern="1200" dirty="0"/>
        </a:p>
      </dsp:txBody>
      <dsp:txXfrm>
        <a:off x="5356634" y="2289298"/>
        <a:ext cx="959741" cy="465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/>
              <a:t>Connect to the Catalog Service Provider for:  </a:t>
            </a:r>
            <a:r>
              <a:rPr lang="en-US" dirty="0">
                <a:effectLst/>
              </a:rPr>
              <a:t>resource configuration, authentication, system metadata, user-assigned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scalable access to </a:t>
            </a:r>
            <a:r>
              <a:rPr lang="en-US" dirty="0" err="1"/>
              <a:t>iRODS</a:t>
            </a:r>
            <a:r>
              <a:rPr lang="en-US" dirty="0"/>
              <a:t> services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be geographically 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have an arbitrary number of resources attached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Provider: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capabilities as the Consumer with the addition of a database plugin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serve storage capabilities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access to the metadata catalog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be placed in a High Availability configuration for failover and load balancing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nl-BE" dirty="0" err="1"/>
              <a:t>Relational</a:t>
            </a:r>
            <a:r>
              <a:rPr lang="nl-BE" dirty="0"/>
              <a:t> Database: </a:t>
            </a:r>
            <a:r>
              <a:rPr lang="nl-BE" dirty="0" err="1">
                <a:effectLst/>
              </a:rPr>
              <a:t>PostgreSQL</a:t>
            </a:r>
            <a:r>
              <a:rPr lang="nl-BE" dirty="0">
                <a:effectLst/>
              </a:rPr>
              <a:t>, </a:t>
            </a:r>
            <a:r>
              <a:rPr lang="nl-BE" dirty="0" err="1">
                <a:effectLst/>
              </a:rPr>
              <a:t>MySQL</a:t>
            </a:r>
            <a:r>
              <a:rPr lang="nl-BE" dirty="0">
                <a:effectLst/>
              </a:rPr>
              <a:t>/</a:t>
            </a:r>
            <a:r>
              <a:rPr lang="nl-BE" dirty="0" err="1">
                <a:effectLst/>
              </a:rPr>
              <a:t>MariaDB</a:t>
            </a:r>
            <a:r>
              <a:rPr lang="nl-BE" dirty="0">
                <a:effectLst/>
              </a:rPr>
              <a:t>, Oracle, </a:t>
            </a:r>
            <a:r>
              <a:rPr lang="nl-BE" dirty="0" err="1">
                <a:effectLst/>
              </a:rPr>
              <a:t>CockroachDB</a:t>
            </a:r>
            <a:endParaRPr lang="nl-BE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Single source of </a:t>
            </a:r>
            <a:r>
              <a:rPr lang="nl-BE" dirty="0" err="1"/>
              <a:t>truth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Holds</a:t>
            </a:r>
            <a:r>
              <a:rPr lang="nl-BE" dirty="0"/>
              <a:t> users, </a:t>
            </a:r>
            <a:r>
              <a:rPr lang="nl-BE" dirty="0" err="1"/>
              <a:t>groups</a:t>
            </a:r>
            <a:r>
              <a:rPr lang="nl-BE" dirty="0"/>
              <a:t>, resources, system metadata, user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Co-resident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iRODS</a:t>
            </a:r>
            <a:r>
              <a:rPr lang="nl-BE" dirty="0"/>
              <a:t> or a </a:t>
            </a:r>
            <a:r>
              <a:rPr lang="nl-BE" dirty="0" err="1"/>
              <a:t>clustered</a:t>
            </a:r>
            <a:r>
              <a:rPr lang="nl-BE" dirty="0"/>
              <a:t> server farm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database </a:t>
            </a:r>
            <a:r>
              <a:rPr lang="nl-BE" dirty="0" err="1"/>
              <a:t>plugin</a:t>
            </a:r>
            <a:r>
              <a:rPr lang="nl-BE" dirty="0"/>
              <a:t> </a:t>
            </a:r>
            <a:r>
              <a:rPr lang="nl-BE" dirty="0" err="1"/>
              <a:t>implemented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ODBC</a:t>
            </a:r>
            <a:endParaRPr lang="nl-B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3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/>
              <a:t>Connect to the Catalog Service Provider for:  </a:t>
            </a:r>
            <a:r>
              <a:rPr lang="en-US" dirty="0">
                <a:effectLst/>
              </a:rPr>
              <a:t>resource configuration, authentication, system metadata, user-assigned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scalable access to </a:t>
            </a:r>
            <a:r>
              <a:rPr lang="en-US" dirty="0" err="1"/>
              <a:t>iRODS</a:t>
            </a:r>
            <a:r>
              <a:rPr lang="en-US" dirty="0"/>
              <a:t> services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be geographically 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have an arbitrary number of resources attached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Provider: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capabilities as the Consumer with the addition of a database plugin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serve storage capabilities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access to the metadata catalog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be placed in a High Availability configuration for failover and load balancing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nl-BE" dirty="0" err="1"/>
              <a:t>Relational</a:t>
            </a:r>
            <a:r>
              <a:rPr lang="nl-BE" dirty="0"/>
              <a:t> Database: </a:t>
            </a:r>
            <a:r>
              <a:rPr lang="nl-BE" dirty="0" err="1">
                <a:effectLst/>
              </a:rPr>
              <a:t>PostgreSQL</a:t>
            </a:r>
            <a:r>
              <a:rPr lang="nl-BE" dirty="0">
                <a:effectLst/>
              </a:rPr>
              <a:t>, </a:t>
            </a:r>
            <a:r>
              <a:rPr lang="nl-BE" dirty="0" err="1">
                <a:effectLst/>
              </a:rPr>
              <a:t>MySQL</a:t>
            </a:r>
            <a:r>
              <a:rPr lang="nl-BE" dirty="0">
                <a:effectLst/>
              </a:rPr>
              <a:t>/</a:t>
            </a:r>
            <a:r>
              <a:rPr lang="nl-BE" dirty="0" err="1">
                <a:effectLst/>
              </a:rPr>
              <a:t>MariaDB</a:t>
            </a:r>
            <a:r>
              <a:rPr lang="nl-BE" dirty="0">
                <a:effectLst/>
              </a:rPr>
              <a:t>, Oracle, </a:t>
            </a:r>
            <a:r>
              <a:rPr lang="nl-BE" dirty="0" err="1">
                <a:effectLst/>
              </a:rPr>
              <a:t>CockroachDB</a:t>
            </a:r>
            <a:endParaRPr lang="nl-BE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Single source of </a:t>
            </a:r>
            <a:r>
              <a:rPr lang="nl-BE" dirty="0" err="1"/>
              <a:t>truth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Holds</a:t>
            </a:r>
            <a:r>
              <a:rPr lang="nl-BE" dirty="0"/>
              <a:t> users, </a:t>
            </a:r>
            <a:r>
              <a:rPr lang="nl-BE" dirty="0" err="1"/>
              <a:t>groups</a:t>
            </a:r>
            <a:r>
              <a:rPr lang="nl-BE" dirty="0"/>
              <a:t>, resources, system metadata, user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Co-resident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iRODS</a:t>
            </a:r>
            <a:r>
              <a:rPr lang="nl-BE" dirty="0"/>
              <a:t> or a </a:t>
            </a:r>
            <a:r>
              <a:rPr lang="nl-BE" dirty="0" err="1"/>
              <a:t>clustered</a:t>
            </a:r>
            <a:r>
              <a:rPr lang="nl-BE" dirty="0"/>
              <a:t> server farm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database </a:t>
            </a:r>
            <a:r>
              <a:rPr lang="nl-BE" dirty="0" err="1"/>
              <a:t>plugin</a:t>
            </a:r>
            <a:r>
              <a:rPr lang="nl-BE" dirty="0"/>
              <a:t> </a:t>
            </a:r>
            <a:r>
              <a:rPr lang="nl-BE" dirty="0" err="1"/>
              <a:t>implemented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ODBC</a:t>
            </a:r>
            <a:endParaRPr lang="nl-B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0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• Collections make no reference to the physical storage path. It is possible for two Data Objects in a Collection to be stored in different physical locations.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• A Data Object may refer to multiple Replicas. Replicas are exact copies of a file, located in multiple physical locations.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various distributed storage technologies into a Unified Namespace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file systems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storage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premises object storage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Archival storage systems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logical view into the complex physical representation of your data, distributed geographically, and at scale.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provides the ability to capture real world policy as computer actionable rules which may allow, deny, or add context to operations within the system.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820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149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AEB-3B61-40DA-93C9-6A90B0CABC81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E98-BADC-43EF-B68C-A900785218B7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995-3991-41C4-8A8D-E22DC26039C0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B7A8-A032-42DC-895A-201AC7DB8646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3C95-01B7-442B-9157-08ED36F76F3C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C57-1E68-4A1D-A551-DCE46BD791C6}" type="datetime1">
              <a:rPr lang="nl-BE" smtClean="0"/>
              <a:t>26/04/2021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8303-CC7E-4D0C-BB25-E38DFC5B13BB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377-46D8-4210-B7FF-1512E92E466C}" type="datetime1">
              <a:rPr lang="nl-BE" smtClean="0"/>
              <a:t>26/04/2021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2FE4-CC50-43C1-B18E-5643057D1080}" type="datetime1">
              <a:rPr lang="nl-BE" smtClean="0"/>
              <a:t>26/04/2021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D7E1-880B-4291-B19F-A3787A4C00CC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72EF29-7C63-44F3-9C9A-F68D6821878F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A81302-6EA0-4065-BC26-73D5CB3FD901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ront.io/r/user-7895002/337ad6679bff1170a39f59394642773305a9e022/iRODS-local-admin-train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8E295A-E5A2-4B0E-A931-36AB1F41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197000"/>
            <a:ext cx="11041200" cy="4653384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nl-BE" sz="3700" dirty="0" err="1"/>
              <a:t>Introduction</a:t>
            </a:r>
            <a:r>
              <a:rPr lang="nl-BE" sz="3700" dirty="0"/>
              <a:t> </a:t>
            </a:r>
            <a:r>
              <a:rPr lang="nl-BE" sz="3700" dirty="0" err="1"/>
              <a:t>to</a:t>
            </a:r>
            <a:r>
              <a:rPr lang="nl-BE" sz="3700" dirty="0"/>
              <a:t> </a:t>
            </a:r>
            <a:r>
              <a:rPr lang="nl-BE" sz="3700" dirty="0" err="1"/>
              <a:t>iRODS</a:t>
            </a:r>
            <a:r>
              <a:rPr lang="nl-BE" sz="3700" dirty="0"/>
              <a:t> (10m)</a:t>
            </a:r>
          </a:p>
          <a:p>
            <a:pPr lvl="0"/>
            <a:r>
              <a:rPr lang="en-US" sz="3700" dirty="0"/>
              <a:t>VSC Tier-1 Data Use cases (15m)</a:t>
            </a:r>
          </a:p>
          <a:p>
            <a:r>
              <a:rPr lang="en-US" sz="3700" dirty="0"/>
              <a:t>Introduction to the KU Leuven </a:t>
            </a:r>
            <a:r>
              <a:rPr lang="en-US" sz="3700" dirty="0" err="1"/>
              <a:t>iRODS</a:t>
            </a:r>
            <a:r>
              <a:rPr lang="en-US" sz="3700" dirty="0"/>
              <a:t> testbed infrastructure (10m)</a:t>
            </a:r>
            <a:endParaRPr lang="nl-BE" sz="3700" dirty="0"/>
          </a:p>
          <a:p>
            <a:pPr lvl="0"/>
            <a:r>
              <a:rPr lang="en-US" sz="3700" dirty="0"/>
              <a:t>Connecting to the KU Leuven testbed (10m)</a:t>
            </a:r>
            <a:endParaRPr lang="nl-BE" sz="3700" dirty="0"/>
          </a:p>
          <a:p>
            <a:pPr lvl="0"/>
            <a:r>
              <a:rPr lang="en-US" sz="3700" dirty="0"/>
              <a:t>Working with </a:t>
            </a:r>
            <a:r>
              <a:rPr lang="en-US" sz="3700" dirty="0" err="1"/>
              <a:t>iRODS</a:t>
            </a:r>
            <a:r>
              <a:rPr lang="en-US" sz="3700" dirty="0"/>
              <a:t> (Basic)</a:t>
            </a:r>
          </a:p>
          <a:p>
            <a:pPr lvl="1"/>
            <a:r>
              <a:rPr lang="nl-BE" sz="2900" dirty="0"/>
              <a:t>Clients: </a:t>
            </a:r>
          </a:p>
          <a:p>
            <a:pPr lvl="2"/>
            <a:r>
              <a:rPr lang="nl-BE" sz="2900" dirty="0"/>
              <a:t>GUI: </a:t>
            </a:r>
            <a:r>
              <a:rPr lang="nl-BE" sz="2900" dirty="0" err="1"/>
              <a:t>Metalnx</a:t>
            </a:r>
            <a:r>
              <a:rPr lang="nl-BE" sz="2900" dirty="0"/>
              <a:t> (20m)</a:t>
            </a:r>
          </a:p>
          <a:p>
            <a:pPr lvl="2"/>
            <a:r>
              <a:rPr lang="nl-BE" sz="2900" dirty="0" err="1"/>
              <a:t>WebDav</a:t>
            </a:r>
            <a:r>
              <a:rPr lang="nl-BE" sz="2900" dirty="0"/>
              <a:t> (15m)</a:t>
            </a:r>
          </a:p>
          <a:p>
            <a:pPr marL="0" indent="0">
              <a:buNone/>
            </a:pPr>
            <a:r>
              <a:rPr lang="en-US" sz="3800" b="1" dirty="0"/>
              <a:t>BREAK -&gt; People not interested on CLI/Python and advanced features can stop here</a:t>
            </a:r>
            <a:endParaRPr lang="nl-BE" sz="3800" dirty="0"/>
          </a:p>
          <a:p>
            <a:pPr lvl="1"/>
            <a:r>
              <a:rPr lang="nl-BE" sz="2900" dirty="0" err="1"/>
              <a:t>Command</a:t>
            </a:r>
            <a:r>
              <a:rPr lang="nl-BE" sz="2900" dirty="0"/>
              <a:t> line: </a:t>
            </a:r>
            <a:r>
              <a:rPr lang="nl-BE" sz="2900" dirty="0" err="1"/>
              <a:t>icommands</a:t>
            </a:r>
            <a:r>
              <a:rPr lang="nl-BE" sz="2900" dirty="0"/>
              <a:t> (20m)</a:t>
            </a:r>
          </a:p>
          <a:p>
            <a:pPr lvl="1"/>
            <a:r>
              <a:rPr lang="nl-BE" sz="2900" dirty="0"/>
              <a:t>Python </a:t>
            </a:r>
            <a:r>
              <a:rPr lang="nl-BE" sz="2900" dirty="0" err="1"/>
              <a:t>iRODS</a:t>
            </a:r>
            <a:r>
              <a:rPr lang="nl-BE" sz="2900" dirty="0"/>
              <a:t> client (PRC) (20m)</a:t>
            </a:r>
          </a:p>
          <a:p>
            <a:pPr lvl="0"/>
            <a:r>
              <a:rPr lang="nl-BE" sz="4500" dirty="0" err="1"/>
              <a:t>Working</a:t>
            </a:r>
            <a:r>
              <a:rPr lang="nl-BE" sz="4500" dirty="0"/>
              <a:t> </a:t>
            </a:r>
            <a:r>
              <a:rPr lang="nl-BE" sz="4500" dirty="0" err="1"/>
              <a:t>with</a:t>
            </a:r>
            <a:r>
              <a:rPr lang="nl-BE" sz="4500" dirty="0"/>
              <a:t> </a:t>
            </a:r>
            <a:r>
              <a:rPr lang="nl-BE" sz="4500" dirty="0" err="1"/>
              <a:t>iRODS</a:t>
            </a:r>
            <a:r>
              <a:rPr lang="nl-BE" sz="4500" dirty="0"/>
              <a:t> (Advanced):</a:t>
            </a:r>
          </a:p>
          <a:p>
            <a:pPr lvl="1"/>
            <a:r>
              <a:rPr lang="nl-BE" sz="2900" dirty="0" err="1"/>
              <a:t>Task</a:t>
            </a:r>
            <a:r>
              <a:rPr lang="nl-BE" sz="2900" dirty="0"/>
              <a:t> </a:t>
            </a:r>
            <a:r>
              <a:rPr lang="nl-BE" sz="2900" dirty="0" err="1"/>
              <a:t>automation</a:t>
            </a:r>
            <a:r>
              <a:rPr lang="nl-BE" sz="2900" dirty="0"/>
              <a:t>:</a:t>
            </a:r>
          </a:p>
          <a:p>
            <a:pPr lvl="2"/>
            <a:r>
              <a:rPr lang="nl-BE" sz="2900" dirty="0"/>
              <a:t>Rules (30m)</a:t>
            </a:r>
          </a:p>
          <a:p>
            <a:pPr lvl="1"/>
            <a:r>
              <a:rPr lang="en-US" sz="2900" dirty="0"/>
              <a:t>Other capabilities – not yet implemented (15m)</a:t>
            </a:r>
            <a:endParaRPr lang="nl-BE" sz="2900" dirty="0"/>
          </a:p>
          <a:p>
            <a:pPr lvl="2"/>
            <a:r>
              <a:rPr lang="nl-BE" sz="2900" dirty="0"/>
              <a:t>landing zone</a:t>
            </a:r>
          </a:p>
          <a:p>
            <a:pPr lvl="2"/>
            <a:r>
              <a:rPr lang="nl-BE" sz="2900" dirty="0" err="1"/>
              <a:t>auditing</a:t>
            </a:r>
            <a:endParaRPr lang="nl-BE" sz="2900" dirty="0"/>
          </a:p>
          <a:p>
            <a:pPr lvl="2"/>
            <a:r>
              <a:rPr lang="nl-BE" sz="2900" dirty="0" err="1"/>
              <a:t>provenance</a:t>
            </a:r>
            <a:endParaRPr lang="nl-BE" sz="29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FE49-04B9-4895-A63F-A3A057D9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A9606-C0DE-40B3-BCB4-4B7DA15C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33A6FF-065A-4C39-9DFD-63F8A5F1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80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019" y="1417158"/>
            <a:ext cx="6199133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Integrated policy engine can be triggered by any operation: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Storage Access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Database Interaction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Network Activity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Extensible RPC API </a:t>
            </a:r>
          </a:p>
          <a:p>
            <a:endParaRPr lang="en-US" sz="2000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17206-7423-416A-B0D3-B8BD3DC35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5" t="14135"/>
          <a:stretch/>
        </p:blipFill>
        <p:spPr>
          <a:xfrm>
            <a:off x="710005" y="3752885"/>
            <a:ext cx="7487490" cy="2339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F7792-9243-418C-9FCE-38CB5C1F4C71}"/>
              </a:ext>
            </a:extLst>
          </p:cNvPr>
          <p:cNvSpPr txBox="1"/>
          <p:nvPr/>
        </p:nvSpPr>
        <p:spPr>
          <a:xfrm>
            <a:off x="8388481" y="3884204"/>
            <a:ext cx="34355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dirty="0" err="1"/>
              <a:t>iRODS</a:t>
            </a:r>
            <a:r>
              <a:rPr lang="en-US" dirty="0"/>
              <a:t> rule may: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restrict access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 for audit and reporting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provide additional context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send a notification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Execute a process on the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584B5-A02D-4BB3-9D1C-1E257178B9F6}"/>
              </a:ext>
            </a:extLst>
          </p:cNvPr>
          <p:cNvSpPr txBox="1"/>
          <p:nvPr/>
        </p:nvSpPr>
        <p:spPr>
          <a:xfrm>
            <a:off x="1785770" y="351487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Policy enforcements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DAEB3-4358-4566-9C6A-0B125F853B19}"/>
              </a:ext>
            </a:extLst>
          </p:cNvPr>
          <p:cNvSpPr txBox="1"/>
          <p:nvPr/>
        </p:nvSpPr>
        <p:spPr>
          <a:xfrm>
            <a:off x="1785770" y="589193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17634367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Secure collaboration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4718" y="1673851"/>
            <a:ext cx="4803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Between zones: federation</a:t>
            </a:r>
          </a:p>
          <a:p>
            <a:pPr fontAlgn="base"/>
            <a:endParaRPr lang="en-US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6C016-BB10-4A38-B8F0-0A65718B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22" y="2863049"/>
            <a:ext cx="4374774" cy="3349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94FAF-7EBF-4F88-9772-70A61D812D05}"/>
              </a:ext>
            </a:extLst>
          </p:cNvPr>
          <p:cNvSpPr txBox="1"/>
          <p:nvPr/>
        </p:nvSpPr>
        <p:spPr>
          <a:xfrm>
            <a:off x="813529" y="1673851"/>
            <a:ext cx="4803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Inside a zone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ACL (users, groups)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Tickets: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Temporary access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iRODS</a:t>
            </a:r>
            <a:r>
              <a:rPr lang="en-US" sz="2400" dirty="0"/>
              <a:t> account needed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fontAlgn="base"/>
            <a:endParaRPr lang="en-US" dirty="0"/>
          </a:p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6615C-1F6D-46BD-9376-F09EE75CE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9" y="3884778"/>
            <a:ext cx="2601130" cy="2311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1CFB5B-BA77-4B06-882A-16700A6C0C5A}"/>
              </a:ext>
            </a:extLst>
          </p:cNvPr>
          <p:cNvSpPr txBox="1"/>
          <p:nvPr/>
        </p:nvSpPr>
        <p:spPr>
          <a:xfrm>
            <a:off x="599092" y="6386411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©images 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209993341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E224-F60B-4F88-939F-6FCDCED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iRODS</a:t>
            </a:r>
            <a:r>
              <a:rPr lang="en-US" dirty="0"/>
              <a:t> capabilities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8B50B-E8FF-496D-A773-3048983E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61" y="1139840"/>
            <a:ext cx="7466928" cy="4872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05DBE-174C-4C45-B663-EC4D152D8EF5}"/>
              </a:ext>
            </a:extLst>
          </p:cNvPr>
          <p:cNvSpPr txBox="1"/>
          <p:nvPr/>
        </p:nvSpPr>
        <p:spPr>
          <a:xfrm>
            <a:off x="2234254" y="581227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4401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A45F89-BA63-4863-BE7D-AAFF5229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training material is available on</a:t>
            </a:r>
            <a:r>
              <a:rPr lang="nl-BE" dirty="0"/>
              <a:t>:</a:t>
            </a:r>
          </a:p>
          <a:p>
            <a:pPr lvl="1"/>
            <a:r>
              <a:rPr lang="nl-BE" dirty="0" err="1">
                <a:hlinkClick r:id="rId2"/>
              </a:rPr>
              <a:t>iRODS</a:t>
            </a:r>
            <a:r>
              <a:rPr lang="nl-BE" dirty="0">
                <a:hlinkClick r:id="rId2"/>
              </a:rPr>
              <a:t>-</a:t>
            </a:r>
            <a:r>
              <a:rPr lang="nl-BE" dirty="0" err="1">
                <a:hlinkClick r:id="rId2"/>
              </a:rPr>
              <a:t>local</a:t>
            </a:r>
            <a:r>
              <a:rPr lang="nl-BE" dirty="0">
                <a:hlinkClick r:id="rId2"/>
              </a:rPr>
              <a:t>-</a:t>
            </a:r>
            <a:r>
              <a:rPr lang="nl-BE" dirty="0" err="1">
                <a:hlinkClick r:id="rId2"/>
              </a:rPr>
              <a:t>admin</a:t>
            </a:r>
            <a:r>
              <a:rPr lang="nl-BE" dirty="0">
                <a:hlinkClick r:id="rId2"/>
              </a:rPr>
              <a:t>-training (gitfront.io)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57D24-0EEA-42D4-8A5D-5C4E97F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74B7E-57CB-4708-A3FB-E4AD00BC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C48038-CF73-44C9-BD8E-74539C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material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22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01.Introduction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iRODS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Placeholder 3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C7A3C0F7-380D-46E9-9638-1507341142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39" r="1333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02F62-BA82-473F-B79C-D65A96505DA6}"/>
              </a:ext>
            </a:extLst>
          </p:cNvPr>
          <p:cNvSpPr txBox="1"/>
          <p:nvPr/>
        </p:nvSpPr>
        <p:spPr>
          <a:xfrm>
            <a:off x="7262543" y="59075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>
                <a:solidFill>
                  <a:schemeClr val="bg1"/>
                </a:solidFill>
              </a:rPr>
              <a:t>©</a:t>
            </a:r>
            <a:r>
              <a:rPr lang="nl-BE" sz="800" dirty="0" err="1">
                <a:solidFill>
                  <a:schemeClr val="bg1"/>
                </a:solidFill>
              </a:rPr>
              <a:t>CarlesBarcenaRoig</a:t>
            </a:r>
            <a:endParaRPr lang="nl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BDE9F-D8B4-476B-A3DF-329D3854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2FEB4-A5D3-48A5-AD8C-830FD2F0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EB4FB7-808C-435D-9B83-60A56137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iRODS</a:t>
            </a:r>
            <a:r>
              <a:rPr lang="en-US" dirty="0"/>
              <a:t>?</a:t>
            </a:r>
            <a:endParaRPr lang="nl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D398DD-BA67-4974-838C-0815336DA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1429" b="1867"/>
          <a:stretch/>
        </p:blipFill>
        <p:spPr>
          <a:xfrm>
            <a:off x="833454" y="3911105"/>
            <a:ext cx="2917924" cy="21204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EFE9DC-979D-4BBA-8590-79AF3CB2CEB6}"/>
              </a:ext>
            </a:extLst>
          </p:cNvPr>
          <p:cNvSpPr/>
          <p:nvPr/>
        </p:nvSpPr>
        <p:spPr>
          <a:xfrm>
            <a:off x="407321" y="1434116"/>
            <a:ext cx="6232690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1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(integrated Rule-Oriented Data System)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/>
              <a:t>A flexible framework for the abstraction of infrastructure</a:t>
            </a:r>
            <a:endParaRPr lang="en-US" sz="1600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Open Source distributed data and storage management system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Configurable data management policies and workflows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Scalable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3F930C0-740A-4BA2-B5E7-B29C97B7F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5" t="24984" r="5457" b="13292"/>
          <a:stretch/>
        </p:blipFill>
        <p:spPr>
          <a:xfrm>
            <a:off x="6033600" y="975480"/>
            <a:ext cx="6001305" cy="32778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F56468-E559-4651-BF57-F98B6E853175}"/>
              </a:ext>
            </a:extLst>
          </p:cNvPr>
          <p:cNvSpPr/>
          <p:nvPr/>
        </p:nvSpPr>
        <p:spPr>
          <a:xfrm>
            <a:off x="4387931" y="4981059"/>
            <a:ext cx="6827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KU Leuven is part of the </a:t>
            </a:r>
            <a:r>
              <a:rPr lang="en-US" dirty="0" err="1"/>
              <a:t>iRODS</a:t>
            </a:r>
            <a:r>
              <a:rPr lang="en-US" dirty="0"/>
              <a:t> consortium – Sustained member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441F1-D454-4D1B-9E60-9BA5EBDB19D5}"/>
              </a:ext>
            </a:extLst>
          </p:cNvPr>
          <p:cNvSpPr txBox="1"/>
          <p:nvPr/>
        </p:nvSpPr>
        <p:spPr>
          <a:xfrm>
            <a:off x="6347532" y="634980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layer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94701-664D-4005-B899-D31DAE67B755}"/>
              </a:ext>
            </a:extLst>
          </p:cNvPr>
          <p:cNvSpPr txBox="1"/>
          <p:nvPr/>
        </p:nvSpPr>
        <p:spPr>
          <a:xfrm>
            <a:off x="6085492" y="412145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281466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7D34-D74B-40E9-858E-0178EF4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3063-C78F-4D0A-913B-30E3F12B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7DFF0B-632A-4C68-A7E1-15570BA7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iRODS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8F069-885D-4D67-9CBD-B0AC71564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" y="4796789"/>
            <a:ext cx="360000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8E061-A0E9-4A5E-8DFE-0B81E01E64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1056368" y="3755464"/>
            <a:ext cx="335264" cy="514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C8E1C8-BBE9-4770-B88C-A22C323A47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1056368" y="2765554"/>
            <a:ext cx="335264" cy="51472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208C8A64-2B2A-4DF3-9C73-A02523C3D59C}"/>
              </a:ext>
            </a:extLst>
          </p:cNvPr>
          <p:cNvSpPr txBox="1"/>
          <p:nvPr/>
        </p:nvSpPr>
        <p:spPr>
          <a:xfrm>
            <a:off x="2042959" y="3809684"/>
            <a:ext cx="3733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Catalogue Service Provider –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iRODS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server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5" name="TextBox 79">
            <a:extLst>
              <a:ext uri="{FF2B5EF4-FFF2-40B4-BE49-F238E27FC236}">
                <a16:creationId xmlns:a16="http://schemas.microsoft.com/office/drawing/2014/main" id="{6E708128-61FB-4A99-8219-3C4150B9AF40}"/>
              </a:ext>
            </a:extLst>
          </p:cNvPr>
          <p:cNvSpPr txBox="1"/>
          <p:nvPr/>
        </p:nvSpPr>
        <p:spPr>
          <a:xfrm>
            <a:off x="2042959" y="4727927"/>
            <a:ext cx="2429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Metadata catalogue (</a:t>
            </a: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iCAT</a:t>
            </a: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)</a:t>
            </a:r>
          </a:p>
          <a:p>
            <a:pPr lvl="0">
              <a:defRPr/>
            </a:pPr>
            <a:r>
              <a:rPr lang="en-US" sz="1200" dirty="0">
                <a:solidFill>
                  <a:srgbClr val="333639"/>
                </a:solidFill>
                <a:latin typeface="FlandersArtSans-Regular"/>
              </a:rPr>
              <a:t>Postgres/</a:t>
            </a:r>
            <a:r>
              <a:rPr lang="en-US" sz="1200" dirty="0" err="1">
                <a:solidFill>
                  <a:srgbClr val="333639"/>
                </a:solidFill>
                <a:latin typeface="FlandersArtSans-Regular"/>
              </a:rPr>
              <a:t>Mysql</a:t>
            </a:r>
            <a:r>
              <a:rPr lang="en-US" sz="1200" dirty="0">
                <a:solidFill>
                  <a:srgbClr val="333639"/>
                </a:solidFill>
                <a:latin typeface="FlandersArtSans-Regular"/>
              </a:rPr>
              <a:t>/Oracle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90E923F5-3CFA-42BD-ABF7-F974FA2AEF15}"/>
              </a:ext>
            </a:extLst>
          </p:cNvPr>
          <p:cNvSpPr txBox="1"/>
          <p:nvPr/>
        </p:nvSpPr>
        <p:spPr>
          <a:xfrm>
            <a:off x="2042959" y="2792188"/>
            <a:ext cx="3987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Catalogue Service Consumer – Storage server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1DD0C1-95D0-4643-A2F8-F0B8A87B4F55}"/>
              </a:ext>
            </a:extLst>
          </p:cNvPr>
          <p:cNvSpPr/>
          <p:nvPr/>
        </p:nvSpPr>
        <p:spPr>
          <a:xfrm>
            <a:off x="6601771" y="4731232"/>
            <a:ext cx="342068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333639"/>
                </a:solidFill>
                <a:latin typeface="FlandersArtSans-Regular"/>
              </a:rPr>
              <a:t>Where everything is written down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A02C4E-5C64-4B1C-A039-67E50AF2ADC7}"/>
              </a:ext>
            </a:extLst>
          </p:cNvPr>
          <p:cNvSpPr/>
          <p:nvPr/>
        </p:nvSpPr>
        <p:spPr>
          <a:xfrm>
            <a:off x="6601771" y="3829765"/>
            <a:ext cx="3277086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333639"/>
                </a:solidFill>
                <a:latin typeface="FlandersArtSans-Regular"/>
              </a:rPr>
              <a:t>Provides access to the Catalogue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8C55D0-1703-4EDC-88D6-9F8F2C295B72}"/>
              </a:ext>
            </a:extLst>
          </p:cNvPr>
          <p:cNvSpPr/>
          <p:nvPr/>
        </p:nvSpPr>
        <p:spPr>
          <a:xfrm>
            <a:off x="6601771" y="2880966"/>
            <a:ext cx="4932953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444444"/>
                </a:solidFill>
                <a:latin typeface="Open Sans"/>
              </a:rPr>
              <a:t>Provides access to storage and other resources</a:t>
            </a:r>
            <a:endParaRPr lang="en-US" dirty="0">
              <a:solidFill>
                <a:srgbClr val="333639"/>
              </a:solidFill>
              <a:latin typeface="FlandersArtSans-Regular"/>
            </a:endParaRPr>
          </a:p>
        </p:txBody>
      </p:sp>
      <p:pic>
        <p:nvPicPr>
          <p:cNvPr id="22" name="Graphic 21" descr="Monitor with solid fill">
            <a:extLst>
              <a:ext uri="{FF2B5EF4-FFF2-40B4-BE49-F238E27FC236}">
                <a16:creationId xmlns:a16="http://schemas.microsoft.com/office/drawing/2014/main" id="{2C6EAED6-D141-4DFF-BF70-3F6852BB5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000" y="1851959"/>
            <a:ext cx="540000" cy="540000"/>
          </a:xfrm>
          <a:prstGeom prst="rect">
            <a:avLst/>
          </a:prstGeom>
        </p:spPr>
      </p:pic>
      <p:sp>
        <p:nvSpPr>
          <p:cNvPr id="23" name="TextBox 5">
            <a:extLst>
              <a:ext uri="{FF2B5EF4-FFF2-40B4-BE49-F238E27FC236}">
                <a16:creationId xmlns:a16="http://schemas.microsoft.com/office/drawing/2014/main" id="{2598AB54-9264-4692-9627-9E4F492D9412}"/>
              </a:ext>
            </a:extLst>
          </p:cNvPr>
          <p:cNvSpPr txBox="1"/>
          <p:nvPr/>
        </p:nvSpPr>
        <p:spPr>
          <a:xfrm>
            <a:off x="2042959" y="1957060"/>
            <a:ext cx="3987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Clients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E976DD-FD78-4A57-805C-2E4F7F184511}"/>
              </a:ext>
            </a:extLst>
          </p:cNvPr>
          <p:cNvSpPr/>
          <p:nvPr/>
        </p:nvSpPr>
        <p:spPr>
          <a:xfrm>
            <a:off x="6579703" y="1920492"/>
            <a:ext cx="2772177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444444"/>
                </a:solidFill>
                <a:latin typeface="Open Sans"/>
              </a:rPr>
              <a:t>Provides access to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iRODS</a:t>
            </a:r>
            <a:endParaRPr lang="en-US" dirty="0">
              <a:solidFill>
                <a:srgbClr val="333639"/>
              </a:solidFill>
              <a:latin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395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7D34-D74B-40E9-858E-0178EF4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1339" y="6210000"/>
            <a:ext cx="4993200" cy="648000"/>
          </a:xfrm>
        </p:spPr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3063-C78F-4D0A-913B-30E3F12B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7DFF0B-632A-4C68-A7E1-15570BA7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iRODS</a:t>
            </a:r>
            <a:r>
              <a:rPr lang="en-US" dirty="0"/>
              <a:t> architecture: examples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8F069-885D-4D67-9CBD-B0AC71564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74" y="4422454"/>
            <a:ext cx="360000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8E061-A0E9-4A5E-8DFE-0B81E01E64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1766373" y="3465006"/>
            <a:ext cx="335264" cy="51472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208C8A64-2B2A-4DF3-9C73-A02523C3D59C}"/>
              </a:ext>
            </a:extLst>
          </p:cNvPr>
          <p:cNvSpPr txBox="1"/>
          <p:nvPr/>
        </p:nvSpPr>
        <p:spPr>
          <a:xfrm>
            <a:off x="2612840" y="3536231"/>
            <a:ext cx="14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iRODS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servers (HA)</a:t>
            </a:r>
          </a:p>
        </p:txBody>
      </p:sp>
      <p:sp>
        <p:nvSpPr>
          <p:cNvPr id="15" name="TextBox 79">
            <a:extLst>
              <a:ext uri="{FF2B5EF4-FFF2-40B4-BE49-F238E27FC236}">
                <a16:creationId xmlns:a16="http://schemas.microsoft.com/office/drawing/2014/main" id="{6E708128-61FB-4A99-8219-3C4150B9AF40}"/>
              </a:ext>
            </a:extLst>
          </p:cNvPr>
          <p:cNvSpPr txBox="1"/>
          <p:nvPr/>
        </p:nvSpPr>
        <p:spPr>
          <a:xfrm>
            <a:off x="2817508" y="4433177"/>
            <a:ext cx="1163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iCAT</a:t>
            </a: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- </a:t>
            </a: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mysql</a:t>
            </a:r>
            <a:endParaRPr lang="en-US" sz="1600" b="1" dirty="0">
              <a:solidFill>
                <a:srgbClr val="333639"/>
              </a:solidFill>
              <a:latin typeface="FlandersArtSans-Regular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2598AB54-9264-4692-9627-9E4F492D9412}"/>
              </a:ext>
            </a:extLst>
          </p:cNvPr>
          <p:cNvSpPr txBox="1"/>
          <p:nvPr/>
        </p:nvSpPr>
        <p:spPr>
          <a:xfrm>
            <a:off x="2752964" y="2566047"/>
            <a:ext cx="8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Clients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3424E7-679F-4BCB-90E7-F057C61B4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24412" y="3561625"/>
            <a:ext cx="335264" cy="514720"/>
          </a:xfrm>
          <a:prstGeom prst="rect">
            <a:avLst/>
          </a:prstGeom>
        </p:spPr>
      </p:pic>
      <p:sp>
        <p:nvSpPr>
          <p:cNvPr id="28" name="TextBox 5">
            <a:extLst>
              <a:ext uri="{FF2B5EF4-FFF2-40B4-BE49-F238E27FC236}">
                <a16:creationId xmlns:a16="http://schemas.microsoft.com/office/drawing/2014/main" id="{36346550-AABE-4006-8A56-47FA14981906}"/>
              </a:ext>
            </a:extLst>
          </p:cNvPr>
          <p:cNvSpPr txBox="1"/>
          <p:nvPr/>
        </p:nvSpPr>
        <p:spPr>
          <a:xfrm>
            <a:off x="10640163" y="3614782"/>
            <a:ext cx="185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Storage servers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29" name="Graphic 28" descr="Monitor with solid fill">
            <a:extLst>
              <a:ext uri="{FF2B5EF4-FFF2-40B4-BE49-F238E27FC236}">
                <a16:creationId xmlns:a16="http://schemas.microsoft.com/office/drawing/2014/main" id="{82C46232-0A4E-4E7F-8049-8EA1EF407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8345" y="2512453"/>
            <a:ext cx="540000" cy="54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8E23904-9BFD-4E48-925B-1543961CD6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2189606" y="3467874"/>
            <a:ext cx="335264" cy="51472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CE4785-E1C3-4CB3-AD5C-CA82DF693758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1934005" y="3979726"/>
            <a:ext cx="634169" cy="442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F41B22-9A7A-4B1D-ADA8-680A17FE69CE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2357238" y="3982594"/>
            <a:ext cx="210936" cy="43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EAA79BE-A028-40DF-A1AE-E93155E330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29" y="4524441"/>
            <a:ext cx="36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B9A3E29-ABAA-4CDA-966C-77E8D0AD78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7237480" y="3579813"/>
            <a:ext cx="335264" cy="514720"/>
          </a:xfrm>
          <a:prstGeom prst="rect">
            <a:avLst/>
          </a:prstGeom>
        </p:spPr>
      </p:pic>
      <p:sp>
        <p:nvSpPr>
          <p:cNvPr id="34" name="TextBox 5">
            <a:extLst>
              <a:ext uri="{FF2B5EF4-FFF2-40B4-BE49-F238E27FC236}">
                <a16:creationId xmlns:a16="http://schemas.microsoft.com/office/drawing/2014/main" id="{E4EA69BE-14E2-47FC-9A59-ABF63B0FB7BE}"/>
              </a:ext>
            </a:extLst>
          </p:cNvPr>
          <p:cNvSpPr txBox="1"/>
          <p:nvPr/>
        </p:nvSpPr>
        <p:spPr>
          <a:xfrm>
            <a:off x="5760054" y="3660933"/>
            <a:ext cx="142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iRODS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servers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5" name="TextBox 79">
            <a:extLst>
              <a:ext uri="{FF2B5EF4-FFF2-40B4-BE49-F238E27FC236}">
                <a16:creationId xmlns:a16="http://schemas.microsoft.com/office/drawing/2014/main" id="{8C9F2A3C-E088-40A5-9F4C-7A326FE8FE0C}"/>
              </a:ext>
            </a:extLst>
          </p:cNvPr>
          <p:cNvSpPr txBox="1"/>
          <p:nvPr/>
        </p:nvSpPr>
        <p:spPr>
          <a:xfrm>
            <a:off x="7808776" y="4535164"/>
            <a:ext cx="1163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iCAT</a:t>
            </a: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- </a:t>
            </a: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mysql</a:t>
            </a:r>
            <a:endParaRPr lang="en-US" sz="1600" b="1" dirty="0">
              <a:solidFill>
                <a:srgbClr val="333639"/>
              </a:solidFill>
              <a:latin typeface="FlandersArtSans-Regular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E65BA8-BABA-439E-B101-A5734822E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7660713" y="3582681"/>
            <a:ext cx="335264" cy="51472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AF888C-36E5-4391-9891-27C0D03787DF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7405112" y="4094533"/>
            <a:ext cx="221717" cy="429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28718D-6F66-4B4F-BB73-C95942B5D646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 flipH="1">
            <a:off x="7626829" y="4097401"/>
            <a:ext cx="201516" cy="427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6D6DFF1-F5EF-4318-AC75-AF7FD7E382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864225" y="3561625"/>
            <a:ext cx="335264" cy="5147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D291DBB-4D0B-4FA9-BDB3-E6961C87A4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10304899" y="3561625"/>
            <a:ext cx="335264" cy="5147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D8B0A2-BDB6-4C99-8658-D8A2ACFAD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43" y="4446832"/>
            <a:ext cx="360000" cy="360000"/>
          </a:xfrm>
          <a:prstGeom prst="rect">
            <a:avLst/>
          </a:prstGeom>
        </p:spPr>
      </p:pic>
      <p:sp>
        <p:nvSpPr>
          <p:cNvPr id="43" name="TextBox 79">
            <a:extLst>
              <a:ext uri="{FF2B5EF4-FFF2-40B4-BE49-F238E27FC236}">
                <a16:creationId xmlns:a16="http://schemas.microsoft.com/office/drawing/2014/main" id="{724AF63E-3837-4EC4-881C-6F6C0EC98B1F}"/>
              </a:ext>
            </a:extLst>
          </p:cNvPr>
          <p:cNvSpPr txBox="1"/>
          <p:nvPr/>
        </p:nvSpPr>
        <p:spPr>
          <a:xfrm>
            <a:off x="945308" y="4457555"/>
            <a:ext cx="830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Storage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EB9BCB-CA5C-47EE-8996-6218157B3980}"/>
              </a:ext>
            </a:extLst>
          </p:cNvPr>
          <p:cNvCxnSpPr>
            <a:stCxn id="10" idx="2"/>
            <a:endCxn id="41" idx="0"/>
          </p:cNvCxnSpPr>
          <p:nvPr/>
        </p:nvCxnSpPr>
        <p:spPr>
          <a:xfrm>
            <a:off x="1934005" y="3979726"/>
            <a:ext cx="21338" cy="46710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B2490A-08AB-461F-A152-9DC8B4469738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flipH="1">
            <a:off x="1955343" y="3982594"/>
            <a:ext cx="401895" cy="46423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A4EDF3E-D4AD-46F0-9DD8-3C36BE102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899" y="4372276"/>
            <a:ext cx="360000" cy="3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5377DB-0832-4022-9189-18AB3A0FA0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225" y="4372276"/>
            <a:ext cx="360000" cy="360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8CB1012-EB18-489C-A0D7-1F339C52E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412" y="4372276"/>
            <a:ext cx="360000" cy="3600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3F965B-38C3-410B-9F09-075AE27B1F21}"/>
              </a:ext>
            </a:extLst>
          </p:cNvPr>
          <p:cNvCxnSpPr>
            <a:cxnSpLocks/>
            <a:stCxn id="26" idx="2"/>
            <a:endCxn id="52" idx="0"/>
          </p:cNvCxnSpPr>
          <p:nvPr/>
        </p:nvCxnSpPr>
        <p:spPr>
          <a:xfrm>
            <a:off x="9592044" y="4076345"/>
            <a:ext cx="12368" cy="295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C553C1-C1BF-40E7-B83D-2D8C9B0D5C7B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>
            <a:off x="10031857" y="4076345"/>
            <a:ext cx="12368" cy="295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F4DA1E-481D-46B6-BF70-78B38B08D1E6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>
            <a:off x="10472531" y="4076345"/>
            <a:ext cx="12368" cy="295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38AD4F-E889-44B9-BED6-F0EDCC23B4E7}"/>
              </a:ext>
            </a:extLst>
          </p:cNvPr>
          <p:cNvCxnSpPr>
            <a:stCxn id="36" idx="3"/>
            <a:endCxn id="26" idx="1"/>
          </p:cNvCxnSpPr>
          <p:nvPr/>
        </p:nvCxnSpPr>
        <p:spPr>
          <a:xfrm flipV="1">
            <a:off x="7995977" y="3818985"/>
            <a:ext cx="1428435" cy="2105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0C80CE-29A4-4DEC-ACBF-11A0FF732AB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934005" y="2867016"/>
            <a:ext cx="221717" cy="5979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Monitor with solid fill">
            <a:extLst>
              <a:ext uri="{FF2B5EF4-FFF2-40B4-BE49-F238E27FC236}">
                <a16:creationId xmlns:a16="http://schemas.microsoft.com/office/drawing/2014/main" id="{2C6EAED6-D141-4DFF-BF70-3F6852BB5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85722" y="2477964"/>
            <a:ext cx="540000" cy="54000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C55F6B-B5E1-43BA-80CF-FB292875DFE4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405112" y="2939087"/>
            <a:ext cx="255601" cy="6407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374AF01-3BA6-4E72-AB84-67891E75F01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57879" y="2939087"/>
            <a:ext cx="2234165" cy="62253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">
            <a:extLst>
              <a:ext uri="{FF2B5EF4-FFF2-40B4-BE49-F238E27FC236}">
                <a16:creationId xmlns:a16="http://schemas.microsoft.com/office/drawing/2014/main" id="{ACD7D266-7201-4113-858A-63ABE24D6D4E}"/>
              </a:ext>
            </a:extLst>
          </p:cNvPr>
          <p:cNvSpPr txBox="1"/>
          <p:nvPr/>
        </p:nvSpPr>
        <p:spPr>
          <a:xfrm>
            <a:off x="10745573" y="4397946"/>
            <a:ext cx="82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Storage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88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iRODS</a:t>
            </a:r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 Core competencies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4" y="3980517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92" y="2102502"/>
            <a:ext cx="596152" cy="596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0" y="1971897"/>
            <a:ext cx="609604" cy="60960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983266" y="1926135"/>
            <a:ext cx="4112734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accent4"/>
                </a:solidFill>
                <a:ea typeface="Roboto" panose="02000000000000000000" pitchFamily="2" charset="0"/>
              </a:rPr>
              <a:t>Unified Storage Namespace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Data virtualization of distributed storage systems</a:t>
            </a:r>
            <a:r>
              <a:rPr lang="en-US" sz="11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07286" y="3756638"/>
            <a:ext cx="411273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accent4"/>
                </a:solidFill>
                <a:ea typeface="Roboto" panose="02000000000000000000" pitchFamily="2" charset="0"/>
              </a:rPr>
              <a:t>Data Discovery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Rich Metadata for collections and data objects (System metadata and user-defined metadata)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41141" y="1971897"/>
            <a:ext cx="4112734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accent4"/>
                </a:solidFill>
                <a:ea typeface="Roboto" panose="02000000000000000000" pitchFamily="2" charset="0"/>
              </a:rPr>
              <a:t>Automation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Rule Engine to enforce data policies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1141" y="3756638"/>
            <a:ext cx="411273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accent4"/>
                </a:solidFill>
                <a:ea typeface="Roboto" panose="02000000000000000000" pitchFamily="2" charset="0"/>
              </a:rPr>
              <a:t>Secure collaboration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Three mechanisms: Permissions, Tickets and Federation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92" y="387289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274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Data virtualization in </a:t>
            </a:r>
            <a:r>
              <a:rPr lang="en-US" sz="4000" dirty="0" err="1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iRODS</a:t>
            </a:r>
            <a:endParaRPr lang="en-US" sz="4000" dirty="0">
              <a:solidFill>
                <a:schemeClr val="tx2"/>
              </a:solidFill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315616" y="1055570"/>
          <a:ext cx="7520474" cy="276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38123" y="1055570"/>
            <a:ext cx="5831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iRODS</a:t>
            </a:r>
            <a:r>
              <a:rPr lang="en-US" sz="2000" b="1" dirty="0"/>
              <a:t> Logical Namespace</a:t>
            </a:r>
          </a:p>
          <a:p>
            <a:r>
              <a:rPr lang="en-US" dirty="0"/>
              <a:t>/Zone/Collection1/</a:t>
            </a:r>
          </a:p>
          <a:p>
            <a:r>
              <a:rPr lang="en-US" dirty="0"/>
              <a:t>/Zone/Collection1/</a:t>
            </a:r>
            <a:r>
              <a:rPr lang="en-US" dirty="0" err="1"/>
              <a:t>DataObjectA</a:t>
            </a:r>
            <a:r>
              <a:rPr lang="en-US" dirty="0"/>
              <a:t>/</a:t>
            </a:r>
            <a:endParaRPr lang="nl-BE" dirty="0"/>
          </a:p>
          <a:p>
            <a:r>
              <a:rPr lang="en-US" dirty="0"/>
              <a:t>/Zone/Collection1/Collection2/</a:t>
            </a:r>
            <a:endParaRPr lang="nl-BE" dirty="0"/>
          </a:p>
          <a:p>
            <a:r>
              <a:rPr lang="en-US" dirty="0"/>
              <a:t>/Zone/Collection1/Collection2/</a:t>
            </a:r>
            <a:r>
              <a:rPr lang="en-US" dirty="0" err="1"/>
              <a:t>DataObjectA</a:t>
            </a:r>
            <a:endParaRPr lang="en-US" dirty="0"/>
          </a:p>
          <a:p>
            <a:r>
              <a:rPr lang="en-US" dirty="0"/>
              <a:t>/Zone/Collection1/Collection2/Collection3/</a:t>
            </a:r>
            <a:r>
              <a:rPr lang="en-US" dirty="0" err="1"/>
              <a:t>DataObjectA</a:t>
            </a:r>
            <a:endParaRPr lang="nl-BE" dirty="0"/>
          </a:p>
          <a:p>
            <a:endParaRPr lang="nl-BE" sz="2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9019" y="4105469"/>
            <a:ext cx="1118156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68" y="4382229"/>
            <a:ext cx="274320" cy="274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98" y="4382229"/>
            <a:ext cx="274320" cy="274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54" y="4782998"/>
            <a:ext cx="274320" cy="2743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15431" y="5101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DC1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211061" y="1804512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Logical </a:t>
            </a:r>
          </a:p>
          <a:p>
            <a:r>
              <a:rPr lang="en-US" sz="2400" b="1" dirty="0"/>
              <a:t>representation</a:t>
            </a:r>
            <a:endParaRPr lang="nl-BE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1061" y="485913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Physical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representation</a:t>
            </a:r>
            <a:endParaRPr lang="nl-BE" sz="2400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D6EA7-8140-47BF-B07E-DB25C1F3B71A}"/>
              </a:ext>
            </a:extLst>
          </p:cNvPr>
          <p:cNvSpPr/>
          <p:nvPr/>
        </p:nvSpPr>
        <p:spPr>
          <a:xfrm>
            <a:off x="3461858" y="4243354"/>
            <a:ext cx="1022413" cy="107172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5" name="Graphic 44" descr="Modern architecture with solid fill">
            <a:extLst>
              <a:ext uri="{FF2B5EF4-FFF2-40B4-BE49-F238E27FC236}">
                <a16:creationId xmlns:a16="http://schemas.microsoft.com/office/drawing/2014/main" id="{1E92F783-20E0-4502-BA4D-77C0C5471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9288" y="4350860"/>
            <a:ext cx="720000" cy="720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381C3FF-762C-4473-9E0B-1B3EF1BE67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44" y="4406706"/>
            <a:ext cx="274320" cy="27432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1ABDE2A-FEFC-4B89-A401-C69222D19E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30" y="4807475"/>
            <a:ext cx="274320" cy="27432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6DE560C-6E1E-4B80-99A8-D0148FCF0905}"/>
              </a:ext>
            </a:extLst>
          </p:cNvPr>
          <p:cNvSpPr txBox="1"/>
          <p:nvPr/>
        </p:nvSpPr>
        <p:spPr>
          <a:xfrm>
            <a:off x="6239507" y="5126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DC2</a:t>
            </a:r>
            <a:endParaRPr lang="nl-B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B24544-2C69-478B-9115-42EB5AD50723}"/>
              </a:ext>
            </a:extLst>
          </p:cNvPr>
          <p:cNvSpPr/>
          <p:nvPr/>
        </p:nvSpPr>
        <p:spPr>
          <a:xfrm>
            <a:off x="6985934" y="4267831"/>
            <a:ext cx="1022413" cy="107172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3" name="Graphic 72" descr="Modern architecture with solid fill">
            <a:extLst>
              <a:ext uri="{FF2B5EF4-FFF2-40B4-BE49-F238E27FC236}">
                <a16:creationId xmlns:a16="http://schemas.microsoft.com/office/drawing/2014/main" id="{F2E98F34-F069-4986-BA2A-615667D55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364" y="4375337"/>
            <a:ext cx="720000" cy="72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0C8C150-1C84-45DC-AAC8-D2333A5117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09" y="4469235"/>
            <a:ext cx="682058" cy="68205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084CE05-09C1-4450-AECF-7915BA2E9E11}"/>
              </a:ext>
            </a:extLst>
          </p:cNvPr>
          <p:cNvSpPr txBox="1"/>
          <p:nvPr/>
        </p:nvSpPr>
        <p:spPr>
          <a:xfrm>
            <a:off x="9330505" y="513263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DC3</a:t>
            </a:r>
            <a:endParaRPr lang="nl-B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ACFB7-817E-48EA-865B-4344ECE7D79C}"/>
              </a:ext>
            </a:extLst>
          </p:cNvPr>
          <p:cNvSpPr/>
          <p:nvPr/>
        </p:nvSpPr>
        <p:spPr>
          <a:xfrm>
            <a:off x="10076932" y="4274404"/>
            <a:ext cx="1022413" cy="107172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9" name="Graphic 78" descr="Modern architecture with solid fill">
            <a:extLst>
              <a:ext uri="{FF2B5EF4-FFF2-40B4-BE49-F238E27FC236}">
                <a16:creationId xmlns:a16="http://schemas.microsoft.com/office/drawing/2014/main" id="{DFABBDEE-1311-40B1-B10D-89D6A0EDA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4362" y="4381910"/>
            <a:ext cx="720000" cy="720000"/>
          </a:xfrm>
          <a:prstGeom prst="rect">
            <a:avLst/>
          </a:prstGeom>
        </p:spPr>
      </p:pic>
      <p:sp>
        <p:nvSpPr>
          <p:cNvPr id="80" name="TextBox 66">
            <a:extLst>
              <a:ext uri="{FF2B5EF4-FFF2-40B4-BE49-F238E27FC236}">
                <a16:creationId xmlns:a16="http://schemas.microsoft.com/office/drawing/2014/main" id="{36874961-A179-4AC0-B403-7682953A259D}"/>
              </a:ext>
            </a:extLst>
          </p:cNvPr>
          <p:cNvSpPr txBox="1"/>
          <p:nvPr/>
        </p:nvSpPr>
        <p:spPr>
          <a:xfrm>
            <a:off x="2699288" y="553467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/irods1/s1/Collection1/</a:t>
            </a:r>
            <a:r>
              <a:rPr lang="nl-BE" sz="1200" dirty="0" err="1"/>
              <a:t>DataObjectA</a:t>
            </a:r>
            <a:endParaRPr lang="nl-BE" sz="1200" dirty="0"/>
          </a:p>
          <a:p>
            <a:r>
              <a:rPr lang="nl-BE" sz="1200" dirty="0"/>
              <a:t>/irods1/s2/Collection2/</a:t>
            </a:r>
            <a:r>
              <a:rPr lang="nl-BE" sz="1200" dirty="0" err="1"/>
              <a:t>DataObjectA</a:t>
            </a:r>
            <a:endParaRPr lang="nl-BE" sz="1200" dirty="0"/>
          </a:p>
          <a:p>
            <a:r>
              <a:rPr lang="nl-BE" sz="1200" dirty="0"/>
              <a:t>/</a:t>
            </a:r>
            <a:r>
              <a:rPr lang="nl-BE" sz="1200" dirty="0" err="1"/>
              <a:t>irods</a:t>
            </a:r>
            <a:r>
              <a:rPr lang="nl-BE" sz="1200" dirty="0"/>
              <a:t>/s3/Collection2/collection3/</a:t>
            </a:r>
            <a:r>
              <a:rPr lang="nl-BE" sz="1200" dirty="0" err="1"/>
              <a:t>DataObjectA</a:t>
            </a:r>
            <a:endParaRPr lang="nl-BE" sz="1200" dirty="0"/>
          </a:p>
        </p:txBody>
      </p:sp>
      <p:sp>
        <p:nvSpPr>
          <p:cNvPr id="81" name="TextBox 66">
            <a:extLst>
              <a:ext uri="{FF2B5EF4-FFF2-40B4-BE49-F238E27FC236}">
                <a16:creationId xmlns:a16="http://schemas.microsoft.com/office/drawing/2014/main" id="{9AFBE102-3838-48D6-BDC3-8B8346F133D8}"/>
              </a:ext>
            </a:extLst>
          </p:cNvPr>
          <p:cNvSpPr txBox="1"/>
          <p:nvPr/>
        </p:nvSpPr>
        <p:spPr>
          <a:xfrm>
            <a:off x="6273456" y="5551636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/irods2/Collection1/</a:t>
            </a:r>
            <a:r>
              <a:rPr lang="nl-BE" sz="1200" dirty="0" err="1"/>
              <a:t>DataObjectA</a:t>
            </a:r>
            <a:endParaRPr lang="nl-BE" sz="1200" dirty="0"/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8DF33D76-855A-4861-BE8F-3D74E8D61000}"/>
              </a:ext>
            </a:extLst>
          </p:cNvPr>
          <p:cNvSpPr txBox="1"/>
          <p:nvPr/>
        </p:nvSpPr>
        <p:spPr>
          <a:xfrm>
            <a:off x="9314362" y="5575430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/irods3/Collection1/</a:t>
            </a:r>
            <a:r>
              <a:rPr lang="nl-BE" sz="1200" dirty="0" err="1"/>
              <a:t>DataObjectA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32100275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Data discovery: Metadata everywhere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9" y="1145777"/>
            <a:ext cx="6638342" cy="4576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92236" y="1912009"/>
            <a:ext cx="445987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Metadata: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filename, file size, creation date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User Metadata: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Manual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Metadata templates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Automation (rules/</a:t>
            </a:r>
            <a:r>
              <a:rPr lang="en-US" sz="2000" dirty="0" err="1"/>
              <a:t>microservices</a:t>
            </a:r>
            <a:r>
              <a:rPr lang="en-US" sz="2000" dirty="0"/>
              <a:t>)</a:t>
            </a:r>
          </a:p>
          <a:p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8EB21-5D80-4B6A-A64F-BD3258883AA4}"/>
              </a:ext>
            </a:extLst>
          </p:cNvPr>
          <p:cNvSpPr txBox="1"/>
          <p:nvPr/>
        </p:nvSpPr>
        <p:spPr>
          <a:xfrm>
            <a:off x="1717887" y="5521941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846763103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916</Words>
  <Application>Microsoft Office PowerPoint</Application>
  <PresentationFormat>Widescreen</PresentationFormat>
  <Paragraphs>185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FlandersArtSans-Regular</vt:lpstr>
      <vt:lpstr>Open Sans</vt:lpstr>
      <vt:lpstr>Wingdings</vt:lpstr>
      <vt:lpstr>KU Leuven</vt:lpstr>
      <vt:lpstr>KU Leuven Sedes</vt:lpstr>
      <vt:lpstr>Agenda</vt:lpstr>
      <vt:lpstr>Training material</vt:lpstr>
      <vt:lpstr>01.Introduction to iRODS</vt:lpstr>
      <vt:lpstr>What is iRODS?</vt:lpstr>
      <vt:lpstr>iRODS architecture</vt:lpstr>
      <vt:lpstr>iRODS architecture: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iRODS capabilities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2021-04-26T20:15:29Z</dcterms:modified>
</cp:coreProperties>
</file>