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530" r:id="rId4"/>
    <p:sldId id="564" r:id="rId5"/>
    <p:sldId id="570" r:id="rId6"/>
    <p:sldId id="571" r:id="rId7"/>
    <p:sldId id="565" r:id="rId8"/>
    <p:sldId id="566" r:id="rId9"/>
    <p:sldId id="568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7908" autoAdjust="0"/>
  </p:normalViewPr>
  <p:slideViewPr>
    <p:cSldViewPr snapToGrid="0" snapToObjects="1">
      <p:cViewPr varScale="1">
        <p:scale>
          <a:sx n="89" d="100"/>
          <a:sy n="89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A337C-8D9C-4F05-9BBE-8122D9EF528F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1187F7A-3F40-4C25-B08E-9DA20E13C73B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System</a:t>
          </a:r>
        </a:p>
        <a:p>
          <a:r>
            <a:rPr lang="en-US" dirty="0"/>
            <a:t>PEP</a:t>
          </a:r>
        </a:p>
      </dgm:t>
    </dgm:pt>
    <dgm:pt modelId="{5544013E-CFE4-41B4-9157-1A0325D68C4F}" type="parTrans" cxnId="{D83CFA32-655C-46E0-9864-0A48CC97650C}">
      <dgm:prSet/>
      <dgm:spPr/>
      <dgm:t>
        <a:bodyPr/>
        <a:lstStyle/>
        <a:p>
          <a:endParaRPr lang="en-US"/>
        </a:p>
      </dgm:t>
    </dgm:pt>
    <dgm:pt modelId="{61C60217-623A-4C18-B262-0EAFB729867D}" type="sibTrans" cxnId="{D83CFA32-655C-46E0-9864-0A48CC97650C}">
      <dgm:prSet/>
      <dgm:spPr/>
      <dgm:t>
        <a:bodyPr/>
        <a:lstStyle/>
        <a:p>
          <a:endParaRPr lang="en-US"/>
        </a:p>
      </dgm:t>
    </dgm:pt>
    <dgm:pt modelId="{944921FD-DE1A-45C8-ACA3-61662F9832C2}" type="pres">
      <dgm:prSet presAssocID="{0AAA337C-8D9C-4F05-9BBE-8122D9EF528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DEC74C-899C-49EB-9DF4-F5F328392AD6}" type="pres">
      <dgm:prSet presAssocID="{01187F7A-3F40-4C25-B08E-9DA20E13C73B}" presName="gear1" presStyleLbl="node1" presStyleIdx="0" presStyleCnt="1" custScaleX="204098" custScaleY="160314" custLinFactNeighborX="1302" custLinFactNeighborY="-10752">
        <dgm:presLayoutVars>
          <dgm:chMax val="1"/>
          <dgm:bulletEnabled val="1"/>
        </dgm:presLayoutVars>
      </dgm:prSet>
      <dgm:spPr/>
    </dgm:pt>
    <dgm:pt modelId="{D53F180B-9CF3-4E48-8B11-40A98D1F6236}" type="pres">
      <dgm:prSet presAssocID="{01187F7A-3F40-4C25-B08E-9DA20E13C73B}" presName="gear1srcNode" presStyleLbl="node1" presStyleIdx="0" presStyleCnt="1"/>
      <dgm:spPr/>
    </dgm:pt>
    <dgm:pt modelId="{A0E7415A-4B68-4DEE-B8ED-916383D73148}" type="pres">
      <dgm:prSet presAssocID="{01187F7A-3F40-4C25-B08E-9DA20E13C73B}" presName="gear1dstNode" presStyleLbl="node1" presStyleIdx="0" presStyleCnt="1"/>
      <dgm:spPr/>
    </dgm:pt>
    <dgm:pt modelId="{2B0276CD-5811-4853-B28F-3685BEC50DCF}" type="pres">
      <dgm:prSet presAssocID="{61C60217-623A-4C18-B262-0EAFB729867D}" presName="connector1" presStyleLbl="sibTrans2D1" presStyleIdx="0" presStyleCnt="1"/>
      <dgm:spPr/>
    </dgm:pt>
  </dgm:ptLst>
  <dgm:cxnLst>
    <dgm:cxn modelId="{795A2E06-6673-42DF-A6DD-57B145BE8DAE}" type="presOf" srcId="{0AAA337C-8D9C-4F05-9BBE-8122D9EF528F}" destId="{944921FD-DE1A-45C8-ACA3-61662F9832C2}" srcOrd="0" destOrd="0" presId="urn:microsoft.com/office/officeart/2005/8/layout/gear1"/>
    <dgm:cxn modelId="{73160624-C4B6-413A-92F8-2A331A59D9A0}" type="presOf" srcId="{01187F7A-3F40-4C25-B08E-9DA20E13C73B}" destId="{D53F180B-9CF3-4E48-8B11-40A98D1F6236}" srcOrd="1" destOrd="0" presId="urn:microsoft.com/office/officeart/2005/8/layout/gear1"/>
    <dgm:cxn modelId="{D83CFA32-655C-46E0-9864-0A48CC97650C}" srcId="{0AAA337C-8D9C-4F05-9BBE-8122D9EF528F}" destId="{01187F7A-3F40-4C25-B08E-9DA20E13C73B}" srcOrd="0" destOrd="0" parTransId="{5544013E-CFE4-41B4-9157-1A0325D68C4F}" sibTransId="{61C60217-623A-4C18-B262-0EAFB729867D}"/>
    <dgm:cxn modelId="{8C492F87-9E33-474D-897A-92C1537C3122}" type="presOf" srcId="{01187F7A-3F40-4C25-B08E-9DA20E13C73B}" destId="{A0E7415A-4B68-4DEE-B8ED-916383D73148}" srcOrd="2" destOrd="0" presId="urn:microsoft.com/office/officeart/2005/8/layout/gear1"/>
    <dgm:cxn modelId="{203342B0-5B67-46A8-A835-5009E01EC266}" type="presOf" srcId="{01187F7A-3F40-4C25-B08E-9DA20E13C73B}" destId="{3DDEC74C-899C-49EB-9DF4-F5F328392AD6}" srcOrd="0" destOrd="0" presId="urn:microsoft.com/office/officeart/2005/8/layout/gear1"/>
    <dgm:cxn modelId="{482032F3-DD30-48D0-926A-BA19DF53EC2F}" type="presOf" srcId="{61C60217-623A-4C18-B262-0EAFB729867D}" destId="{2B0276CD-5811-4853-B28F-3685BEC50DCF}" srcOrd="0" destOrd="0" presId="urn:microsoft.com/office/officeart/2005/8/layout/gear1"/>
    <dgm:cxn modelId="{25B880C0-47E2-4647-8E9C-0454E2AF329D}" type="presParOf" srcId="{944921FD-DE1A-45C8-ACA3-61662F9832C2}" destId="{3DDEC74C-899C-49EB-9DF4-F5F328392AD6}" srcOrd="0" destOrd="0" presId="urn:microsoft.com/office/officeart/2005/8/layout/gear1"/>
    <dgm:cxn modelId="{3AB2F631-185C-4A0C-A6D7-DEB53625C5B8}" type="presParOf" srcId="{944921FD-DE1A-45C8-ACA3-61662F9832C2}" destId="{D53F180B-9CF3-4E48-8B11-40A98D1F6236}" srcOrd="1" destOrd="0" presId="urn:microsoft.com/office/officeart/2005/8/layout/gear1"/>
    <dgm:cxn modelId="{5C965E29-A75C-47D5-91D7-3C91149B6DE0}" type="presParOf" srcId="{944921FD-DE1A-45C8-ACA3-61662F9832C2}" destId="{A0E7415A-4B68-4DEE-B8ED-916383D73148}" srcOrd="2" destOrd="0" presId="urn:microsoft.com/office/officeart/2005/8/layout/gear1"/>
    <dgm:cxn modelId="{59217673-ED0E-49EB-AB5A-A2A2EC9AAD93}" type="presParOf" srcId="{944921FD-DE1A-45C8-ACA3-61662F9832C2}" destId="{2B0276CD-5811-4853-B28F-3685BEC50DC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EC74C-899C-49EB-9DF4-F5F328392AD6}">
      <dsp:nvSpPr>
        <dsp:cNvPr id="0" name=""/>
        <dsp:cNvSpPr/>
      </dsp:nvSpPr>
      <dsp:spPr>
        <a:xfrm>
          <a:off x="-14285" y="0"/>
          <a:ext cx="1610799" cy="1265243"/>
        </a:xfrm>
        <a:prstGeom prst="gear9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PEP</a:t>
          </a:r>
        </a:p>
      </dsp:txBody>
      <dsp:txXfrm>
        <a:off x="283731" y="296377"/>
        <a:ext cx="1014767" cy="650361"/>
      </dsp:txXfrm>
    </dsp:sp>
    <dsp:sp modelId="{2B0276CD-5811-4853-B28F-3685BEC50DCF}">
      <dsp:nvSpPr>
        <dsp:cNvPr id="0" name=""/>
        <dsp:cNvSpPr/>
      </dsp:nvSpPr>
      <dsp:spPr>
        <a:xfrm>
          <a:off x="383731" y="215024"/>
          <a:ext cx="970751" cy="970751"/>
        </a:xfrm>
        <a:prstGeom prst="circularArrow">
          <a:avLst>
            <a:gd name="adj1" fmla="val 4878"/>
            <a:gd name="adj2" fmla="val 312630"/>
            <a:gd name="adj3" fmla="val 2780364"/>
            <a:gd name="adj4" fmla="val 15809772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Look at Davrods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1EB9-F356-47E5-B929-82EC007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97D-9A71-46B4-8B80-4CE59240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713-786C-4AF6-AB6C-718B733C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DFE0-2F5B-400B-A2F7-7D99EE742999}" type="datetime1">
              <a:rPr lang="nl-BE" smtClean="0"/>
              <a:t>26/04/2021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90E7-7B1F-4D3E-ABDF-81C689B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A0B1-1717-433A-AA88-1FEFC72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F930-A746-4574-921F-9A759E5F11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95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26/04/2021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26/04/2021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26/04/2021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701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04.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iRODS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Basic</a:t>
            </a:r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D803B-4305-4CAA-9A32-C52988FA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043E-D1D6-439A-ABDD-86D121E6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566F88-3BAA-4147-9149-D216FDB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module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7E347-9BA3-4151-9384-FE81E58B9350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76263" y="1655763"/>
            <a:ext cx="11041062" cy="334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Get familiar with the different clients of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Metalnx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Webdav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interface,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icommands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(CLI), Python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Client (PRC)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You will learn:</a:t>
            </a:r>
          </a:p>
          <a:p>
            <a:pPr lvl="1"/>
            <a:r>
              <a:rPr lang="en-US" sz="1800" dirty="0"/>
              <a:t>moving around </a:t>
            </a:r>
            <a:r>
              <a:rPr lang="en-US" sz="1800" dirty="0" err="1"/>
              <a:t>iRODS</a:t>
            </a:r>
            <a:endParaRPr lang="en-US" sz="1800" dirty="0"/>
          </a:p>
          <a:p>
            <a:pPr lvl="1"/>
            <a:r>
              <a:rPr lang="en-US" sz="1800" dirty="0"/>
              <a:t>putting and getting data</a:t>
            </a:r>
          </a:p>
          <a:p>
            <a:pPr lvl="1"/>
            <a:r>
              <a:rPr lang="en-US" sz="1800" dirty="0"/>
              <a:t>adding metadata to objects and collections</a:t>
            </a:r>
          </a:p>
          <a:p>
            <a:pPr lvl="1"/>
            <a:r>
              <a:rPr lang="en-US" sz="1800" dirty="0"/>
              <a:t>query/search data based on metadata</a:t>
            </a:r>
            <a:r>
              <a:rPr lang="en-US" sz="2000" dirty="0"/>
              <a:t>*</a:t>
            </a:r>
          </a:p>
          <a:p>
            <a:pPr lvl="1"/>
            <a:r>
              <a:rPr lang="en-US" sz="1800" dirty="0"/>
              <a:t>managing data: create collections, move data, remove data, manage permissions</a:t>
            </a:r>
          </a:p>
        </p:txBody>
      </p:sp>
    </p:spTree>
    <p:extLst>
      <p:ext uri="{BB962C8B-B14F-4D97-AF65-F5344CB8AC3E}">
        <p14:creationId xmlns:p14="http://schemas.microsoft.com/office/powerpoint/2010/main" val="177387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85175" y="330277"/>
            <a:ext cx="9301704" cy="92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Clients</a:t>
            </a:r>
          </a:p>
        </p:txBody>
      </p:sp>
      <p:sp>
        <p:nvSpPr>
          <p:cNvPr id="9" name="TextBox 55"/>
          <p:cNvSpPr txBox="1"/>
          <p:nvPr/>
        </p:nvSpPr>
        <p:spPr bwMode="auto">
          <a:xfrm>
            <a:off x="2049556" y="4411624"/>
            <a:ext cx="74595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Interaction with </a:t>
            </a:r>
            <a:r>
              <a:rPr lang="en-US" sz="3200" dirty="0" err="1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iRODS</a:t>
            </a:r>
            <a:endParaRPr lang="en-US" sz="3200" dirty="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50812" y="3406403"/>
            <a:ext cx="6127562" cy="79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64306" y="3406403"/>
            <a:ext cx="3098931" cy="798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76790" y="366700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iCommands</a:t>
            </a:r>
            <a:endParaRPr lang="nl-BE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75874" y="3904109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DAVRods</a:t>
            </a:r>
            <a:endParaRPr lang="nl-BE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6063" y="361619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User </a:t>
            </a:r>
          </a:p>
          <a:p>
            <a:r>
              <a:rPr lang="nl-BE" sz="1200" b="1" dirty="0" err="1"/>
              <a:t>Clients</a:t>
            </a:r>
            <a:endParaRPr lang="nl-BE" sz="1200" b="1" dirty="0"/>
          </a:p>
        </p:txBody>
      </p:sp>
      <p:pic>
        <p:nvPicPr>
          <p:cNvPr id="23" name="Picture 2" descr="https://www.learnabouttheweb.com/wp-content/uploads/2017/06/Cyberduck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71" y="3533259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upload.wikimedia.org/wikipedia/commons/d/de/WinSC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07" y="353325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Metalnx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63" y="3728407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E2F46B-4268-4DD4-9539-CDA4C1F6D336}"/>
              </a:ext>
            </a:extLst>
          </p:cNvPr>
          <p:cNvSpPr txBox="1"/>
          <p:nvPr/>
        </p:nvSpPr>
        <p:spPr>
          <a:xfrm>
            <a:off x="2003908" y="3678725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431CE3-E40B-4354-AE41-430C327D8960}"/>
              </a:ext>
            </a:extLst>
          </p:cNvPr>
          <p:cNvGrpSpPr/>
          <p:nvPr/>
        </p:nvGrpSpPr>
        <p:grpSpPr>
          <a:xfrm>
            <a:off x="4357393" y="2315079"/>
            <a:ext cx="914400" cy="914400"/>
            <a:chOff x="2811042" y="2000191"/>
            <a:chExt cx="914400" cy="9144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042" y="2000191"/>
              <a:ext cx="914400" cy="914400"/>
            </a:xfrm>
            <a:prstGeom prst="rect">
              <a:avLst/>
            </a:prstGeom>
          </p:spPr>
        </p:pic>
        <p:pic>
          <p:nvPicPr>
            <p:cNvPr id="1026" name="Picture 2" descr="Home | Windows Blog">
              <a:extLst>
                <a:ext uri="{FF2B5EF4-FFF2-40B4-BE49-F238E27FC236}">
                  <a16:creationId xmlns:a16="http://schemas.microsoft.com/office/drawing/2014/main" id="{C7770A3E-8421-402C-962F-A0B95E1CA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6" t="9084" r="30734" b="9895"/>
            <a:stretch/>
          </p:blipFill>
          <p:spPr bwMode="auto">
            <a:xfrm>
              <a:off x="3127630" y="2183801"/>
              <a:ext cx="288167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0C5FC6-441B-4356-9182-DD9C0F24816F}"/>
              </a:ext>
            </a:extLst>
          </p:cNvPr>
          <p:cNvSpPr txBox="1"/>
          <p:nvPr/>
        </p:nvSpPr>
        <p:spPr>
          <a:xfrm>
            <a:off x="6312243" y="3713534"/>
            <a:ext cx="137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PRC-Python API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2DFD15-1DA9-4B10-9A4B-3B6D541A44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48" y="2317261"/>
            <a:ext cx="914400" cy="9144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BD45E5-52A2-455A-BF40-53957C03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06" y="2382407"/>
            <a:ext cx="468000" cy="5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BF40ED-E5A2-4D07-96AC-3A9822D7FC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51" y="2317261"/>
            <a:ext cx="914400" cy="914400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507B5413-C1D0-4907-8009-F5CF28FA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09" y="2382407"/>
            <a:ext cx="468000" cy="5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Metalnx</a:t>
            </a:r>
            <a:endParaRPr lang="en-US" sz="4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74901" y="1541043"/>
            <a:ext cx="5404207" cy="28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graphical</a:t>
            </a:r>
            <a:r>
              <a:rPr lang="nl-BE" sz="2000" dirty="0"/>
              <a:t> user interface </a:t>
            </a:r>
            <a:r>
              <a:rPr lang="nl-BE" sz="2000" dirty="0" err="1"/>
              <a:t>easiness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data objects/collections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downloading data objects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2A4651-0022-4579-A3DE-D5576A3B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5" y="3223659"/>
            <a:ext cx="630803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8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WebDav</a:t>
            </a: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client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874901" y="1541043"/>
            <a:ext cx="5404207" cy="28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graphical</a:t>
            </a:r>
            <a:r>
              <a:rPr lang="nl-BE" sz="2000" dirty="0"/>
              <a:t> user interface </a:t>
            </a:r>
            <a:r>
              <a:rPr lang="nl-BE" sz="2000" dirty="0" err="1"/>
              <a:t>easiness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data objects/collections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downloading data objects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56583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Functionalities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73582" y="1552692"/>
            <a:ext cx="9301704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8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icommands</a:t>
            </a:r>
            <a:r>
              <a:rPr lang="en-US" sz="28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iput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iget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irsync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 –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imeta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...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uploading/downloading 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querying based on metadata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deleting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synchronization of 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ACLs to data objects/collections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C7236-95EE-4D7E-8A41-9B52919F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2659569"/>
            <a:ext cx="4629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Functionalities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73582" y="1552692"/>
            <a:ext cx="9301704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8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VSC-PRC: 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Python3, python-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irodsclient</a:t>
            </a: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data objects/collections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querying based on metadata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deleting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listing the disk usage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ACLs to data objects/collections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F145D-20DF-4230-91E1-B6DBF1CA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8229"/>
            <a:ext cx="6096000" cy="32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Functionalities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74901" y="1733848"/>
            <a:ext cx="522926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8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irule</a:t>
            </a:r>
            <a:r>
              <a:rPr lang="en-US" sz="28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user level </a:t>
            </a:r>
            <a:r>
              <a:rPr lang="nl-BE" sz="2000" dirty="0" err="1"/>
              <a:t>rules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written</a:t>
            </a:r>
            <a:r>
              <a:rPr lang="nl-BE" sz="2000" dirty="0"/>
              <a:t> </a:t>
            </a:r>
            <a:r>
              <a:rPr lang="nl-BE" sz="2000" dirty="0" err="1"/>
              <a:t>into</a:t>
            </a:r>
            <a:r>
              <a:rPr lang="nl-BE" sz="2000" dirty="0"/>
              <a:t> a </a:t>
            </a:r>
            <a:r>
              <a:rPr lang="nl-BE" sz="2000" dirty="0" err="1"/>
              <a:t>local</a:t>
            </a:r>
            <a:r>
              <a:rPr lang="nl-BE" sz="2000" dirty="0"/>
              <a:t> file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execute it when you need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164496" y="1063393"/>
            <a:ext cx="4458982" cy="6934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iRODS</a:t>
            </a:r>
            <a:r>
              <a:rPr lang="nl-BE" dirty="0"/>
              <a:t> RULES</a:t>
            </a:r>
          </a:p>
        </p:txBody>
      </p:sp>
      <p:sp>
        <p:nvSpPr>
          <p:cNvPr id="3" name="Oval 2"/>
          <p:cNvSpPr/>
          <p:nvPr/>
        </p:nvSpPr>
        <p:spPr>
          <a:xfrm>
            <a:off x="8352894" y="1941816"/>
            <a:ext cx="2270584" cy="801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Community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64497" y="1996826"/>
            <a:ext cx="1489750" cy="7463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Policies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54247" y="2316433"/>
            <a:ext cx="698647" cy="4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52893" y="2918718"/>
            <a:ext cx="2270585" cy="801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Users/</a:t>
            </a:r>
            <a:r>
              <a:rPr lang="nl-BE" dirty="0" err="1"/>
              <a:t>Admins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6164496" y="2953430"/>
            <a:ext cx="1489749" cy="7245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Rules</a:t>
            </a:r>
          </a:p>
          <a:p>
            <a:pPr algn="ctr"/>
            <a:r>
              <a:rPr lang="nl-BE" dirty="0" err="1"/>
              <a:t>dsl</a:t>
            </a:r>
            <a:r>
              <a:rPr lang="nl-BE" dirty="0"/>
              <a:t>, Python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54247" y="3318553"/>
            <a:ext cx="698645" cy="10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89009" y="3756251"/>
            <a:ext cx="888119" cy="102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/>
        </p:nvGraphicFramePr>
        <p:xfrm>
          <a:off x="4294596" y="4198275"/>
          <a:ext cx="1582229" cy="143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Bevel 19"/>
          <p:cNvSpPr/>
          <p:nvPr/>
        </p:nvSpPr>
        <p:spPr>
          <a:xfrm>
            <a:off x="8203991" y="4262920"/>
            <a:ext cx="1284269" cy="1038546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Users</a:t>
            </a:r>
          </a:p>
          <a:p>
            <a:pPr algn="ctr"/>
            <a:r>
              <a:rPr lang="nl-BE" dirty="0"/>
              <a:t>Manual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06975" y="3756251"/>
            <a:ext cx="1037690" cy="102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003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258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KU Leuven</vt:lpstr>
      <vt:lpstr>KU Leuven Sedes</vt:lpstr>
      <vt:lpstr>04. Working with iRODS</vt:lpstr>
      <vt:lpstr>Goals of this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2021-04-26T20:53:21Z</dcterms:modified>
</cp:coreProperties>
</file>