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48"/>
  </p:notesMasterIdLst>
  <p:handoutMasterIdLst>
    <p:handoutMasterId r:id="rId49"/>
  </p:handoutMasterIdLst>
  <p:sldIdLst>
    <p:sldId id="258" r:id="rId7"/>
    <p:sldId id="1039" r:id="rId8"/>
    <p:sldId id="1040" r:id="rId9"/>
    <p:sldId id="547" r:id="rId10"/>
    <p:sldId id="988" r:id="rId11"/>
    <p:sldId id="1042" r:id="rId12"/>
    <p:sldId id="1043" r:id="rId13"/>
    <p:sldId id="1045" r:id="rId14"/>
    <p:sldId id="1046" r:id="rId15"/>
    <p:sldId id="1044" r:id="rId16"/>
    <p:sldId id="1004" r:id="rId17"/>
    <p:sldId id="1013" r:id="rId18"/>
    <p:sldId id="1014" r:id="rId19"/>
    <p:sldId id="1033" r:id="rId20"/>
    <p:sldId id="1034" r:id="rId21"/>
    <p:sldId id="1037" r:id="rId22"/>
    <p:sldId id="1036" r:id="rId23"/>
    <p:sldId id="1038" r:id="rId24"/>
    <p:sldId id="1015" r:id="rId25"/>
    <p:sldId id="1018" r:id="rId26"/>
    <p:sldId id="1021" r:id="rId27"/>
    <p:sldId id="1020" r:id="rId28"/>
    <p:sldId id="1023" r:id="rId29"/>
    <p:sldId id="1010" r:id="rId30"/>
    <p:sldId id="1032" r:id="rId31"/>
    <p:sldId id="1031" r:id="rId32"/>
    <p:sldId id="1025" r:id="rId33"/>
    <p:sldId id="1005" r:id="rId34"/>
    <p:sldId id="1012" r:id="rId35"/>
    <p:sldId id="997" r:id="rId36"/>
    <p:sldId id="1011" r:id="rId37"/>
    <p:sldId id="1047" r:id="rId38"/>
    <p:sldId id="1051" r:id="rId39"/>
    <p:sldId id="1050" r:id="rId40"/>
    <p:sldId id="1048" r:id="rId41"/>
    <p:sldId id="1049" r:id="rId42"/>
    <p:sldId id="1052" r:id="rId43"/>
    <p:sldId id="1053" r:id="rId44"/>
    <p:sldId id="1054" r:id="rId45"/>
    <p:sldId id="1055" r:id="rId46"/>
    <p:sldId id="97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C"/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92350-5D3E-4BE0-8BBB-7D1D1311DAF4}" v="3106" dt="2022-07-14T15:40:13.372"/>
    <p1510:client id="{06E59AED-D882-49DD-A4DF-5A1D77DA2326}" v="18" dt="2022-08-11T14:06:59.213"/>
    <p1510:client id="{0727579D-2FDD-4B0C-A757-8FE1CEEEC05B}" v="92" dt="2022-06-16T17:36:31.842"/>
    <p1510:client id="{10A96F60-CC2E-4519-8A02-CCD21B71EBDB}" v="85" dt="2022-07-15T11:27:56.866"/>
    <p1510:client id="{11FAE13D-6805-4CC5-88BF-E02EDBD6AFF9}" v="5" dt="2022-06-16T15:19:34.774"/>
    <p1510:client id="{12B793A8-8DEE-47AF-9B1F-D296C595C0FA}" v="22" dt="2022-06-17T08:33:26.589"/>
    <p1510:client id="{1660B231-E5E8-46C9-8FD3-72F0712B594F}" v="24" dt="2022-06-20T09:27:44.490"/>
    <p1510:client id="{1DCF2B55-4DC1-4855-8E74-75396DC3ECE9}" v="11" dt="2022-06-17T08:00:41.308"/>
    <p1510:client id="{2158026F-DFB8-4A3F-B476-15D2062EF364}" v="24" dt="2022-06-17T08:41:12.373"/>
    <p1510:client id="{33D9F5A5-A021-4142-9EEC-F3CC7094E95F}" v="2233" dt="2022-06-16T15:01:28.229"/>
    <p1510:client id="{5033F611-3B86-471C-88E1-C0023ECEBA45}" v="172" dt="2022-07-29T07:38:59.467"/>
    <p1510:client id="{59BA630F-F4F0-4435-AECE-F8573BFC415B}" v="39" dt="2022-06-16T19:43:06.064"/>
    <p1510:client id="{6992A6BB-3F56-423D-B743-C9C47F5DD8FF}" v="520" dt="2022-06-16T15:51:12.387"/>
    <p1510:client id="{7E2E1707-B4CA-42F8-8C71-5EEE157778EB}" v="1300" dt="2022-07-14T07:07:40.731"/>
    <p1510:client id="{88A42F5A-8A99-41E8-9131-777FC4453790}" v="189" dt="2022-06-17T07:37:26.362"/>
    <p1510:client id="{9DECC903-3462-4448-BCED-EB9EDC7A9D75}" v="4238" dt="2022-07-13T14:44:20.288"/>
    <p1510:client id="{A2DAA703-946B-49FE-93FF-73CF97FC1E76}" v="1" dt="2022-07-15T09:33:33.613"/>
    <p1510:client id="{AAD8D46E-95D6-413B-9407-CF3ABF67D2DD}" v="5" dt="2022-06-22T07:45:57.673"/>
    <p1510:client id="{B2684F1B-2C91-4242-B807-83A0FCB7BA94}" v="220" dt="2022-06-23T07:46:49.317"/>
    <p1510:client id="{B38CE98F-4B95-44AC-8214-CEA6F1CF017D}" v="230" dt="2022-07-20T14:32:07.116"/>
    <p1510:client id="{C684FC9E-B440-4921-92CE-778C0A847567}" v="69" dt="2022-08-09T15:34:49.734"/>
    <p1510:client id="{C78349CD-EDD9-4283-8A4A-A2C3888F0D7C}" v="45" dt="2022-06-16T13:06:44.127"/>
    <p1510:client id="{CB35EFC3-FE3C-466C-8E0D-CEADAF507445}" v="102" dt="2022-06-16T19:48:48.223"/>
    <p1510:client id="{D3FF926A-0E2C-4CB0-A751-146B4A502EAC}" v="194" dt="2022-06-16T19:37:39.772"/>
    <p1510:client id="{D4FCFD5F-212C-4686-A4ED-21C83D6A9C0F}" v="494" dt="2022-07-08T15:18:14.243"/>
    <p1510:client id="{DA1594D4-1D8C-4C14-A3BE-992D4175A310}" v="19" dt="2022-06-17T07:25:36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56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 Selwa" clId="Web-{B38CE98F-4B95-44AC-8214-CEA6F1CF017D}"/>
    <pc:docChg chg="modSld">
      <pc:chgData name="Mag Selwa" userId="" providerId="" clId="Web-{B38CE98F-4B95-44AC-8214-CEA6F1CF017D}" dt="2022-07-20T14:32:07.116" v="52" actId="20577"/>
      <pc:docMkLst>
        <pc:docMk/>
      </pc:docMkLst>
      <pc:sldChg chg="modSp">
        <pc:chgData name="Mag Selwa" userId="" providerId="" clId="Web-{B38CE98F-4B95-44AC-8214-CEA6F1CF017D}" dt="2022-07-20T14:32:07.116" v="52" actId="20577"/>
        <pc:sldMkLst>
          <pc:docMk/>
          <pc:sldMk cId="2985520002" sldId="1010"/>
        </pc:sldMkLst>
        <pc:spChg chg="mod">
          <ac:chgData name="Mag Selwa" userId="" providerId="" clId="Web-{B38CE98F-4B95-44AC-8214-CEA6F1CF017D}" dt="2022-07-20T14:32:07.116" v="52" actId="20577"/>
          <ac:spMkLst>
            <pc:docMk/>
            <pc:sldMk cId="2985520002" sldId="1010"/>
            <ac:spMk id="9" creationId="{B47B56B7-BADD-8072-027D-6F465E865CEA}"/>
          </ac:spMkLst>
        </pc:spChg>
      </pc:sldChg>
    </pc:docChg>
  </pc:docChgLst>
  <pc:docChgLst>
    <pc:chgData name="Mag Selwa" userId="nhfe5/9P7o4Pi41t7PWAfVNZzSYyUMbod+o9vDFo7MI=" providerId="None" clId="Web-{D3FF926A-0E2C-4CB0-A751-146B4A502EAC}"/>
    <pc:docChg chg="addSld modSld">
      <pc:chgData name="Mag Selwa" userId="nhfe5/9P7o4Pi41t7PWAfVNZzSYyUMbod+o9vDFo7MI=" providerId="None" clId="Web-{D3FF926A-0E2C-4CB0-A751-146B4A502EAC}" dt="2022-06-16T19:37:39.772" v="135" actId="20577"/>
      <pc:docMkLst>
        <pc:docMk/>
      </pc:docMkLst>
      <pc:sldChg chg="modSp">
        <pc:chgData name="Mag Selwa" userId="nhfe5/9P7o4Pi41t7PWAfVNZzSYyUMbod+o9vDFo7MI=" providerId="None" clId="Web-{D3FF926A-0E2C-4CB0-A751-146B4A502EAC}" dt="2022-06-16T19:28:57.868" v="82" actId="1076"/>
        <pc:sldMkLst>
          <pc:docMk/>
          <pc:sldMk cId="3667570378" sldId="373"/>
        </pc:sldMkLst>
        <pc:spChg chg="mod">
          <ac:chgData name="Mag Selwa" userId="nhfe5/9P7o4Pi41t7PWAfVNZzSYyUMbod+o9vDFo7MI=" providerId="None" clId="Web-{D3FF926A-0E2C-4CB0-A751-146B4A502EAC}" dt="2022-06-16T19:28:57.868" v="82" actId="1076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D3FF926A-0E2C-4CB0-A751-146B4A502EAC}" dt="2022-06-16T19:28:48.899" v="81" actId="1076"/>
          <ac:spMkLst>
            <pc:docMk/>
            <pc:sldMk cId="3667570378" sldId="373"/>
            <ac:spMk id="10" creationId="{A3D9BC34-CF99-4913-90CB-8B69DD65364D}"/>
          </ac:spMkLst>
        </pc:spChg>
      </pc:sldChg>
      <pc:sldChg chg="addSp delSp modSp">
        <pc:chgData name="Mag Selwa" userId="nhfe5/9P7o4Pi41t7PWAfVNZzSYyUMbod+o9vDFo7MI=" providerId="None" clId="Web-{D3FF926A-0E2C-4CB0-A751-146B4A502EAC}" dt="2022-06-16T19:37:39.772" v="135" actId="20577"/>
        <pc:sldMkLst>
          <pc:docMk/>
          <pc:sldMk cId="1300917897" sldId="979"/>
        </pc:sldMkLst>
        <pc:spChg chg="add mod">
          <ac:chgData name="Mag Selwa" userId="nhfe5/9P7o4Pi41t7PWAfVNZzSYyUMbod+o9vDFo7MI=" providerId="None" clId="Web-{D3FF926A-0E2C-4CB0-A751-146B4A502EAC}" dt="2022-06-16T19:29:31.824" v="98" actId="20577"/>
          <ac:spMkLst>
            <pc:docMk/>
            <pc:sldMk cId="1300917897" sldId="979"/>
            <ac:spMk id="3" creationId="{187C10B0-3723-A4BB-F8BA-9475B57374EF}"/>
          </ac:spMkLst>
        </pc:spChg>
        <pc:spChg chg="add mod">
          <ac:chgData name="Mag Selwa" userId="nhfe5/9P7o4Pi41t7PWAfVNZzSYyUMbod+o9vDFo7MI=" providerId="None" clId="Web-{D3FF926A-0E2C-4CB0-A751-146B4A502EAC}" dt="2022-06-16T19:37:39.772" v="135" actId="20577"/>
          <ac:spMkLst>
            <pc:docMk/>
            <pc:sldMk cId="1300917897" sldId="979"/>
            <ac:spMk id="5" creationId="{85D7AFED-4355-194C-0E14-F7054F0A8635}"/>
          </ac:spMkLst>
        </pc:spChg>
        <pc:spChg chg="del">
          <ac:chgData name="Mag Selwa" userId="nhfe5/9P7o4Pi41t7PWAfVNZzSYyUMbod+o9vDFo7MI=" providerId="None" clId="Web-{D3FF926A-0E2C-4CB0-A751-146B4A502EAC}" dt="2022-06-16T19:29:13.948" v="84"/>
          <ac:spMkLst>
            <pc:docMk/>
            <pc:sldMk cId="1300917897" sldId="979"/>
            <ac:spMk id="8" creationId="{00000000-0000-0000-0000-000000000000}"/>
          </ac:spMkLst>
        </pc:spChg>
        <pc:spChg chg="del">
          <ac:chgData name="Mag Selwa" userId="nhfe5/9P7o4Pi41t7PWAfVNZzSYyUMbod+o9vDFo7MI=" providerId="None" clId="Web-{D3FF926A-0E2C-4CB0-A751-146B4A502EAC}" dt="2022-06-16T19:29:37.028" v="99"/>
          <ac:spMkLst>
            <pc:docMk/>
            <pc:sldMk cId="1300917897" sldId="979"/>
            <ac:spMk id="9" creationId="{00000000-0000-0000-0000-000000000000}"/>
          </ac:spMkLst>
        </pc:spChg>
        <pc:spChg chg="del">
          <ac:chgData name="Mag Selwa" userId="nhfe5/9P7o4Pi41t7PWAfVNZzSYyUMbod+o9vDFo7MI=" providerId="None" clId="Web-{D3FF926A-0E2C-4CB0-A751-146B4A502EAC}" dt="2022-06-16T19:29:39.840" v="100"/>
          <ac:spMkLst>
            <pc:docMk/>
            <pc:sldMk cId="1300917897" sldId="979"/>
            <ac:spMk id="10" creationId="{00000000-0000-0000-0000-000000000000}"/>
          </ac:spMkLst>
        </pc:spChg>
      </pc:sldChg>
      <pc:sldChg chg="modSp">
        <pc:chgData name="Mag Selwa" userId="nhfe5/9P7o4Pi41t7PWAfVNZzSYyUMbod+o9vDFo7MI=" providerId="None" clId="Web-{D3FF926A-0E2C-4CB0-A751-146B4A502EAC}" dt="2022-06-16T19:25:09.990" v="8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D3FF926A-0E2C-4CB0-A751-146B4A502EAC}" dt="2022-06-16T19:25:09.990" v="8" actId="20577"/>
          <ac:spMkLst>
            <pc:docMk/>
            <pc:sldMk cId="2693110110" sldId="997"/>
            <ac:spMk id="3" creationId="{00000000-0000-0000-0000-000000000000}"/>
          </ac:spMkLst>
        </pc:spChg>
      </pc:sldChg>
      <pc:sldChg chg="add replId">
        <pc:chgData name="Mag Selwa" userId="nhfe5/9P7o4Pi41t7PWAfVNZzSYyUMbod+o9vDFo7MI=" providerId="None" clId="Web-{D3FF926A-0E2C-4CB0-A751-146B4A502EAC}" dt="2022-06-16T19:29:07.275" v="83"/>
        <pc:sldMkLst>
          <pc:docMk/>
          <pc:sldMk cId="361927240" sldId="1006"/>
        </pc:sldMkLst>
      </pc:sldChg>
    </pc:docChg>
  </pc:docChgLst>
  <pc:docChgLst>
    <pc:chgData name="Wouter Van Assche" userId="g+oT1l9Qgu5NpB0/b6QTuywHwppBsGmJv0ffiGd2xzU=" providerId="None" clId="Web-{2158026F-DFB8-4A3F-B476-15D2062EF364}"/>
    <pc:docChg chg="modSld">
      <pc:chgData name="Wouter Van Assche" userId="g+oT1l9Qgu5NpB0/b6QTuywHwppBsGmJv0ffiGd2xzU=" providerId="None" clId="Web-{2158026F-DFB8-4A3F-B476-15D2062EF364}" dt="2022-06-17T08:41:12.373" v="15" actId="14100"/>
      <pc:docMkLst>
        <pc:docMk/>
      </pc:docMkLst>
      <pc:sldChg chg="modSp">
        <pc:chgData name="Wouter Van Assche" userId="g+oT1l9Qgu5NpB0/b6QTuywHwppBsGmJv0ffiGd2xzU=" providerId="None" clId="Web-{2158026F-DFB8-4A3F-B476-15D2062EF364}" dt="2022-06-17T08:41:12.373" v="15" actId="14100"/>
        <pc:sldMkLst>
          <pc:docMk/>
          <pc:sldMk cId="2630314880" sldId="995"/>
        </pc:sldMkLst>
        <pc:spChg chg="mod">
          <ac:chgData name="Wouter Van Assche" userId="g+oT1l9Qgu5NpB0/b6QTuywHwppBsGmJv0ffiGd2xzU=" providerId="None" clId="Web-{2158026F-DFB8-4A3F-B476-15D2062EF364}" dt="2022-06-17T08:41:12.373" v="15" actId="14100"/>
          <ac:spMkLst>
            <pc:docMk/>
            <pc:sldMk cId="2630314880" sldId="995"/>
            <ac:spMk id="10" creationId="{A3D9BC34-CF99-4913-90CB-8B69DD65364D}"/>
          </ac:spMkLst>
        </pc:spChg>
      </pc:sldChg>
    </pc:docChg>
  </pc:docChgLst>
  <pc:docChgLst>
    <pc:chgData name="Mag Selwa" userId="nhfe5/9P7o4Pi41t7PWAfVNZzSYyUMbod+o9vDFo7MI=" providerId="None" clId="Web-{CB35EFC3-FE3C-466C-8E0D-CEADAF507445}"/>
    <pc:docChg chg="modSld">
      <pc:chgData name="Mag Selwa" userId="nhfe5/9P7o4Pi41t7PWAfVNZzSYyUMbod+o9vDFo7MI=" providerId="None" clId="Web-{CB35EFC3-FE3C-466C-8E0D-CEADAF507445}" dt="2022-06-16T19:48:48.223" v="79" actId="1076"/>
      <pc:docMkLst>
        <pc:docMk/>
      </pc:docMkLst>
      <pc:sldChg chg="addSp delSp modSp">
        <pc:chgData name="Mag Selwa" userId="nhfe5/9P7o4Pi41t7PWAfVNZzSYyUMbod+o9vDFo7MI=" providerId="None" clId="Web-{CB35EFC3-FE3C-466C-8E0D-CEADAF507445}" dt="2022-06-16T19:48:48.223" v="79" actId="1076"/>
        <pc:sldMkLst>
          <pc:docMk/>
          <pc:sldMk cId="1913456651" sldId="991"/>
        </pc:sldMkLst>
        <pc:spChg chg="add del mod">
          <ac:chgData name="Mag Selwa" userId="nhfe5/9P7o4Pi41t7PWAfVNZzSYyUMbod+o9vDFo7MI=" providerId="None" clId="Web-{CB35EFC3-FE3C-466C-8E0D-CEADAF507445}" dt="2022-06-16T19:47:52.691" v="78"/>
          <ac:spMkLst>
            <pc:docMk/>
            <pc:sldMk cId="1913456651" sldId="991"/>
            <ac:spMk id="6" creationId="{27BAFAED-6956-4256-AB32-266A7F120F64}"/>
          </ac:spMkLst>
        </pc:spChg>
        <pc:graphicFrameChg chg="add del mod modGraphic">
          <ac:chgData name="Mag Selwa" userId="nhfe5/9P7o4Pi41t7PWAfVNZzSYyUMbod+o9vDFo7MI=" providerId="None" clId="Web-{CB35EFC3-FE3C-466C-8E0D-CEADAF507445}" dt="2022-06-16T19:47:33.471" v="64"/>
          <ac:graphicFrameMkLst>
            <pc:docMk/>
            <pc:sldMk cId="1913456651" sldId="991"/>
            <ac:graphicFrameMk id="4" creationId="{787D3FF2-B5BD-1471-ABB2-FA7234E26480}"/>
          </ac:graphicFrameMkLst>
        </pc:graphicFrameChg>
        <pc:graphicFrameChg chg="mod modGraphic">
          <ac:chgData name="Mag Selwa" userId="nhfe5/9P7o4Pi41t7PWAfVNZzSYyUMbod+o9vDFo7MI=" providerId="None" clId="Web-{CB35EFC3-FE3C-466C-8E0D-CEADAF507445}" dt="2022-06-16T19:48:48.223" v="79" actId="1076"/>
          <ac:graphicFrameMkLst>
            <pc:docMk/>
            <pc:sldMk cId="1913456651" sldId="991"/>
            <ac:graphicFrameMk id="5" creationId="{A0F45229-3BE5-4FA2-9B7F-10FE2C37B3A5}"/>
          </ac:graphicFrameMkLst>
        </pc:graphicFrameChg>
        <pc:graphicFrameChg chg="mod modGraphic">
          <ac:chgData name="Mag Selwa" userId="nhfe5/9P7o4Pi41t7PWAfVNZzSYyUMbod+o9vDFo7MI=" providerId="None" clId="Web-{CB35EFC3-FE3C-466C-8E0D-CEADAF507445}" dt="2022-06-16T19:47:15.205" v="59" actId="1076"/>
          <ac:graphicFrameMkLst>
            <pc:docMk/>
            <pc:sldMk cId="1913456651" sldId="991"/>
            <ac:graphicFrameMk id="8" creationId="{5C56E35E-88BE-4F74-BDF3-834004B39D60}"/>
          </ac:graphicFrameMkLst>
        </pc:graphicFrameChg>
      </pc:sldChg>
      <pc:sldChg chg="addSp delSp modSp">
        <pc:chgData name="Mag Selwa" userId="nhfe5/9P7o4Pi41t7PWAfVNZzSYyUMbod+o9vDFo7MI=" providerId="None" clId="Web-{CB35EFC3-FE3C-466C-8E0D-CEADAF507445}" dt="2022-06-16T19:44:36.013" v="46"/>
        <pc:sldMkLst>
          <pc:docMk/>
          <pc:sldMk cId="2616203738" sldId="1004"/>
        </pc:sldMkLst>
        <pc:graphicFrameChg chg="mod modGraphic">
          <ac:chgData name="Mag Selwa" userId="nhfe5/9P7o4Pi41t7PWAfVNZzSYyUMbod+o9vDFo7MI=" providerId="None" clId="Web-{CB35EFC3-FE3C-466C-8E0D-CEADAF507445}" dt="2022-06-16T19:44:36.013" v="46"/>
          <ac:graphicFrameMkLst>
            <pc:docMk/>
            <pc:sldMk cId="2616203738" sldId="1004"/>
            <ac:graphicFrameMk id="5" creationId="{5E0E3581-424C-6925-32BC-119B91BC4FCE}"/>
          </ac:graphicFrameMkLst>
        </pc:graphicFrameChg>
        <pc:graphicFrameChg chg="add del mod">
          <ac:chgData name="Mag Selwa" userId="nhfe5/9P7o4Pi41t7PWAfVNZzSYyUMbod+o9vDFo7MI=" providerId="None" clId="Web-{CB35EFC3-FE3C-466C-8E0D-CEADAF507445}" dt="2022-06-16T19:44:16.762" v="8"/>
          <ac:graphicFrameMkLst>
            <pc:docMk/>
            <pc:sldMk cId="2616203738" sldId="1004"/>
            <ac:graphicFrameMk id="6" creationId="{EF9336D3-7446-2EEE-6FC4-8F10D8B494D5}"/>
          </ac:graphicFrameMkLst>
        </pc:graphicFrameChg>
      </pc:sldChg>
    </pc:docChg>
  </pc:docChgLst>
  <pc:docChgLst>
    <pc:chgData name="Steven Vandenbrande" userId="xtoutncTItACj5UWc66uA+ZaGFvnFbuxwsVHG3xU+yI=" providerId="None" clId="Web-{06E59AED-D882-49DD-A4DF-5A1D77DA2326}"/>
    <pc:docChg chg="modSld">
      <pc:chgData name="Steven Vandenbrande" userId="xtoutncTItACj5UWc66uA+ZaGFvnFbuxwsVHG3xU+yI=" providerId="None" clId="Web-{06E59AED-D882-49DD-A4DF-5A1D77DA2326}" dt="2022-08-11T14:06:51.728" v="13"/>
      <pc:docMkLst>
        <pc:docMk/>
      </pc:docMkLst>
      <pc:sldChg chg="modSp">
        <pc:chgData name="Steven Vandenbrande" userId="xtoutncTItACj5UWc66uA+ZaGFvnFbuxwsVHG3xU+yI=" providerId="None" clId="Web-{06E59AED-D882-49DD-A4DF-5A1D77DA2326}" dt="2022-08-11T14:06:51.728" v="13"/>
        <pc:sldMkLst>
          <pc:docMk/>
          <pc:sldMk cId="2616203738" sldId="1004"/>
        </pc:sldMkLst>
        <pc:graphicFrameChg chg="mod modGraphic">
          <ac:chgData name="Steven Vandenbrande" userId="xtoutncTItACj5UWc66uA+ZaGFvnFbuxwsVHG3xU+yI=" providerId="None" clId="Web-{06E59AED-D882-49DD-A4DF-5A1D77DA2326}" dt="2022-08-11T14:06:51.728" v="13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</pc:docChg>
  </pc:docChgLst>
  <pc:docChgLst>
    <pc:chgData name="Maxime Van den Bossche" userId="UHsicVu0lDPhlWn5MpEzfh5t8UBa4SoJXzjmcKjTj0o=" providerId="None" clId="Web-{7E2E1707-B4CA-42F8-8C71-5EEE157778EB}"/>
    <pc:docChg chg="addSld delSld modSld sldOrd">
      <pc:chgData name="Maxime Van den Bossche" userId="UHsicVu0lDPhlWn5MpEzfh5t8UBa4SoJXzjmcKjTj0o=" providerId="None" clId="Web-{7E2E1707-B4CA-42F8-8C71-5EEE157778EB}" dt="2022-07-14T07:07:40.731" v="1107" actId="1076"/>
      <pc:docMkLst>
        <pc:docMk/>
      </pc:docMkLst>
      <pc:sldChg chg="modSp">
        <pc:chgData name="Maxime Van den Bossche" userId="UHsicVu0lDPhlWn5MpEzfh5t8UBa4SoJXzjmcKjTj0o=" providerId="None" clId="Web-{7E2E1707-B4CA-42F8-8C71-5EEE157778EB}" dt="2022-07-14T06:46:56.822" v="614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7E2E1707-B4CA-42F8-8C71-5EEE157778EB}" dt="2022-07-14T06:46:56.822" v="614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53:38.552" v="740" actId="1076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7E2E1707-B4CA-42F8-8C71-5EEE157778EB}" dt="2022-07-14T06:53:38.536" v="739" actId="1076"/>
          <ac:spMkLst>
            <pc:docMk/>
            <pc:sldMk cId="3598153909" sldId="989"/>
            <ac:spMk id="3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15:14.980" v="26" actId="1076"/>
          <ac:spMkLst>
            <pc:docMk/>
            <pc:sldMk cId="3598153909" sldId="989"/>
            <ac:spMk id="5" creationId="{8D20C998-610D-B876-281A-6C43A30A6002}"/>
          </ac:spMkLst>
        </pc:spChg>
        <pc:spChg chg="mod">
          <ac:chgData name="Maxime Van den Bossche" userId="UHsicVu0lDPhlWn5MpEzfh5t8UBa4SoJXzjmcKjTj0o=" providerId="None" clId="Web-{7E2E1707-B4CA-42F8-8C71-5EEE157778EB}" dt="2022-07-14T06:53:38.552" v="740" actId="1076"/>
          <ac:spMkLst>
            <pc:docMk/>
            <pc:sldMk cId="3598153909" sldId="989"/>
            <ac:spMk id="6" creationId="{08CEB907-4C46-761F-BB2B-9CADF539A4A2}"/>
          </ac:spMkLst>
        </pc:spChg>
        <pc:spChg chg="mod">
          <ac:chgData name="Maxime Van den Bossche" userId="UHsicVu0lDPhlWn5MpEzfh5t8UBa4SoJXzjmcKjTj0o=" providerId="None" clId="Web-{7E2E1707-B4CA-42F8-8C71-5EEE157778EB}" dt="2022-07-14T06:15:14.996" v="28" actId="1076"/>
          <ac:spMkLst>
            <pc:docMk/>
            <pc:sldMk cId="3598153909" sldId="989"/>
            <ac:spMk id="7" creationId="{D3321BEE-9D5E-DFE5-FC04-0CAEE4EFBA7D}"/>
          </ac:spMkLst>
        </pc:spChg>
        <pc:spChg chg="add del mod">
          <ac:chgData name="Maxime Van den Bossche" userId="UHsicVu0lDPhlWn5MpEzfh5t8UBa4SoJXzjmcKjTj0o=" providerId="None" clId="Web-{7E2E1707-B4CA-42F8-8C71-5EEE157778EB}" dt="2022-07-14T06:20:50.745" v="101"/>
          <ac:spMkLst>
            <pc:docMk/>
            <pc:sldMk cId="3598153909" sldId="989"/>
            <ac:spMk id="8" creationId="{C1874246-9C26-B641-1FC3-B3A10EC38481}"/>
          </ac:spMkLst>
        </pc:spChg>
        <pc:spChg chg="add del mod">
          <ac:chgData name="Maxime Van den Bossche" userId="UHsicVu0lDPhlWn5MpEzfh5t8UBa4SoJXzjmcKjTj0o=" providerId="None" clId="Web-{7E2E1707-B4CA-42F8-8C71-5EEE157778EB}" dt="2022-07-14T06:20:50.745" v="100"/>
          <ac:spMkLst>
            <pc:docMk/>
            <pc:sldMk cId="3598153909" sldId="989"/>
            <ac:spMk id="9" creationId="{EB291EB9-8E17-E132-FC01-FE4A61DF1648}"/>
          </ac:spMkLst>
        </pc:spChg>
      </pc:sldChg>
      <pc:sldChg chg="modSp">
        <pc:chgData name="Maxime Van den Bossche" userId="UHsicVu0lDPhlWn5MpEzfh5t8UBa4SoJXzjmcKjTj0o=" providerId="None" clId="Web-{7E2E1707-B4CA-42F8-8C71-5EEE157778EB}" dt="2022-07-14T06:14:13.666" v="23" actId="20577"/>
        <pc:sldMkLst>
          <pc:docMk/>
          <pc:sldMk cId="2966869957" sldId="1002"/>
        </pc:sldMkLst>
        <pc:spChg chg="mod">
          <ac:chgData name="Maxime Van den Bossche" userId="UHsicVu0lDPhlWn5MpEzfh5t8UBa4SoJXzjmcKjTj0o=" providerId="None" clId="Web-{7E2E1707-B4CA-42F8-8C71-5EEE157778EB}" dt="2022-07-14T06:14:13.666" v="23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7E2E1707-B4CA-42F8-8C71-5EEE157778EB}" dt="2022-07-14T06:13:42.211" v="0" actId="20577"/>
        <pc:sldMkLst>
          <pc:docMk/>
          <pc:sldMk cId="1868406360" sldId="1003"/>
        </pc:sldMkLst>
        <pc:spChg chg="mod">
          <ac:chgData name="Maxime Van den Bossche" userId="UHsicVu0lDPhlWn5MpEzfh5t8UBa4SoJXzjmcKjTj0o=" providerId="None" clId="Web-{7E2E1707-B4CA-42F8-8C71-5EEE157778EB}" dt="2022-07-14T06:13:42.211" v="0" actId="20577"/>
          <ac:spMkLst>
            <pc:docMk/>
            <pc:sldMk cId="1868406360" sldId="1003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53:02.754" v="737" actId="20577"/>
        <pc:sldMkLst>
          <pc:docMk/>
          <pc:sldMk cId="2616203738" sldId="1004"/>
        </pc:sldMkLst>
        <pc:spChg chg="del mod">
          <ac:chgData name="Maxime Van den Bossche" userId="UHsicVu0lDPhlWn5MpEzfh5t8UBa4SoJXzjmcKjTj0o=" providerId="None" clId="Web-{7E2E1707-B4CA-42F8-8C71-5EEE157778EB}" dt="2022-07-14T06:49:44.795" v="644"/>
          <ac:spMkLst>
            <pc:docMk/>
            <pc:sldMk cId="2616203738" sldId="1004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49:52.077" v="646"/>
          <ac:spMkLst>
            <pc:docMk/>
            <pc:sldMk cId="2616203738" sldId="1004"/>
            <ac:spMk id="6" creationId="{B77DF2FE-0288-B3DF-4DFF-0E1E4B2617A5}"/>
          </ac:spMkLst>
        </pc:spChg>
        <pc:spChg chg="add del mod">
          <ac:chgData name="Maxime Van den Bossche" userId="UHsicVu0lDPhlWn5MpEzfh5t8UBa4SoJXzjmcKjTj0o=" providerId="None" clId="Web-{7E2E1707-B4CA-42F8-8C71-5EEE157778EB}" dt="2022-07-14T06:52:25.706" v="729"/>
          <ac:spMkLst>
            <pc:docMk/>
            <pc:sldMk cId="2616203738" sldId="1004"/>
            <ac:spMk id="8" creationId="{2BBFDE91-B147-FF23-844D-31936EBCEEAD}"/>
          </ac:spMkLst>
        </pc:spChg>
        <pc:spChg chg="add mod">
          <ac:chgData name="Maxime Van den Bossche" userId="UHsicVu0lDPhlWn5MpEzfh5t8UBa4SoJXzjmcKjTj0o=" providerId="None" clId="Web-{7E2E1707-B4CA-42F8-8C71-5EEE157778EB}" dt="2022-07-14T06:53:02.754" v="737" actId="20577"/>
          <ac:spMkLst>
            <pc:docMk/>
            <pc:sldMk cId="2616203738" sldId="1004"/>
            <ac:spMk id="11" creationId="{61D45A6B-7339-F4C0-68BB-0493E29E433B}"/>
          </ac:spMkLst>
        </pc:spChg>
        <pc:graphicFrameChg chg="mod modGraphic">
          <ac:chgData name="Maxime Van den Bossche" userId="UHsicVu0lDPhlWn5MpEzfh5t8UBa4SoJXzjmcKjTj0o=" providerId="None" clId="Web-{7E2E1707-B4CA-42F8-8C71-5EEE157778EB}" dt="2022-07-14T06:52:47.738" v="733" actId="1076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delSp modSp">
        <pc:chgData name="Maxime Van den Bossche" userId="UHsicVu0lDPhlWn5MpEzfh5t8UBa4SoJXzjmcKjTj0o=" providerId="None" clId="Web-{7E2E1707-B4CA-42F8-8C71-5EEE157778EB}" dt="2022-07-14T07:00:35.188" v="941" actId="1076"/>
        <pc:sldMkLst>
          <pc:docMk/>
          <pc:sldMk cId="2567859124" sldId="1005"/>
        </pc:sldMkLst>
        <pc:spChg chg="del">
          <ac:chgData name="Maxime Van den Bossche" userId="UHsicVu0lDPhlWn5MpEzfh5t8UBa4SoJXzjmcKjTj0o=" providerId="None" clId="Web-{7E2E1707-B4CA-42F8-8C71-5EEE157778EB}" dt="2022-07-14T06:53:59.084" v="741"/>
          <ac:spMkLst>
            <pc:docMk/>
            <pc:sldMk cId="2567859124" sldId="1005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54:07.256" v="752"/>
          <ac:spMkLst>
            <pc:docMk/>
            <pc:sldMk cId="2567859124" sldId="1005"/>
            <ac:spMk id="5" creationId="{5736338A-472F-37A3-C2AA-446C853C0CA8}"/>
          </ac:spMkLst>
        </pc:spChg>
        <pc:spChg chg="mod">
          <ac:chgData name="Maxime Van den Bossche" userId="UHsicVu0lDPhlWn5MpEzfh5t8UBa4SoJXzjmcKjTj0o=" providerId="None" clId="Web-{7E2E1707-B4CA-42F8-8C71-5EEE157778EB}" dt="2022-07-14T07:00:35.188" v="941" actId="1076"/>
          <ac:spMkLst>
            <pc:docMk/>
            <pc:sldMk cId="2567859124" sldId="1005"/>
            <ac:spMk id="6" creationId="{4F9E318F-8416-7170-A154-FE225ADAD2E0}"/>
          </ac:spMkLst>
        </pc:spChg>
        <pc:spChg chg="add del mod">
          <ac:chgData name="Maxime Van den Bossche" userId="UHsicVu0lDPhlWn5MpEzfh5t8UBa4SoJXzjmcKjTj0o=" providerId="None" clId="Web-{7E2E1707-B4CA-42F8-8C71-5EEE157778EB}" dt="2022-07-14T07:00:20.532" v="935"/>
          <ac:spMkLst>
            <pc:docMk/>
            <pc:sldMk cId="2567859124" sldId="1005"/>
            <ac:spMk id="8" creationId="{D30D8141-DC78-7586-0002-CAD980DE5C1C}"/>
          </ac:spMkLst>
        </pc:spChg>
        <pc:spChg chg="add mod">
          <ac:chgData name="Maxime Van den Bossche" userId="UHsicVu0lDPhlWn5MpEzfh5t8UBa4SoJXzjmcKjTj0o=" providerId="None" clId="Web-{7E2E1707-B4CA-42F8-8C71-5EEE157778EB}" dt="2022-07-14T07:00:29.829" v="940" actId="20577"/>
          <ac:spMkLst>
            <pc:docMk/>
            <pc:sldMk cId="2567859124" sldId="1005"/>
            <ac:spMk id="11" creationId="{FCF1237E-85B4-8FD9-63E9-73022F078FC4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47:22.573" v="621"/>
        <pc:sldMkLst>
          <pc:docMk/>
          <pc:sldMk cId="361927240" sldId="1006"/>
        </pc:sldMkLst>
        <pc:spChg chg="add del">
          <ac:chgData name="Maxime Van den Bossche" userId="UHsicVu0lDPhlWn5MpEzfh5t8UBa4SoJXzjmcKjTj0o=" providerId="None" clId="Web-{7E2E1707-B4CA-42F8-8C71-5EEE157778EB}" dt="2022-07-14T06:47:22.573" v="621"/>
          <ac:spMkLst>
            <pc:docMk/>
            <pc:sldMk cId="361927240" sldId="1006"/>
            <ac:spMk id="2" creationId="{24FD2850-46C6-101C-3543-1684E3185FA6}"/>
          </ac:spMkLst>
        </pc:spChg>
        <pc:spChg chg="add del">
          <ac:chgData name="Maxime Van den Bossche" userId="UHsicVu0lDPhlWn5MpEzfh5t8UBa4SoJXzjmcKjTj0o=" providerId="None" clId="Web-{7E2E1707-B4CA-42F8-8C71-5EEE157778EB}" dt="2022-07-14T06:47:20.698" v="620"/>
          <ac:spMkLst>
            <pc:docMk/>
            <pc:sldMk cId="361927240" sldId="1006"/>
            <ac:spMk id="3" creationId="{90DC6991-D193-3DD1-CA75-B3B8B5BE3E59}"/>
          </ac:spMkLst>
        </pc:spChg>
        <pc:spChg chg="mod">
          <ac:chgData name="Maxime Van den Bossche" userId="UHsicVu0lDPhlWn5MpEzfh5t8UBa4SoJXzjmcKjTj0o=" providerId="None" clId="Web-{7E2E1707-B4CA-42F8-8C71-5EEE157778EB}" dt="2022-07-14T06:47:16.682" v="617" actId="20577"/>
          <ac:spMkLst>
            <pc:docMk/>
            <pc:sldMk cId="361927240" sldId="1006"/>
            <ac:spMk id="10" creationId="{00000000-0000-0000-0000-000000000000}"/>
          </ac:spMkLst>
        </pc:spChg>
      </pc:sldChg>
      <pc:sldChg chg="del">
        <pc:chgData name="Maxime Van den Bossche" userId="UHsicVu0lDPhlWn5MpEzfh5t8UBa4SoJXzjmcKjTj0o=" providerId="None" clId="Web-{7E2E1707-B4CA-42F8-8C71-5EEE157778EB}" dt="2022-07-14T06:17:16.827" v="57"/>
        <pc:sldMkLst>
          <pc:docMk/>
          <pc:sldMk cId="1245612881" sldId="1007"/>
        </pc:sldMkLst>
      </pc:sldChg>
      <pc:sldChg chg="modSp">
        <pc:chgData name="Maxime Van den Bossche" userId="UHsicVu0lDPhlWn5MpEzfh5t8UBa4SoJXzjmcKjTj0o=" providerId="None" clId="Web-{7E2E1707-B4CA-42F8-8C71-5EEE157778EB}" dt="2022-07-14T06:20:21.947" v="98" actId="20577"/>
        <pc:sldMkLst>
          <pc:docMk/>
          <pc:sldMk cId="4065273382" sldId="1011"/>
        </pc:sldMkLst>
        <pc:spChg chg="mod">
          <ac:chgData name="Maxime Van den Bossche" userId="UHsicVu0lDPhlWn5MpEzfh5t8UBa4SoJXzjmcKjTj0o=" providerId="None" clId="Web-{7E2E1707-B4CA-42F8-8C71-5EEE157778EB}" dt="2022-07-14T06:20:21.947" v="98" actId="20577"/>
          <ac:spMkLst>
            <pc:docMk/>
            <pc:sldMk cId="4065273382" sldId="1011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7E2E1707-B4CA-42F8-8C71-5EEE157778EB}" dt="2022-07-14T06:46:43.353" v="611" actId="20577"/>
        <pc:sldMkLst>
          <pc:docMk/>
          <pc:sldMk cId="3714024755" sldId="1012"/>
        </pc:sldMkLst>
        <pc:spChg chg="mod">
          <ac:chgData name="Maxime Van den Bossche" userId="UHsicVu0lDPhlWn5MpEzfh5t8UBa4SoJXzjmcKjTj0o=" providerId="None" clId="Web-{7E2E1707-B4CA-42F8-8C71-5EEE157778EB}" dt="2022-07-14T06:46:43.353" v="611" actId="20577"/>
          <ac:spMkLst>
            <pc:docMk/>
            <pc:sldMk cId="3714024755" sldId="1012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7E2E1707-B4CA-42F8-8C71-5EEE157778EB}" dt="2022-07-14T06:53:05.567" v="738" actId="20577"/>
        <pc:sldMkLst>
          <pc:docMk/>
          <pc:sldMk cId="2671099299" sldId="1013"/>
        </pc:sldMkLst>
        <pc:spChg chg="del">
          <ac:chgData name="Maxime Van den Bossche" userId="UHsicVu0lDPhlWn5MpEzfh5t8UBa4SoJXzjmcKjTj0o=" providerId="None" clId="Web-{7E2E1707-B4CA-42F8-8C71-5EEE157778EB}" dt="2022-07-14T06:50:08.093" v="665"/>
          <ac:spMkLst>
            <pc:docMk/>
            <pc:sldMk cId="2671099299" sldId="1013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50:14.046" v="668"/>
          <ac:spMkLst>
            <pc:docMk/>
            <pc:sldMk cId="2671099299" sldId="1013"/>
            <ac:spMk id="6" creationId="{FC11D3F5-54F7-B9A1-4C19-453F91D53246}"/>
          </ac:spMkLst>
        </pc:spChg>
        <pc:spChg chg="add del mod">
          <ac:chgData name="Maxime Van den Bossche" userId="UHsicVu0lDPhlWn5MpEzfh5t8UBa4SoJXzjmcKjTj0o=" providerId="None" clId="Web-{7E2E1707-B4CA-42F8-8C71-5EEE157778EB}" dt="2022-07-14T06:52:20.925" v="727"/>
          <ac:spMkLst>
            <pc:docMk/>
            <pc:sldMk cId="2671099299" sldId="1013"/>
            <ac:spMk id="8" creationId="{CEA1B29D-CF45-6487-3826-A5CAA44D3918}"/>
          </ac:spMkLst>
        </pc:spChg>
        <pc:spChg chg="add mod">
          <ac:chgData name="Maxime Van den Bossche" userId="UHsicVu0lDPhlWn5MpEzfh5t8UBa4SoJXzjmcKjTj0o=" providerId="None" clId="Web-{7E2E1707-B4CA-42F8-8C71-5EEE157778EB}" dt="2022-07-14T06:53:05.567" v="738" actId="20577"/>
          <ac:spMkLst>
            <pc:docMk/>
            <pc:sldMk cId="2671099299" sldId="1013"/>
            <ac:spMk id="11" creationId="{A8A3E7B0-0D1C-65C1-B353-5E6D8FBB07BC}"/>
          </ac:spMkLst>
        </pc:spChg>
        <pc:graphicFrameChg chg="mod modGraphic">
          <ac:chgData name="Maxime Van den Bossche" userId="UHsicVu0lDPhlWn5MpEzfh5t8UBa4SoJXzjmcKjTj0o=" providerId="None" clId="Web-{7E2E1707-B4CA-42F8-8C71-5EEE157778EB}" dt="2022-07-14T06:52:35.519" v="731" actId="1076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addSp delSp modSp">
        <pc:chgData name="Maxime Van den Bossche" userId="UHsicVu0lDPhlWn5MpEzfh5t8UBa4SoJXzjmcKjTj0o=" providerId="None" clId="Web-{7E2E1707-B4CA-42F8-8C71-5EEE157778EB}" dt="2022-07-14T06:52:41.863" v="732" actId="1076"/>
        <pc:sldMkLst>
          <pc:docMk/>
          <pc:sldMk cId="2841714979" sldId="1014"/>
        </pc:sldMkLst>
        <pc:spChg chg="del">
          <ac:chgData name="Maxime Van den Bossche" userId="UHsicVu0lDPhlWn5MpEzfh5t8UBa4SoJXzjmcKjTj0o=" providerId="None" clId="Web-{7E2E1707-B4CA-42F8-8C71-5EEE157778EB}" dt="2022-07-14T06:50:18.359" v="669"/>
          <ac:spMkLst>
            <pc:docMk/>
            <pc:sldMk cId="2841714979" sldId="1014"/>
            <ac:spMk id="2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50:20.968" v="671"/>
          <ac:spMkLst>
            <pc:docMk/>
            <pc:sldMk cId="2841714979" sldId="1014"/>
            <ac:spMk id="6" creationId="{1D333930-AAA7-DB76-7D73-2AF1C7C02771}"/>
          </ac:spMkLst>
        </pc:spChg>
        <pc:spChg chg="add del mod">
          <ac:chgData name="Maxime Van den Bossche" userId="UHsicVu0lDPhlWn5MpEzfh5t8UBa4SoJXzjmcKjTj0o=" providerId="None" clId="Web-{7E2E1707-B4CA-42F8-8C71-5EEE157778EB}" dt="2022-07-14T06:52:03.127" v="690"/>
          <ac:spMkLst>
            <pc:docMk/>
            <pc:sldMk cId="2841714979" sldId="1014"/>
            <ac:spMk id="8" creationId="{57C233F3-70C6-C5CB-5E4D-C86A9F68459F}"/>
          </ac:spMkLst>
        </pc:spChg>
        <pc:spChg chg="add mod">
          <ac:chgData name="Maxime Van den Bossche" userId="UHsicVu0lDPhlWn5MpEzfh5t8UBa4SoJXzjmcKjTj0o=" providerId="None" clId="Web-{7E2E1707-B4CA-42F8-8C71-5EEE157778EB}" dt="2022-07-14T06:52:13.534" v="725" actId="20577"/>
          <ac:spMkLst>
            <pc:docMk/>
            <pc:sldMk cId="2841714979" sldId="1014"/>
            <ac:spMk id="11" creationId="{84C1BE4A-AEC6-C3BA-3A69-888ED833E61E}"/>
          </ac:spMkLst>
        </pc:spChg>
        <pc:graphicFrameChg chg="mod modGraphic">
          <ac:chgData name="Maxime Van den Bossche" userId="UHsicVu0lDPhlWn5MpEzfh5t8UBa4SoJXzjmcKjTj0o=" providerId="None" clId="Web-{7E2E1707-B4CA-42F8-8C71-5EEE157778EB}" dt="2022-07-14T06:52:41.863" v="732" actId="1076"/>
          <ac:graphicFrameMkLst>
            <pc:docMk/>
            <pc:sldMk cId="2841714979" sldId="1014"/>
            <ac:graphicFrameMk id="5" creationId="{5E0E3581-424C-6925-32BC-119B91BC4FCE}"/>
          </ac:graphicFrameMkLst>
        </pc:graphicFrameChg>
      </pc:sldChg>
      <pc:sldChg chg="addSp delSp modSp ord">
        <pc:chgData name="Maxime Van den Bossche" userId="UHsicVu0lDPhlWn5MpEzfh5t8UBa4SoJXzjmcKjTj0o=" providerId="None" clId="Web-{7E2E1707-B4CA-42F8-8C71-5EEE157778EB}" dt="2022-07-14T07:07:40.731" v="1107" actId="1076"/>
        <pc:sldMkLst>
          <pc:docMk/>
          <pc:sldMk cId="2292545257" sldId="1015"/>
        </pc:sldMkLst>
        <pc:spChg chg="del">
          <ac:chgData name="Maxime Van den Bossche" userId="UHsicVu0lDPhlWn5MpEzfh5t8UBa4SoJXzjmcKjTj0o=" providerId="None" clId="Web-{7E2E1707-B4CA-42F8-8C71-5EEE157778EB}" dt="2022-07-14T06:47:56.527" v="622"/>
          <ac:spMkLst>
            <pc:docMk/>
            <pc:sldMk cId="2292545257" sldId="1015"/>
            <ac:spMk id="2" creationId="{00000000-0000-0000-0000-000000000000}"/>
          </ac:spMkLst>
        </pc:spChg>
        <pc:spChg chg="del mod">
          <ac:chgData name="Maxime Van den Bossche" userId="UHsicVu0lDPhlWn5MpEzfh5t8UBa4SoJXzjmcKjTj0o=" providerId="None" clId="Web-{7E2E1707-B4CA-42F8-8C71-5EEE157778EB}" dt="2022-07-14T06:48:19.856" v="636"/>
          <ac:spMkLst>
            <pc:docMk/>
            <pc:sldMk cId="2292545257" sldId="1015"/>
            <ac:spMk id="3" creationId="{00000000-0000-0000-0000-000000000000}"/>
          </ac:spMkLst>
        </pc:spChg>
        <pc:spChg chg="add del mod">
          <ac:chgData name="Maxime Van den Bossche" userId="UHsicVu0lDPhlWn5MpEzfh5t8UBa4SoJXzjmcKjTj0o=" providerId="None" clId="Web-{7E2E1707-B4CA-42F8-8C71-5EEE157778EB}" dt="2022-07-14T06:48:03.808" v="625"/>
          <ac:spMkLst>
            <pc:docMk/>
            <pc:sldMk cId="2292545257" sldId="1015"/>
            <ac:spMk id="5" creationId="{EC9F4DC2-C2BE-07F9-AC90-8F26C11FEE2F}"/>
          </ac:spMkLst>
        </pc:spChg>
        <pc:spChg chg="mod">
          <ac:chgData name="Maxime Van den Bossche" userId="UHsicVu0lDPhlWn5MpEzfh5t8UBa4SoJXzjmcKjTj0o=" providerId="None" clId="Web-{7E2E1707-B4CA-42F8-8C71-5EEE157778EB}" dt="2022-07-14T07:07:40.731" v="1107" actId="1076"/>
          <ac:spMkLst>
            <pc:docMk/>
            <pc:sldMk cId="2292545257" sldId="1015"/>
            <ac:spMk id="7" creationId="{5058C3B9-17DD-9DEA-9599-64D4F6C9DD95}"/>
          </ac:spMkLst>
        </pc:spChg>
        <pc:spChg chg="add del">
          <ac:chgData name="Maxime Van den Bossche" userId="UHsicVu0lDPhlWn5MpEzfh5t8UBa4SoJXzjmcKjTj0o=" providerId="None" clId="Web-{7E2E1707-B4CA-42F8-8C71-5EEE157778EB}" dt="2022-07-14T06:48:01.355" v="624"/>
          <ac:spMkLst>
            <pc:docMk/>
            <pc:sldMk cId="2292545257" sldId="1015"/>
            <ac:spMk id="8" creationId="{B2F490EE-477D-49E4-B5DA-9DB2A5189C8A}"/>
          </ac:spMkLst>
        </pc:spChg>
        <pc:spChg chg="add mod">
          <ac:chgData name="Maxime Van den Bossche" userId="UHsicVu0lDPhlWn5MpEzfh5t8UBa4SoJXzjmcKjTj0o=" providerId="None" clId="Web-{7E2E1707-B4CA-42F8-8C71-5EEE157778EB}" dt="2022-07-14T06:48:13.684" v="634" actId="20577"/>
          <ac:spMkLst>
            <pc:docMk/>
            <pc:sldMk cId="2292545257" sldId="1015"/>
            <ac:spMk id="11" creationId="{22E2AAC0-2D4F-3F64-A19F-1F786E928910}"/>
          </ac:spMkLst>
        </pc:spChg>
        <pc:spChg chg="add del mod">
          <ac:chgData name="Maxime Van den Bossche" userId="UHsicVu0lDPhlWn5MpEzfh5t8UBa4SoJXzjmcKjTj0o=" providerId="None" clId="Web-{7E2E1707-B4CA-42F8-8C71-5EEE157778EB}" dt="2022-07-14T06:48:22.074" v="637"/>
          <ac:spMkLst>
            <pc:docMk/>
            <pc:sldMk cId="2292545257" sldId="1015"/>
            <ac:spMk id="13" creationId="{A44EBA6A-B476-9AF6-8F1D-681F2274C700}"/>
          </ac:spMkLst>
        </pc:spChg>
        <pc:spChg chg="add del">
          <ac:chgData name="Maxime Van den Bossche" userId="UHsicVu0lDPhlWn5MpEzfh5t8UBa4SoJXzjmcKjTj0o=" providerId="None" clId="Web-{7E2E1707-B4CA-42F8-8C71-5EEE157778EB}" dt="2022-07-14T07:06:50.870" v="1098"/>
          <ac:spMkLst>
            <pc:docMk/>
            <pc:sldMk cId="2292545257" sldId="1015"/>
            <ac:spMk id="14" creationId="{C9E2D272-A6A4-84BD-0F95-3CCBCC5FDA4E}"/>
          </ac:spMkLst>
        </pc:spChg>
      </pc:sldChg>
      <pc:sldChg chg="modSp del">
        <pc:chgData name="Maxime Van den Bossche" userId="UHsicVu0lDPhlWn5MpEzfh5t8UBa4SoJXzjmcKjTj0o=" providerId="None" clId="Web-{7E2E1707-B4CA-42F8-8C71-5EEE157778EB}" dt="2022-07-14T06:45:19.038" v="587"/>
        <pc:sldMkLst>
          <pc:docMk/>
          <pc:sldMk cId="969470517" sldId="1016"/>
        </pc:sldMkLst>
        <pc:grpChg chg="mod">
          <ac:chgData name="Maxime Van den Bossche" userId="UHsicVu0lDPhlWn5MpEzfh5t8UBa4SoJXzjmcKjTj0o=" providerId="None" clId="Web-{7E2E1707-B4CA-42F8-8C71-5EEE157778EB}" dt="2022-07-14T06:35:01.238" v="469" actId="1076"/>
          <ac:grpSpMkLst>
            <pc:docMk/>
            <pc:sldMk cId="969470517" sldId="1016"/>
            <ac:grpSpMk id="12" creationId="{4DC64F7C-1CEC-4704-A6F8-0DC1F6350692}"/>
          </ac:grpSpMkLst>
        </pc:grpChg>
      </pc:sldChg>
      <pc:sldChg chg="addSp delSp modSp del">
        <pc:chgData name="Maxime Van den Bossche" userId="UHsicVu0lDPhlWn5MpEzfh5t8UBa4SoJXzjmcKjTj0o=" providerId="None" clId="Web-{7E2E1707-B4CA-42F8-8C71-5EEE157778EB}" dt="2022-07-14T06:45:19.038" v="588"/>
        <pc:sldMkLst>
          <pc:docMk/>
          <pc:sldMk cId="598130362" sldId="1017"/>
        </pc:sldMkLst>
        <pc:spChg chg="del">
          <ac:chgData name="Maxime Van den Bossche" userId="UHsicVu0lDPhlWn5MpEzfh5t8UBa4SoJXzjmcKjTj0o=" providerId="None" clId="Web-{7E2E1707-B4CA-42F8-8C71-5EEE157778EB}" dt="2022-07-14T06:32:44.327" v="447"/>
          <ac:spMkLst>
            <pc:docMk/>
            <pc:sldMk cId="598130362" sldId="1017"/>
            <ac:spMk id="2" creationId="{00000000-0000-0000-0000-000000000000}"/>
          </ac:spMkLst>
        </pc:spChg>
        <pc:spChg chg="ord">
          <ac:chgData name="Maxime Van den Bossche" userId="UHsicVu0lDPhlWn5MpEzfh5t8UBa4SoJXzjmcKjTj0o=" providerId="None" clId="Web-{7E2E1707-B4CA-42F8-8C71-5EEE157778EB}" dt="2022-07-14T06:33:02.890" v="451"/>
          <ac:spMkLst>
            <pc:docMk/>
            <pc:sldMk cId="598130362" sldId="1017"/>
            <ac:spMk id="3" creationId="{00000000-0000-0000-0000-000000000000}"/>
          </ac:spMkLst>
        </pc:spChg>
        <pc:spChg chg="ord">
          <ac:chgData name="Maxime Van den Bossche" userId="UHsicVu0lDPhlWn5MpEzfh5t8UBa4SoJXzjmcKjTj0o=" providerId="None" clId="Web-{7E2E1707-B4CA-42F8-8C71-5EEE157778EB}" dt="2022-07-14T06:33:02.968" v="452"/>
          <ac:spMkLst>
            <pc:docMk/>
            <pc:sldMk cId="598130362" sldId="1017"/>
            <ac:spMk id="4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44:06.332" v="576" actId="1076"/>
          <ac:spMkLst>
            <pc:docMk/>
            <pc:sldMk cId="598130362" sldId="1017"/>
            <ac:spMk id="8" creationId="{AE06F56E-6F81-4D69-A99A-6FCC6BC720C7}"/>
          </ac:spMkLst>
        </pc:spChg>
        <pc:spChg chg="add ord">
          <ac:chgData name="Maxime Van den Bossche" userId="UHsicVu0lDPhlWn5MpEzfh5t8UBa4SoJXzjmcKjTj0o=" providerId="None" clId="Web-{7E2E1707-B4CA-42F8-8C71-5EEE157778EB}" dt="2022-07-14T06:32:57.437" v="450"/>
          <ac:spMkLst>
            <pc:docMk/>
            <pc:sldMk cId="598130362" sldId="1017"/>
            <ac:spMk id="9" creationId="{24268194-F64C-E311-837B-E32DC96A9C29}"/>
          </ac:spMkLst>
        </pc:spChg>
      </pc:sldChg>
      <pc:sldChg chg="addSp delSp modSp addAnim delAnim">
        <pc:chgData name="Maxime Van den Bossche" userId="UHsicVu0lDPhlWn5MpEzfh5t8UBa4SoJXzjmcKjTj0o=" providerId="None" clId="Web-{7E2E1707-B4CA-42F8-8C71-5EEE157778EB}" dt="2022-07-14T06:43:54.254" v="575" actId="1076"/>
        <pc:sldMkLst>
          <pc:docMk/>
          <pc:sldMk cId="2243266949" sldId="1018"/>
        </pc:sldMkLst>
        <pc:spChg chg="del">
          <ac:chgData name="Maxime Van den Bossche" userId="UHsicVu0lDPhlWn5MpEzfh5t8UBa4SoJXzjmcKjTj0o=" providerId="None" clId="Web-{7E2E1707-B4CA-42F8-8C71-5EEE157778EB}" dt="2022-07-14T06:33:13.547" v="453"/>
          <ac:spMkLst>
            <pc:docMk/>
            <pc:sldMk cId="2243266949" sldId="1018"/>
            <ac:spMk id="2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39:41.122" v="513" actId="1076"/>
          <ac:spMkLst>
            <pc:docMk/>
            <pc:sldMk cId="2243266949" sldId="1018"/>
            <ac:spMk id="4" creationId="{00000000-0000-0000-0000-000000000000}"/>
          </ac:spMkLst>
        </pc:spChg>
        <pc:spChg chg="del">
          <ac:chgData name="Maxime Van den Bossche" userId="UHsicVu0lDPhlWn5MpEzfh5t8UBa4SoJXzjmcKjTj0o=" providerId="None" clId="Web-{7E2E1707-B4CA-42F8-8C71-5EEE157778EB}" dt="2022-07-14T06:33:35.251" v="456"/>
          <ac:spMkLst>
            <pc:docMk/>
            <pc:sldMk cId="2243266949" sldId="1018"/>
            <ac:spMk id="5" creationId="{00000000-0000-0000-0000-000000000000}"/>
          </ac:spMkLst>
        </pc:spChg>
        <pc:spChg chg="del mod topLvl">
          <ac:chgData name="Maxime Van den Bossche" userId="UHsicVu0lDPhlWn5MpEzfh5t8UBa4SoJXzjmcKjTj0o=" providerId="None" clId="Web-{7E2E1707-B4CA-42F8-8C71-5EEE157778EB}" dt="2022-07-14T06:38:24.214" v="497"/>
          <ac:spMkLst>
            <pc:docMk/>
            <pc:sldMk cId="2243266949" sldId="1018"/>
            <ac:spMk id="8" creationId="{AE06F56E-6F81-4D69-A99A-6FCC6BC720C7}"/>
          </ac:spMkLst>
        </pc:spChg>
        <pc:spChg chg="add del mod ord">
          <ac:chgData name="Maxime Van den Bossche" userId="UHsicVu0lDPhlWn5MpEzfh5t8UBa4SoJXzjmcKjTj0o=" providerId="None" clId="Web-{7E2E1707-B4CA-42F8-8C71-5EEE157778EB}" dt="2022-07-14T06:36:26.242" v="481"/>
          <ac:spMkLst>
            <pc:docMk/>
            <pc:sldMk cId="2243266949" sldId="1018"/>
            <ac:spMk id="9" creationId="{444D6991-0042-DDCF-9B3A-BC163785D404}"/>
          </ac:spMkLst>
        </pc:spChg>
        <pc:spChg chg="mod topLvl">
          <ac:chgData name="Maxime Van den Bossche" userId="UHsicVu0lDPhlWn5MpEzfh5t8UBa4SoJXzjmcKjTj0o=" providerId="None" clId="Web-{7E2E1707-B4CA-42F8-8C71-5EEE157778EB}" dt="2022-07-14T06:42:37.986" v="568" actId="1076"/>
          <ac:spMkLst>
            <pc:docMk/>
            <pc:sldMk cId="2243266949" sldId="1018"/>
            <ac:spMk id="10" creationId="{A3D9BC34-CF99-4913-90CB-8B69DD65364D}"/>
          </ac:spMkLst>
        </pc:spChg>
        <pc:spChg chg="del">
          <ac:chgData name="Maxime Van den Bossche" userId="UHsicVu0lDPhlWn5MpEzfh5t8UBa4SoJXzjmcKjTj0o=" providerId="None" clId="Web-{7E2E1707-B4CA-42F8-8C71-5EEE157778EB}" dt="2022-07-14T06:33:55.423" v="457"/>
          <ac:spMkLst>
            <pc:docMk/>
            <pc:sldMk cId="2243266949" sldId="1018"/>
            <ac:spMk id="11" creationId="{F4553ED8-18A5-4016-84BA-B846D20FDB6E}"/>
          </ac:spMkLst>
        </pc:spChg>
        <pc:spChg chg="mod">
          <ac:chgData name="Maxime Van den Bossche" userId="UHsicVu0lDPhlWn5MpEzfh5t8UBa4SoJXzjmcKjTj0o=" providerId="None" clId="Web-{7E2E1707-B4CA-42F8-8C71-5EEE157778EB}" dt="2022-07-14T06:42:37.986" v="569" actId="1076"/>
          <ac:spMkLst>
            <pc:docMk/>
            <pc:sldMk cId="2243266949" sldId="1018"/>
            <ac:spMk id="13" creationId="{7F95AC4D-F8E9-4CD0-87A1-7B3EEED82309}"/>
          </ac:spMkLst>
        </pc:spChg>
        <pc:spChg chg="add mod">
          <ac:chgData name="Maxime Van den Bossche" userId="UHsicVu0lDPhlWn5MpEzfh5t8UBa4SoJXzjmcKjTj0o=" providerId="None" clId="Web-{7E2E1707-B4CA-42F8-8C71-5EEE157778EB}" dt="2022-07-14T06:34:17.080" v="461" actId="20577"/>
          <ac:spMkLst>
            <pc:docMk/>
            <pc:sldMk cId="2243266949" sldId="1018"/>
            <ac:spMk id="15" creationId="{410A9A8E-CEFE-1FAD-6EEF-76F08F900094}"/>
          </ac:spMkLst>
        </pc:spChg>
        <pc:spChg chg="add mod">
          <ac:chgData name="Maxime Van den Bossche" userId="UHsicVu0lDPhlWn5MpEzfh5t8UBa4SoJXzjmcKjTj0o=" providerId="None" clId="Web-{7E2E1707-B4CA-42F8-8C71-5EEE157778EB}" dt="2022-07-14T06:43:54.254" v="575" actId="1076"/>
          <ac:spMkLst>
            <pc:docMk/>
            <pc:sldMk cId="2243266949" sldId="1018"/>
            <ac:spMk id="20" creationId="{AA306992-E204-BA55-6D18-4A69CB83E877}"/>
          </ac:spMkLst>
        </pc:spChg>
        <pc:grpChg chg="add del mod">
          <ac:chgData name="Maxime Van den Bossche" userId="UHsicVu0lDPhlWn5MpEzfh5t8UBa4SoJXzjmcKjTj0o=" providerId="None" clId="Web-{7E2E1707-B4CA-42F8-8C71-5EEE157778EB}" dt="2022-07-14T06:38:24.214" v="497"/>
          <ac:grpSpMkLst>
            <pc:docMk/>
            <pc:sldMk cId="2243266949" sldId="1018"/>
            <ac:grpSpMk id="12" creationId="{4DC64F7C-1CEC-4704-A6F8-0DC1F6350692}"/>
          </ac:grpSpMkLst>
        </pc:grpChg>
        <pc:grpChg chg="add del">
          <ac:chgData name="Maxime Van den Bossche" userId="UHsicVu0lDPhlWn5MpEzfh5t8UBa4SoJXzjmcKjTj0o=" providerId="None" clId="Web-{7E2E1707-B4CA-42F8-8C71-5EEE157778EB}" dt="2022-07-14T06:34:53.300" v="467"/>
          <ac:grpSpMkLst>
            <pc:docMk/>
            <pc:sldMk cId="2243266949" sldId="1018"/>
            <ac:grpSpMk id="19" creationId="{A02AB5C8-1EB8-4B32-7BD2-9ACFDB8E201C}"/>
          </ac:grpSpMkLst>
        </pc:grpChg>
      </pc:sldChg>
      <pc:sldChg chg="addSp delSp modSp add replId">
        <pc:chgData name="Maxime Van den Bossche" userId="UHsicVu0lDPhlWn5MpEzfh5t8UBa4SoJXzjmcKjTj0o=" providerId="None" clId="Web-{7E2E1707-B4CA-42F8-8C71-5EEE157778EB}" dt="2022-07-14T06:27:59.694" v="258" actId="20577"/>
        <pc:sldMkLst>
          <pc:docMk/>
          <pc:sldMk cId="3660047134" sldId="1019"/>
        </pc:sldMkLst>
        <pc:spChg chg="del">
          <ac:chgData name="Maxime Van den Bossche" userId="UHsicVu0lDPhlWn5MpEzfh5t8UBa4SoJXzjmcKjTj0o=" providerId="None" clId="Web-{7E2E1707-B4CA-42F8-8C71-5EEE157778EB}" dt="2022-07-14T06:20:56.917" v="103"/>
          <ac:spMkLst>
            <pc:docMk/>
            <pc:sldMk cId="3660047134" sldId="1019"/>
            <ac:spMk id="3" creationId="{00000000-0000-0000-0000-000000000000}"/>
          </ac:spMkLst>
        </pc:spChg>
        <pc:spChg chg="del">
          <ac:chgData name="Maxime Van den Bossche" userId="UHsicVu0lDPhlWn5MpEzfh5t8UBa4SoJXzjmcKjTj0o=" providerId="None" clId="Web-{7E2E1707-B4CA-42F8-8C71-5EEE157778EB}" dt="2022-07-14T06:20:55.588" v="102"/>
          <ac:spMkLst>
            <pc:docMk/>
            <pc:sldMk cId="3660047134" sldId="1019"/>
            <ac:spMk id="5" creationId="{8D20C998-610D-B876-281A-6C43A30A6002}"/>
          </ac:spMkLst>
        </pc:spChg>
        <pc:spChg chg="del">
          <ac:chgData name="Maxime Van den Bossche" userId="UHsicVu0lDPhlWn5MpEzfh5t8UBa4SoJXzjmcKjTj0o=" providerId="None" clId="Web-{7E2E1707-B4CA-42F8-8C71-5EEE157778EB}" dt="2022-07-14T06:21:03.839" v="106"/>
          <ac:spMkLst>
            <pc:docMk/>
            <pc:sldMk cId="3660047134" sldId="1019"/>
            <ac:spMk id="6" creationId="{08CEB907-4C46-761F-BB2B-9CADF539A4A2}"/>
          </ac:spMkLst>
        </pc:spChg>
        <pc:spChg chg="del">
          <ac:chgData name="Maxime Van den Bossche" userId="UHsicVu0lDPhlWn5MpEzfh5t8UBa4SoJXzjmcKjTj0o=" providerId="None" clId="Web-{7E2E1707-B4CA-42F8-8C71-5EEE157778EB}" dt="2022-07-14T06:21:03.839" v="105"/>
          <ac:spMkLst>
            <pc:docMk/>
            <pc:sldMk cId="3660047134" sldId="1019"/>
            <ac:spMk id="7" creationId="{D3321BEE-9D5E-DFE5-FC04-0CAEE4EFBA7D}"/>
          </ac:spMkLst>
        </pc:spChg>
        <pc:spChg chg="mod">
          <ac:chgData name="Maxime Van den Bossche" userId="UHsicVu0lDPhlWn5MpEzfh5t8UBa4SoJXzjmcKjTj0o=" providerId="None" clId="Web-{7E2E1707-B4CA-42F8-8C71-5EEE157778EB}" dt="2022-07-14T06:27:45.381" v="255" actId="20577"/>
          <ac:spMkLst>
            <pc:docMk/>
            <pc:sldMk cId="3660047134" sldId="1019"/>
            <ac:spMk id="8" creationId="{C1874246-9C26-B641-1FC3-B3A10EC38481}"/>
          </ac:spMkLst>
        </pc:spChg>
        <pc:spChg chg="mod">
          <ac:chgData name="Maxime Van den Bossche" userId="UHsicVu0lDPhlWn5MpEzfh5t8UBa4SoJXzjmcKjTj0o=" providerId="None" clId="Web-{7E2E1707-B4CA-42F8-8C71-5EEE157778EB}" dt="2022-07-14T06:27:59.694" v="258" actId="20577"/>
          <ac:spMkLst>
            <pc:docMk/>
            <pc:sldMk cId="3660047134" sldId="1019"/>
            <ac:spMk id="9" creationId="{EB291EB9-8E17-E132-FC01-FE4A61DF1648}"/>
          </ac:spMkLst>
        </pc:spChg>
        <pc:spChg chg="add del mod">
          <ac:chgData name="Maxime Van den Bossche" userId="UHsicVu0lDPhlWn5MpEzfh5t8UBa4SoJXzjmcKjTj0o=" providerId="None" clId="Web-{7E2E1707-B4CA-42F8-8C71-5EEE157778EB}" dt="2022-07-14T06:20:59.917" v="104"/>
          <ac:spMkLst>
            <pc:docMk/>
            <pc:sldMk cId="3660047134" sldId="1019"/>
            <ac:spMk id="11" creationId="{B240FE1A-D014-167F-5A24-200E95816E79}"/>
          </ac:spMkLst>
        </pc:spChg>
      </pc:sldChg>
      <pc:sldChg chg="modSp add replId">
        <pc:chgData name="Maxime Van den Bossche" userId="UHsicVu0lDPhlWn5MpEzfh5t8UBa4SoJXzjmcKjTj0o=" providerId="None" clId="Web-{7E2E1707-B4CA-42F8-8C71-5EEE157778EB}" dt="2022-07-14T06:43:52.191" v="574" actId="1076"/>
        <pc:sldMkLst>
          <pc:docMk/>
          <pc:sldMk cId="3834582445" sldId="1020"/>
        </pc:sldMkLst>
        <pc:spChg chg="mod">
          <ac:chgData name="Maxime Van den Bossche" userId="UHsicVu0lDPhlWn5MpEzfh5t8UBa4SoJXzjmcKjTj0o=" providerId="None" clId="Web-{7E2E1707-B4CA-42F8-8C71-5EEE157778EB}" dt="2022-07-14T06:40:09.513" v="530" actId="20577"/>
          <ac:spMkLst>
            <pc:docMk/>
            <pc:sldMk cId="3834582445" sldId="1020"/>
            <ac:spMk id="4" creationId="{00000000-0000-0000-0000-000000000000}"/>
          </ac:spMkLst>
        </pc:spChg>
        <pc:spChg chg="mod">
          <ac:chgData name="Maxime Van den Bossche" userId="UHsicVu0lDPhlWn5MpEzfh5t8UBa4SoJXzjmcKjTj0o=" providerId="None" clId="Web-{7E2E1707-B4CA-42F8-8C71-5EEE157778EB}" dt="2022-07-14T06:42:24.267" v="564" actId="1076"/>
          <ac:spMkLst>
            <pc:docMk/>
            <pc:sldMk cId="3834582445" sldId="1020"/>
            <ac:spMk id="10" creationId="{A3D9BC34-CF99-4913-90CB-8B69DD65364D}"/>
          </ac:spMkLst>
        </pc:spChg>
        <pc:spChg chg="mod">
          <ac:chgData name="Maxime Van den Bossche" userId="UHsicVu0lDPhlWn5MpEzfh5t8UBa4SoJXzjmcKjTj0o=" providerId="None" clId="Web-{7E2E1707-B4CA-42F8-8C71-5EEE157778EB}" dt="2022-07-14T06:42:24.267" v="565" actId="1076"/>
          <ac:spMkLst>
            <pc:docMk/>
            <pc:sldMk cId="3834582445" sldId="1020"/>
            <ac:spMk id="13" creationId="{7F95AC4D-F8E9-4CD0-87A1-7B3EEED82309}"/>
          </ac:spMkLst>
        </pc:spChg>
        <pc:spChg chg="mod">
          <ac:chgData name="Maxime Van den Bossche" userId="UHsicVu0lDPhlWn5MpEzfh5t8UBa4SoJXzjmcKjTj0o=" providerId="None" clId="Web-{7E2E1707-B4CA-42F8-8C71-5EEE157778EB}" dt="2022-07-14T06:43:52.191" v="574" actId="1076"/>
          <ac:spMkLst>
            <pc:docMk/>
            <pc:sldMk cId="3834582445" sldId="1020"/>
            <ac:spMk id="20" creationId="{AA306992-E204-BA55-6D18-4A69CB83E877}"/>
          </ac:spMkLst>
        </pc:spChg>
      </pc:sldChg>
      <pc:sldChg chg="addSp modSp add replId">
        <pc:chgData name="Maxime Van den Bossche" userId="UHsicVu0lDPhlWn5MpEzfh5t8UBa4SoJXzjmcKjTj0o=" providerId="None" clId="Web-{7E2E1707-B4CA-42F8-8C71-5EEE157778EB}" dt="2022-07-14T06:46:27.290" v="608" actId="20577"/>
        <pc:sldMkLst>
          <pc:docMk/>
          <pc:sldMk cId="787500699" sldId="1021"/>
        </pc:sldMkLst>
        <pc:spChg chg="mod">
          <ac:chgData name="Maxime Van den Bossche" userId="UHsicVu0lDPhlWn5MpEzfh5t8UBa4SoJXzjmcKjTj0o=" providerId="None" clId="Web-{7E2E1707-B4CA-42F8-8C71-5EEE157778EB}" dt="2022-07-14T06:46:27.290" v="608" actId="20577"/>
          <ac:spMkLst>
            <pc:docMk/>
            <pc:sldMk cId="787500699" sldId="1021"/>
            <ac:spMk id="4" creationId="{00000000-0000-0000-0000-000000000000}"/>
          </ac:spMkLst>
        </pc:spChg>
        <pc:spChg chg="add mod ord">
          <ac:chgData name="Maxime Van den Bossche" userId="UHsicVu0lDPhlWn5MpEzfh5t8UBa4SoJXzjmcKjTj0o=" providerId="None" clId="Web-{7E2E1707-B4CA-42F8-8C71-5EEE157778EB}" dt="2022-07-14T06:45:03.740" v="586"/>
          <ac:spMkLst>
            <pc:docMk/>
            <pc:sldMk cId="787500699" sldId="1021"/>
            <ac:spMk id="5" creationId="{812CAD8D-A14B-AC7E-3EA5-72BBD2151613}"/>
          </ac:spMkLst>
        </pc:spChg>
        <pc:spChg chg="mod">
          <ac:chgData name="Maxime Van den Bossche" userId="UHsicVu0lDPhlWn5MpEzfh5t8UBa4SoJXzjmcKjTj0o=" providerId="None" clId="Web-{7E2E1707-B4CA-42F8-8C71-5EEE157778EB}" dt="2022-07-14T06:46:09.696" v="598" actId="1076"/>
          <ac:spMkLst>
            <pc:docMk/>
            <pc:sldMk cId="787500699" sldId="1021"/>
            <ac:spMk id="10" creationId="{A3D9BC34-CF99-4913-90CB-8B69DD65364D}"/>
          </ac:spMkLst>
        </pc:spChg>
        <pc:spChg chg="mod">
          <ac:chgData name="Maxime Van den Bossche" userId="UHsicVu0lDPhlWn5MpEzfh5t8UBa4SoJXzjmcKjTj0o=" providerId="None" clId="Web-{7E2E1707-B4CA-42F8-8C71-5EEE157778EB}" dt="2022-07-14T06:42:45.611" v="571" actId="1076"/>
          <ac:spMkLst>
            <pc:docMk/>
            <pc:sldMk cId="787500699" sldId="1021"/>
            <ac:spMk id="13" creationId="{7F95AC4D-F8E9-4CD0-87A1-7B3EEED82309}"/>
          </ac:spMkLst>
        </pc:spChg>
        <pc:spChg chg="mod">
          <ac:chgData name="Maxime Van den Bossche" userId="UHsicVu0lDPhlWn5MpEzfh5t8UBa4SoJXzjmcKjTj0o=" providerId="None" clId="Web-{7E2E1707-B4CA-42F8-8C71-5EEE157778EB}" dt="2022-07-14T06:43:49.535" v="573" actId="1076"/>
          <ac:spMkLst>
            <pc:docMk/>
            <pc:sldMk cId="787500699" sldId="1021"/>
            <ac:spMk id="20" creationId="{AA306992-E204-BA55-6D18-4A69CB83E877}"/>
          </ac:spMkLst>
        </pc:spChg>
      </pc:sldChg>
    </pc:docChg>
  </pc:docChgLst>
  <pc:docChgLst>
    <pc:chgData name="Maxime Van den Bossche" clId="Web-{03792350-5D3E-4BE0-8BBB-7D1D1311DAF4}"/>
    <pc:docChg chg="addSld modSld sldOrd">
      <pc:chgData name="Maxime Van den Bossche" userId="" providerId="" clId="Web-{03792350-5D3E-4BE0-8BBB-7D1D1311DAF4}" dt="2022-07-14T15:40:10.638" v="2169" actId="20577"/>
      <pc:docMkLst>
        <pc:docMk/>
      </pc:docMkLst>
      <pc:sldChg chg="modSp">
        <pc:chgData name="Maxime Van den Bossche" userId="" providerId="" clId="Web-{03792350-5D3E-4BE0-8BBB-7D1D1311DAF4}" dt="2022-07-14T15:02:59.599" v="1712" actId="1076"/>
        <pc:sldMkLst>
          <pc:docMk/>
          <pc:sldMk cId="2693110110" sldId="997"/>
        </pc:sldMkLst>
        <pc:spChg chg="mod">
          <ac:chgData name="Maxime Van den Bossche" userId="" providerId="" clId="Web-{03792350-5D3E-4BE0-8BBB-7D1D1311DAF4}" dt="2022-07-14T15:02:50.209" v="1711" actId="20577"/>
          <ac:spMkLst>
            <pc:docMk/>
            <pc:sldMk cId="2693110110" sldId="997"/>
            <ac:spMk id="3" creationId="{00000000-0000-0000-0000-000000000000}"/>
          </ac:spMkLst>
        </pc:spChg>
        <pc:spChg chg="mod">
          <ac:chgData name="Maxime Van den Bossche" userId="" providerId="" clId="Web-{03792350-5D3E-4BE0-8BBB-7D1D1311DAF4}" dt="2022-07-14T15:02:59.599" v="1712" actId="1076"/>
          <ac:spMkLst>
            <pc:docMk/>
            <pc:sldMk cId="2693110110" sldId="997"/>
            <ac:spMk id="8" creationId="{53926B56-4E75-7F5B-C05E-F53BDE8E7238}"/>
          </ac:spMkLst>
        </pc:spChg>
      </pc:sldChg>
      <pc:sldChg chg="addSp modSp">
        <pc:chgData name="Maxime Van den Bossche" userId="" providerId="" clId="Web-{03792350-5D3E-4BE0-8BBB-7D1D1311DAF4}" dt="2022-07-14T13:19:35.826" v="146" actId="20577"/>
        <pc:sldMkLst>
          <pc:docMk/>
          <pc:sldMk cId="328848643" sldId="998"/>
        </pc:sldMkLst>
        <pc:spChg chg="mod">
          <ac:chgData name="Maxime Van den Bossche" userId="" providerId="" clId="Web-{03792350-5D3E-4BE0-8BBB-7D1D1311DAF4}" dt="2022-07-14T13:19:35.826" v="146" actId="20577"/>
          <ac:spMkLst>
            <pc:docMk/>
            <pc:sldMk cId="328848643" sldId="998"/>
            <ac:spMk id="2" creationId="{00000000-0000-0000-0000-000000000000}"/>
          </ac:spMkLst>
        </pc:spChg>
        <pc:spChg chg="add mod">
          <ac:chgData name="Maxime Van den Bossche" userId="" providerId="" clId="Web-{03792350-5D3E-4BE0-8BBB-7D1D1311DAF4}" dt="2022-07-14T13:15:39.858" v="112" actId="1076"/>
          <ac:spMkLst>
            <pc:docMk/>
            <pc:sldMk cId="328848643" sldId="998"/>
            <ac:spMk id="3" creationId="{7B7E1540-497A-3BC4-D552-633B958506F2}"/>
          </ac:spMkLst>
        </pc:spChg>
        <pc:grpChg chg="mod">
          <ac:chgData name="Maxime Van den Bossche" userId="" providerId="" clId="Web-{03792350-5D3E-4BE0-8BBB-7D1D1311DAF4}" dt="2022-07-14T13:09:42.517" v="30" actId="1076"/>
          <ac:grpSpMkLst>
            <pc:docMk/>
            <pc:sldMk cId="328848643" sldId="998"/>
            <ac:grpSpMk id="181" creationId="{41B5B4B3-DF39-A9CD-156C-9D9FC8DC3B04}"/>
          </ac:grpSpMkLst>
        </pc:grpChg>
        <pc:grpChg chg="mod">
          <ac:chgData name="Maxime Van den Bossche" userId="" providerId="" clId="Web-{03792350-5D3E-4BE0-8BBB-7D1D1311DAF4}" dt="2022-07-14T13:15:23.014" v="108" actId="1076"/>
          <ac:grpSpMkLst>
            <pc:docMk/>
            <pc:sldMk cId="328848643" sldId="998"/>
            <ac:grpSpMk id="190" creationId="{F6E413C3-78A1-CC56-B008-C8214C9ADA4E}"/>
          </ac:grpSpMkLst>
        </pc:grpChg>
        <pc:grpChg chg="mod">
          <ac:chgData name="Maxime Van den Bossche" userId="" providerId="" clId="Web-{03792350-5D3E-4BE0-8BBB-7D1D1311DAF4}" dt="2022-07-14T13:15:23.076" v="109" actId="1076"/>
          <ac:grpSpMkLst>
            <pc:docMk/>
            <pc:sldMk cId="328848643" sldId="998"/>
            <ac:grpSpMk id="198" creationId="{9CC46276-4261-D22B-10A8-5F69B85D5519}"/>
          </ac:grpSpMkLst>
        </pc:grpChg>
        <pc:grpChg chg="mod">
          <ac:chgData name="Maxime Van den Bossche" userId="" providerId="" clId="Web-{03792350-5D3E-4BE0-8BBB-7D1D1311DAF4}" dt="2022-07-14T13:15:23.123" v="110" actId="1076"/>
          <ac:grpSpMkLst>
            <pc:docMk/>
            <pc:sldMk cId="328848643" sldId="998"/>
            <ac:grpSpMk id="206" creationId="{7D1F363A-EE37-4960-1E24-F2C973B68D75}"/>
          </ac:grpSpMkLst>
        </pc:grpChg>
        <pc:graphicFrameChg chg="mod modGraphic">
          <ac:chgData name="Maxime Van den Bossche" userId="" providerId="" clId="Web-{03792350-5D3E-4BE0-8BBB-7D1D1311DAF4}" dt="2022-07-14T13:19:11.761" v="132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addSp delSp modSp">
        <pc:chgData name="Maxime Van den Bossche" userId="" providerId="" clId="Web-{03792350-5D3E-4BE0-8BBB-7D1D1311DAF4}" dt="2022-07-14T14:52:37.254" v="1552" actId="1076"/>
        <pc:sldMkLst>
          <pc:docMk/>
          <pc:sldMk cId="962159234" sldId="1000"/>
        </pc:sldMkLst>
        <pc:spChg chg="mod">
          <ac:chgData name="Maxime Van den Bossche" userId="" providerId="" clId="Web-{03792350-5D3E-4BE0-8BBB-7D1D1311DAF4}" dt="2022-07-14T13:19:33.123" v="143" actId="20577"/>
          <ac:spMkLst>
            <pc:docMk/>
            <pc:sldMk cId="962159234" sldId="1000"/>
            <ac:spMk id="2" creationId="{00000000-0000-0000-0000-000000000000}"/>
          </ac:spMkLst>
        </pc:spChg>
        <pc:spChg chg="mod">
          <ac:chgData name="Maxime Van den Bossche" userId="" providerId="" clId="Web-{03792350-5D3E-4BE0-8BBB-7D1D1311DAF4}" dt="2022-07-14T14:52:37.254" v="1552" actId="1076"/>
          <ac:spMkLst>
            <pc:docMk/>
            <pc:sldMk cId="962159234" sldId="1000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12:31.398" v="50"/>
          <ac:spMkLst>
            <pc:docMk/>
            <pc:sldMk cId="962159234" sldId="1000"/>
            <ac:spMk id="4" creationId="{811F3CDC-83FD-E20D-D451-BEDF5D844E84}"/>
          </ac:spMkLst>
        </pc:spChg>
        <pc:spChg chg="add mod ord">
          <ac:chgData name="Maxime Van den Bossche" userId="" providerId="" clId="Web-{03792350-5D3E-4BE0-8BBB-7D1D1311DAF4}" dt="2022-07-14T13:20:05.235" v="150" actId="1076"/>
          <ac:spMkLst>
            <pc:docMk/>
            <pc:sldMk cId="962159234" sldId="1000"/>
            <ac:spMk id="6" creationId="{1D9EC7E2-32BE-E74C-DAE9-763B5F40D15D}"/>
          </ac:spMkLst>
        </pc:spChg>
        <pc:spChg chg="add del mod">
          <ac:chgData name="Maxime Van den Bossche" userId="" providerId="" clId="Web-{03792350-5D3E-4BE0-8BBB-7D1D1311DAF4}" dt="2022-07-14T13:13:28.588" v="71"/>
          <ac:spMkLst>
            <pc:docMk/>
            <pc:sldMk cId="962159234" sldId="1000"/>
            <ac:spMk id="7" creationId="{58D7DF22-AA81-8686-C0A6-EC73D7C36AB6}"/>
          </ac:spMkLst>
        </pc:spChg>
        <pc:spChg chg="del">
          <ac:chgData name="Maxime Van den Bossche" userId="" providerId="" clId="Web-{03792350-5D3E-4BE0-8BBB-7D1D1311DAF4}" dt="2022-07-14T13:12:47.602" v="59"/>
          <ac:spMkLst>
            <pc:docMk/>
            <pc:sldMk cId="962159234" sldId="1000"/>
            <ac:spMk id="8" creationId="{5A89D75D-6808-471F-B22D-4D63B7463C23}"/>
          </ac:spMkLst>
        </pc:spChg>
        <pc:spChg chg="add del mod">
          <ac:chgData name="Maxime Van den Bossche" userId="" providerId="" clId="Web-{03792350-5D3E-4BE0-8BBB-7D1D1311DAF4}" dt="2022-07-14T13:14:16.808" v="84"/>
          <ac:spMkLst>
            <pc:docMk/>
            <pc:sldMk cId="962159234" sldId="1000"/>
            <ac:spMk id="9" creationId="{4FDC0BD8-82D1-1B51-DE8A-D36AB9D364B9}"/>
          </ac:spMkLst>
        </pc:spChg>
        <pc:spChg chg="mod">
          <ac:chgData name="Maxime Van den Bossche" userId="" providerId="" clId="Web-{03792350-5D3E-4BE0-8BBB-7D1D1311DAF4}" dt="2022-07-14T13:13:21.947" v="67" actId="1076"/>
          <ac:spMkLst>
            <pc:docMk/>
            <pc:sldMk cId="962159234" sldId="1000"/>
            <ac:spMk id="10" creationId="{A5B30D68-186D-45F9-BEB0-589C494268F8}"/>
          </ac:spMkLst>
        </pc:spChg>
        <pc:picChg chg="mod">
          <ac:chgData name="Maxime Van den Bossche" userId="" providerId="" clId="Web-{03792350-5D3E-4BE0-8BBB-7D1D1311DAF4}" dt="2022-07-14T13:20:05.297" v="151" actId="1076"/>
          <ac:picMkLst>
            <pc:docMk/>
            <pc:sldMk cId="962159234" sldId="1000"/>
            <ac:picMk id="5" creationId="{A02A61A3-6685-E1F2-6374-A096D0C6FFD8}"/>
          </ac:picMkLst>
        </pc:picChg>
      </pc:sldChg>
      <pc:sldChg chg="modSp">
        <pc:chgData name="Maxime Van den Bossche" userId="" providerId="" clId="Web-{03792350-5D3E-4BE0-8BBB-7D1D1311DAF4}" dt="2022-07-14T13:42:40.021" v="376"/>
        <pc:sldMkLst>
          <pc:docMk/>
          <pc:sldMk cId="1445410374" sldId="1001"/>
        </pc:sldMkLst>
        <pc:spChg chg="mod">
          <ac:chgData name="Maxime Van den Bossche" userId="" providerId="" clId="Web-{03792350-5D3E-4BE0-8BBB-7D1D1311DAF4}" dt="2022-07-14T13:42:40.021" v="376"/>
          <ac:spMkLst>
            <pc:docMk/>
            <pc:sldMk cId="1445410374" sldId="1001"/>
            <ac:spMk id="3" creationId="{00000000-0000-0000-0000-000000000000}"/>
          </ac:spMkLst>
        </pc:spChg>
      </pc:sldChg>
      <pc:sldChg chg="modSp">
        <pc:chgData name="Maxime Van den Bossche" userId="" providerId="" clId="Web-{03792350-5D3E-4BE0-8BBB-7D1D1311DAF4}" dt="2022-07-14T13:43:35.245" v="387" actId="20577"/>
        <pc:sldMkLst>
          <pc:docMk/>
          <pc:sldMk cId="2966869957" sldId="1002"/>
        </pc:sldMkLst>
        <pc:spChg chg="mod">
          <ac:chgData name="Maxime Van den Bossche" userId="" providerId="" clId="Web-{03792350-5D3E-4BE0-8BBB-7D1D1311DAF4}" dt="2022-07-14T13:43:35.245" v="387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delSp modSp">
        <pc:chgData name="Maxime Van den Bossche" userId="" providerId="" clId="Web-{03792350-5D3E-4BE0-8BBB-7D1D1311DAF4}" dt="2022-07-14T13:44:24.733" v="414"/>
        <pc:sldMkLst>
          <pc:docMk/>
          <pc:sldMk cId="1868406360" sldId="1003"/>
        </pc:sldMkLst>
        <pc:spChg chg="mod">
          <ac:chgData name="Maxime Van den Bossche" userId="" providerId="" clId="Web-{03792350-5D3E-4BE0-8BBB-7D1D1311DAF4}" dt="2022-07-14T13:44:18.452" v="413" actId="20577"/>
          <ac:spMkLst>
            <pc:docMk/>
            <pc:sldMk cId="1868406360" sldId="1003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44:24.733" v="414"/>
          <ac:spMkLst>
            <pc:docMk/>
            <pc:sldMk cId="1868406360" sldId="1003"/>
            <ac:spMk id="6" creationId="{50A14816-80A9-15CF-5836-489E7E2B35CA}"/>
          </ac:spMkLst>
        </pc:spChg>
      </pc:sldChg>
      <pc:sldChg chg="addSp delSp modSp">
        <pc:chgData name="Maxime Van den Bossche" userId="" providerId="" clId="Web-{03792350-5D3E-4BE0-8BBB-7D1D1311DAF4}" dt="2022-07-14T15:15:06.667" v="1813" actId="20577"/>
        <pc:sldMkLst>
          <pc:docMk/>
          <pc:sldMk cId="2567859124" sldId="1005"/>
        </pc:sldMkLst>
        <pc:spChg chg="add del mod">
          <ac:chgData name="Maxime Van den Bossche" userId="" providerId="" clId="Web-{03792350-5D3E-4BE0-8BBB-7D1D1311DAF4}" dt="2022-07-14T14:54:02.678" v="1570"/>
          <ac:spMkLst>
            <pc:docMk/>
            <pc:sldMk cId="2567859124" sldId="1005"/>
            <ac:spMk id="4" creationId="{2F504B22-5B47-595C-4234-1CEFE35D6384}"/>
          </ac:spMkLst>
        </pc:spChg>
        <pc:spChg chg="mod">
          <ac:chgData name="Maxime Van den Bossche" userId="" providerId="" clId="Web-{03792350-5D3E-4BE0-8BBB-7D1D1311DAF4}" dt="2022-07-14T15:15:06.667" v="1813" actId="20577"/>
          <ac:spMkLst>
            <pc:docMk/>
            <pc:sldMk cId="2567859124" sldId="1005"/>
            <ac:spMk id="6" creationId="{4F9E318F-8416-7170-A154-FE225ADAD2E0}"/>
          </ac:spMkLst>
        </pc:spChg>
        <pc:spChg chg="add mod">
          <ac:chgData name="Maxime Van den Bossche" userId="" providerId="" clId="Web-{03792350-5D3E-4BE0-8BBB-7D1D1311DAF4}" dt="2022-07-14T14:54:07.991" v="1574" actId="20577"/>
          <ac:spMkLst>
            <pc:docMk/>
            <pc:sldMk cId="2567859124" sldId="1005"/>
            <ac:spMk id="7" creationId="{E8618E84-BB89-7774-1D35-12BDF2ADA34C}"/>
          </ac:spMkLst>
        </pc:spChg>
        <pc:spChg chg="del">
          <ac:chgData name="Maxime Van den Bossche" userId="" providerId="" clId="Web-{03792350-5D3E-4BE0-8BBB-7D1D1311DAF4}" dt="2022-07-14T14:53:59.240" v="1568"/>
          <ac:spMkLst>
            <pc:docMk/>
            <pc:sldMk cId="2567859124" sldId="1005"/>
            <ac:spMk id="11" creationId="{FCF1237E-85B4-8FD9-63E9-73022F078FC4}"/>
          </ac:spMkLst>
        </pc:spChg>
      </pc:sldChg>
      <pc:sldChg chg="delSp">
        <pc:chgData name="Maxime Van den Bossche" userId="" providerId="" clId="Web-{03792350-5D3E-4BE0-8BBB-7D1D1311DAF4}" dt="2022-07-14T15:05:53.104" v="1728"/>
        <pc:sldMkLst>
          <pc:docMk/>
          <pc:sldMk cId="361927240" sldId="1006"/>
        </pc:sldMkLst>
        <pc:spChg chg="del">
          <ac:chgData name="Maxime Van den Bossche" userId="" providerId="" clId="Web-{03792350-5D3E-4BE0-8BBB-7D1D1311DAF4}" dt="2022-07-14T15:05:53.104" v="1728"/>
          <ac:spMkLst>
            <pc:docMk/>
            <pc:sldMk cId="361927240" sldId="1006"/>
            <ac:spMk id="3" creationId="{F6017E4A-0ABE-932A-71DF-FC916FD33503}"/>
          </ac:spMkLst>
        </pc:spChg>
      </pc:sldChg>
      <pc:sldChg chg="addSp delSp modSp ord">
        <pc:chgData name="Maxime Van den Bossche" userId="" providerId="" clId="Web-{03792350-5D3E-4BE0-8BBB-7D1D1311DAF4}" dt="2022-07-14T14:53:54.240" v="1567" actId="20577"/>
        <pc:sldMkLst>
          <pc:docMk/>
          <pc:sldMk cId="2985520002" sldId="1010"/>
        </pc:sldMkLst>
        <pc:spChg chg="del mod">
          <ac:chgData name="Maxime Van den Bossche" userId="" providerId="" clId="Web-{03792350-5D3E-4BE0-8BBB-7D1D1311DAF4}" dt="2022-07-14T14:18:56.987" v="1026"/>
          <ac:spMkLst>
            <pc:docMk/>
            <pc:sldMk cId="2985520002" sldId="1010"/>
            <ac:spMk id="2" creationId="{00000000-0000-0000-0000-000000000000}"/>
          </ac:spMkLst>
        </pc:spChg>
        <pc:spChg chg="add del mod">
          <ac:chgData name="Maxime Van den Bossche" userId="" providerId="" clId="Web-{03792350-5D3E-4BE0-8BBB-7D1D1311DAF4}" dt="2022-07-14T14:28:40.729" v="1176"/>
          <ac:spMkLst>
            <pc:docMk/>
            <pc:sldMk cId="2985520002" sldId="1010"/>
            <ac:spMk id="3" creationId="{49FE88CE-3BD8-98FB-B2F9-C3167A15EE8D}"/>
          </ac:spMkLst>
        </pc:spChg>
        <pc:spChg chg="del mod">
          <ac:chgData name="Maxime Van den Bossche" userId="" providerId="" clId="Web-{03792350-5D3E-4BE0-8BBB-7D1D1311DAF4}" dt="2022-07-14T14:21:31.686" v="1074"/>
          <ac:spMkLst>
            <pc:docMk/>
            <pc:sldMk cId="2985520002" sldId="1010"/>
            <ac:spMk id="4" creationId="{3DC681FD-FEA5-783B-6CB9-42EC41DBEF97}"/>
          </ac:spMkLst>
        </pc:spChg>
        <pc:spChg chg="del mod">
          <ac:chgData name="Maxime Van den Bossche" userId="" providerId="" clId="Web-{03792350-5D3E-4BE0-8BBB-7D1D1311DAF4}" dt="2022-07-14T14:40:23.686" v="1549"/>
          <ac:spMkLst>
            <pc:docMk/>
            <pc:sldMk cId="2985520002" sldId="1010"/>
            <ac:spMk id="5" creationId="{985372EA-09CB-FE9B-ECAD-CD16FB569DAD}"/>
          </ac:spMkLst>
        </pc:spChg>
        <pc:spChg chg="del mod">
          <ac:chgData name="Maxime Van den Bossche" userId="" providerId="" clId="Web-{03792350-5D3E-4BE0-8BBB-7D1D1311DAF4}" dt="2022-07-14T14:20:10.261" v="1051"/>
          <ac:spMkLst>
            <pc:docMk/>
            <pc:sldMk cId="2985520002" sldId="1010"/>
            <ac:spMk id="6" creationId="{5110AF38-59B5-06F1-96C0-0D1D5BD214EB}"/>
          </ac:spMkLst>
        </pc:spChg>
        <pc:spChg chg="add del mod">
          <ac:chgData name="Maxime Van den Bossche" userId="" providerId="" clId="Web-{03792350-5D3E-4BE0-8BBB-7D1D1311DAF4}" dt="2022-07-14T14:20:19.090" v="1055"/>
          <ac:spMkLst>
            <pc:docMk/>
            <pc:sldMk cId="2985520002" sldId="1010"/>
            <ac:spMk id="7" creationId="{62702799-CE3E-64D0-2A10-8DBC54F43263}"/>
          </ac:spMkLst>
        </pc:spChg>
        <pc:spChg chg="add del mod">
          <ac:chgData name="Maxime Van den Bossche" userId="" providerId="" clId="Web-{03792350-5D3E-4BE0-8BBB-7D1D1311DAF4}" dt="2022-07-14T14:18:42.830" v="1024"/>
          <ac:spMkLst>
            <pc:docMk/>
            <pc:sldMk cId="2985520002" sldId="1010"/>
            <ac:spMk id="7" creationId="{89AC961E-EF24-3743-E89F-261523322992}"/>
          </ac:spMkLst>
        </pc:spChg>
        <pc:spChg chg="add del mod">
          <ac:chgData name="Maxime Van den Bossche" userId="" providerId="" clId="Web-{03792350-5D3E-4BE0-8BBB-7D1D1311DAF4}" dt="2022-07-14T14:22:36.125" v="1102"/>
          <ac:spMkLst>
            <pc:docMk/>
            <pc:sldMk cId="2985520002" sldId="1010"/>
            <ac:spMk id="8" creationId="{F45F550B-DB8C-EC13-12DB-4ACC26DAE5DE}"/>
          </ac:spMkLst>
        </pc:spChg>
        <pc:spChg chg="add del mod">
          <ac:chgData name="Maxime Van den Bossche" userId="" providerId="" clId="Web-{03792350-5D3E-4BE0-8BBB-7D1D1311DAF4}" dt="2022-07-14T14:29:10.433" v="1195" actId="20577"/>
          <ac:spMkLst>
            <pc:docMk/>
            <pc:sldMk cId="2985520002" sldId="1010"/>
            <ac:spMk id="9" creationId="{B47B56B7-BADD-8072-027D-6F465E865CEA}"/>
          </ac:spMkLst>
        </pc:spChg>
        <pc:spChg chg="add del mod">
          <ac:chgData name="Maxime Van den Bossche" userId="" providerId="" clId="Web-{03792350-5D3E-4BE0-8BBB-7D1D1311DAF4}" dt="2022-07-14T14:19:07.535" v="1040"/>
          <ac:spMkLst>
            <pc:docMk/>
            <pc:sldMk cId="2985520002" sldId="1010"/>
            <ac:spMk id="12" creationId="{37559983-ACA3-03B2-E414-0290F4BE9B31}"/>
          </ac:spMkLst>
        </pc:spChg>
        <pc:spChg chg="add mod">
          <ac:chgData name="Maxime Van den Bossche" userId="" providerId="" clId="Web-{03792350-5D3E-4BE0-8BBB-7D1D1311DAF4}" dt="2022-07-14T14:53:54.240" v="1567" actId="20577"/>
          <ac:spMkLst>
            <pc:docMk/>
            <pc:sldMk cId="2985520002" sldId="1010"/>
            <ac:spMk id="12" creationId="{EABD0792-B9DB-27BF-FA6D-75F3084A03C3}"/>
          </ac:spMkLst>
        </pc:spChg>
        <pc:spChg chg="add del mod">
          <ac:chgData name="Maxime Van den Bossche" userId="" providerId="" clId="Web-{03792350-5D3E-4BE0-8BBB-7D1D1311DAF4}" dt="2022-07-14T14:53:49.100" v="1559"/>
          <ac:spMkLst>
            <pc:docMk/>
            <pc:sldMk cId="2985520002" sldId="1010"/>
            <ac:spMk id="14" creationId="{44802DAF-7192-C97B-5C1B-B2B663DCB8FC}"/>
          </ac:spMkLst>
        </pc:spChg>
      </pc:sldChg>
      <pc:sldChg chg="delSp modSp">
        <pc:chgData name="Maxime Van den Bossche" userId="" providerId="" clId="Web-{03792350-5D3E-4BE0-8BBB-7D1D1311DAF4}" dt="2022-07-14T13:46:38.354" v="436" actId="20577"/>
        <pc:sldMkLst>
          <pc:docMk/>
          <pc:sldMk cId="4065273382" sldId="1011"/>
        </pc:sldMkLst>
        <pc:spChg chg="mod">
          <ac:chgData name="Maxime Van den Bossche" userId="" providerId="" clId="Web-{03792350-5D3E-4BE0-8BBB-7D1D1311DAF4}" dt="2022-07-14T13:46:38.354" v="436" actId="20577"/>
          <ac:spMkLst>
            <pc:docMk/>
            <pc:sldMk cId="4065273382" sldId="1011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08:12.373" v="12"/>
          <ac:spMkLst>
            <pc:docMk/>
            <pc:sldMk cId="4065273382" sldId="1011"/>
            <ac:spMk id="5" creationId="{A1077783-E807-EE1F-E43F-6740B9FD2FC1}"/>
          </ac:spMkLst>
        </pc:spChg>
      </pc:sldChg>
      <pc:sldChg chg="modSp">
        <pc:chgData name="Maxime Van den Bossche" userId="" providerId="" clId="Web-{03792350-5D3E-4BE0-8BBB-7D1D1311DAF4}" dt="2022-07-14T14:39:56.076" v="1544"/>
        <pc:sldMkLst>
          <pc:docMk/>
          <pc:sldMk cId="2671099299" sldId="1013"/>
        </pc:sldMkLst>
        <pc:graphicFrameChg chg="mod modGraphic">
          <ac:chgData name="Maxime Van den Bossche" userId="" providerId="" clId="Web-{03792350-5D3E-4BE0-8BBB-7D1D1311DAF4}" dt="2022-07-14T14:39:56.076" v="1544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delSp">
        <pc:chgData name="Maxime Van den Bossche" userId="" providerId="" clId="Web-{03792350-5D3E-4BE0-8BBB-7D1D1311DAF4}" dt="2022-07-14T14:17:06.915" v="1003"/>
        <pc:sldMkLst>
          <pc:docMk/>
          <pc:sldMk cId="2841714979" sldId="1014"/>
        </pc:sldMkLst>
        <pc:spChg chg="del">
          <ac:chgData name="Maxime Van den Bossche" userId="" providerId="" clId="Web-{03792350-5D3E-4BE0-8BBB-7D1D1311DAF4}" dt="2022-07-14T14:17:06.915" v="1003"/>
          <ac:spMkLst>
            <pc:docMk/>
            <pc:sldMk cId="2841714979" sldId="1014"/>
            <ac:spMk id="4" creationId="{743586D9-9031-A0E3-F18D-36186D823DC1}"/>
          </ac:spMkLst>
        </pc:spChg>
      </pc:sldChg>
      <pc:sldChg chg="addSp delSp modSp">
        <pc:chgData name="Maxime Van den Bossche" userId="" providerId="" clId="Web-{03792350-5D3E-4BE0-8BBB-7D1D1311DAF4}" dt="2022-07-14T15:12:49.085" v="1807" actId="20577"/>
        <pc:sldMkLst>
          <pc:docMk/>
          <pc:sldMk cId="2292545257" sldId="1015"/>
        </pc:sldMkLst>
        <pc:spChg chg="add del mod">
          <ac:chgData name="Maxime Van den Bossche" userId="" providerId="" clId="Web-{03792350-5D3E-4BE0-8BBB-7D1D1311DAF4}" dt="2022-07-14T14:14:04.916" v="873"/>
          <ac:spMkLst>
            <pc:docMk/>
            <pc:sldMk cId="2292545257" sldId="1015"/>
            <ac:spMk id="2" creationId="{2C4867A0-3CA6-42EE-6333-E962A2FD0DDD}"/>
          </ac:spMkLst>
        </pc:spChg>
        <pc:spChg chg="add del">
          <ac:chgData name="Maxime Van den Bossche" userId="" providerId="" clId="Web-{03792350-5D3E-4BE0-8BBB-7D1D1311DAF4}" dt="2022-07-14T14:52:52.926" v="1553"/>
          <ac:spMkLst>
            <pc:docMk/>
            <pc:sldMk cId="2292545257" sldId="1015"/>
            <ac:spMk id="3" creationId="{C169BE55-D81A-D59B-E77F-C685A95992E3}"/>
          </ac:spMkLst>
        </pc:spChg>
        <pc:spChg chg="mod">
          <ac:chgData name="Maxime Van den Bossche" userId="" providerId="" clId="Web-{03792350-5D3E-4BE0-8BBB-7D1D1311DAF4}" dt="2022-07-14T15:12:49.085" v="1807" actId="20577"/>
          <ac:spMkLst>
            <pc:docMk/>
            <pc:sldMk cId="2292545257" sldId="1015"/>
            <ac:spMk id="7" creationId="{5058C3B9-17DD-9DEA-9599-64D4F6C9DD95}"/>
          </ac:spMkLst>
        </pc:spChg>
      </pc:sldChg>
      <pc:sldChg chg="modSp">
        <pc:chgData name="Maxime Van den Bossche" userId="" providerId="" clId="Web-{03792350-5D3E-4BE0-8BBB-7D1D1311DAF4}" dt="2022-07-14T13:48:43.396" v="446" actId="20577"/>
        <pc:sldMkLst>
          <pc:docMk/>
          <pc:sldMk cId="2243266949" sldId="1018"/>
        </pc:sldMkLst>
        <pc:spChg chg="mod">
          <ac:chgData name="Maxime Van den Bossche" userId="" providerId="" clId="Web-{03792350-5D3E-4BE0-8BBB-7D1D1311DAF4}" dt="2022-07-14T13:48:43.396" v="446" actId="20577"/>
          <ac:spMkLst>
            <pc:docMk/>
            <pc:sldMk cId="2243266949" sldId="1018"/>
            <ac:spMk id="15" creationId="{410A9A8E-CEFE-1FAD-6EEF-76F08F900094}"/>
          </ac:spMkLst>
        </pc:spChg>
      </pc:sldChg>
      <pc:sldChg chg="delSp modSp">
        <pc:chgData name="Maxime Van den Bossche" userId="" providerId="" clId="Web-{03792350-5D3E-4BE0-8BBB-7D1D1311DAF4}" dt="2022-07-14T13:46:03.101" v="426"/>
        <pc:sldMkLst>
          <pc:docMk/>
          <pc:sldMk cId="3660047134" sldId="1019"/>
        </pc:sldMkLst>
        <pc:spChg chg="del">
          <ac:chgData name="Maxime Van den Bossche" userId="" providerId="" clId="Web-{03792350-5D3E-4BE0-8BBB-7D1D1311DAF4}" dt="2022-07-14T13:46:03.101" v="426"/>
          <ac:spMkLst>
            <pc:docMk/>
            <pc:sldMk cId="3660047134" sldId="1019"/>
            <ac:spMk id="4" creationId="{5DD9258A-FEE5-D937-7544-78ED6168B311}"/>
          </ac:spMkLst>
        </pc:spChg>
        <pc:spChg chg="mod">
          <ac:chgData name="Maxime Van den Bossche" userId="" providerId="" clId="Web-{03792350-5D3E-4BE0-8BBB-7D1D1311DAF4}" dt="2022-07-14T13:45:42.506" v="425" actId="20577"/>
          <ac:spMkLst>
            <pc:docMk/>
            <pc:sldMk cId="3660047134" sldId="1019"/>
            <ac:spMk id="8" creationId="{C1874246-9C26-B641-1FC3-B3A10EC38481}"/>
          </ac:spMkLst>
        </pc:spChg>
      </pc:sldChg>
      <pc:sldChg chg="modSp">
        <pc:chgData name="Maxime Van den Bossche" userId="" providerId="" clId="Web-{03792350-5D3E-4BE0-8BBB-7D1D1311DAF4}" dt="2022-07-14T13:48:50.147" v="461" actId="20577"/>
        <pc:sldMkLst>
          <pc:docMk/>
          <pc:sldMk cId="3834582445" sldId="1020"/>
        </pc:sldMkLst>
        <pc:spChg chg="mod">
          <ac:chgData name="Maxime Van den Bossche" userId="" providerId="" clId="Web-{03792350-5D3E-4BE0-8BBB-7D1D1311DAF4}" dt="2022-07-14T13:48:50.147" v="461" actId="20577"/>
          <ac:spMkLst>
            <pc:docMk/>
            <pc:sldMk cId="3834582445" sldId="1020"/>
            <ac:spMk id="15" creationId="{410A9A8E-CEFE-1FAD-6EEF-76F08F900094}"/>
          </ac:spMkLst>
        </pc:spChg>
      </pc:sldChg>
      <pc:sldChg chg="delSp modSp ord">
        <pc:chgData name="Maxime Van den Bossche" userId="" providerId="" clId="Web-{03792350-5D3E-4BE0-8BBB-7D1D1311DAF4}" dt="2022-07-14T15:21:59.319" v="1816"/>
        <pc:sldMkLst>
          <pc:docMk/>
          <pc:sldMk cId="787500699" sldId="1021"/>
        </pc:sldMkLst>
        <pc:spChg chg="del">
          <ac:chgData name="Maxime Van den Bossche" userId="" providerId="" clId="Web-{03792350-5D3E-4BE0-8BBB-7D1D1311DAF4}" dt="2022-07-14T15:21:40.850" v="1814"/>
          <ac:spMkLst>
            <pc:docMk/>
            <pc:sldMk cId="787500699" sldId="1021"/>
            <ac:spMk id="7" creationId="{DC4A9C62-980D-802A-80DD-CC29D5524C06}"/>
          </ac:spMkLst>
        </pc:spChg>
        <pc:spChg chg="mod">
          <ac:chgData name="Maxime Van den Bossche" userId="" providerId="" clId="Web-{03792350-5D3E-4BE0-8BBB-7D1D1311DAF4}" dt="2022-07-14T13:49:12.195" v="476" actId="20577"/>
          <ac:spMkLst>
            <pc:docMk/>
            <pc:sldMk cId="787500699" sldId="1021"/>
            <ac:spMk id="15" creationId="{410A9A8E-CEFE-1FAD-6EEF-76F08F900094}"/>
          </ac:spMkLst>
        </pc:spChg>
      </pc:sldChg>
      <pc:sldChg chg="delSp modSp add replId">
        <pc:chgData name="Maxime Van den Bossche" userId="" providerId="" clId="Web-{03792350-5D3E-4BE0-8BBB-7D1D1311DAF4}" dt="2022-07-14T13:43:14.243" v="385" actId="20577"/>
        <pc:sldMkLst>
          <pc:docMk/>
          <pc:sldMk cId="819323965" sldId="1022"/>
        </pc:sldMkLst>
        <pc:spChg chg="mod">
          <ac:chgData name="Maxime Van den Bossche" userId="" providerId="" clId="Web-{03792350-5D3E-4BE0-8BBB-7D1D1311DAF4}" dt="2022-07-14T13:43:14.243" v="385" actId="20577"/>
          <ac:spMkLst>
            <pc:docMk/>
            <pc:sldMk cId="819323965" sldId="1022"/>
            <ac:spMk id="3" creationId="{00000000-0000-0000-0000-000000000000}"/>
          </ac:spMkLst>
        </pc:spChg>
        <pc:spChg chg="del">
          <ac:chgData name="Maxime Van den Bossche" userId="" providerId="" clId="Web-{03792350-5D3E-4BE0-8BBB-7D1D1311DAF4}" dt="2022-07-14T13:41:48.783" v="356"/>
          <ac:spMkLst>
            <pc:docMk/>
            <pc:sldMk cId="819323965" sldId="1022"/>
            <ac:spMk id="4" creationId="{811F3CDC-83FD-E20D-D451-BEDF5D844E84}"/>
          </ac:spMkLst>
        </pc:spChg>
      </pc:sldChg>
      <pc:sldChg chg="addSp delSp modSp add ord replId">
        <pc:chgData name="Maxime Van den Bossche" userId="" providerId="" clId="Web-{03792350-5D3E-4BE0-8BBB-7D1D1311DAF4}" dt="2022-07-14T15:21:47.741" v="1815"/>
        <pc:sldMkLst>
          <pc:docMk/>
          <pc:sldMk cId="245825551" sldId="1023"/>
        </pc:sldMkLst>
        <pc:spChg chg="add del mod">
          <ac:chgData name="Maxime Van den Bossche" userId="" providerId="" clId="Web-{03792350-5D3E-4BE0-8BBB-7D1D1311DAF4}" dt="2022-07-14T13:49:42.510" v="488"/>
          <ac:spMkLst>
            <pc:docMk/>
            <pc:sldMk cId="245825551" sldId="1023"/>
            <ac:spMk id="2" creationId="{BB1F8AA8-DBDA-7110-5168-09DC7CF4F9BC}"/>
          </ac:spMkLst>
        </pc:spChg>
        <pc:spChg chg="del">
          <ac:chgData name="Maxime Van den Bossche" userId="" providerId="" clId="Web-{03792350-5D3E-4BE0-8BBB-7D1D1311DAF4}" dt="2022-07-14T13:50:00.309" v="492"/>
          <ac:spMkLst>
            <pc:docMk/>
            <pc:sldMk cId="245825551" sldId="1023"/>
            <ac:spMk id="4" creationId="{00000000-0000-0000-0000-000000000000}"/>
          </ac:spMkLst>
        </pc:spChg>
        <pc:spChg chg="add del">
          <ac:chgData name="Maxime Van den Bossche" userId="" providerId="" clId="Web-{03792350-5D3E-4BE0-8BBB-7D1D1311DAF4}" dt="2022-07-14T14:04:48.384" v="563"/>
          <ac:spMkLst>
            <pc:docMk/>
            <pc:sldMk cId="245825551" sldId="1023"/>
            <ac:spMk id="7" creationId="{E5E977DD-FFFD-FED3-1E6B-A7E570E42021}"/>
          </ac:spMkLst>
        </pc:spChg>
        <pc:spChg chg="add del mod">
          <ac:chgData name="Maxime Van den Bossche" userId="" providerId="" clId="Web-{03792350-5D3E-4BE0-8BBB-7D1D1311DAF4}" dt="2022-07-14T14:05:34.325" v="591"/>
          <ac:spMkLst>
            <pc:docMk/>
            <pc:sldMk cId="245825551" sldId="1023"/>
            <ac:spMk id="9" creationId="{BF944211-417C-8C8C-C644-F7D335842B6B}"/>
          </ac:spMkLst>
        </pc:spChg>
        <pc:spChg chg="del">
          <ac:chgData name="Maxime Van den Bossche" userId="" providerId="" clId="Web-{03792350-5D3E-4BE0-8BBB-7D1D1311DAF4}" dt="2022-07-14T13:50:00.309" v="491"/>
          <ac:spMkLst>
            <pc:docMk/>
            <pc:sldMk cId="245825551" sldId="1023"/>
            <ac:spMk id="10" creationId="{A3D9BC34-CF99-4913-90CB-8B69DD65364D}"/>
          </ac:spMkLst>
        </pc:spChg>
        <pc:spChg chg="add del">
          <ac:chgData name="Maxime Van den Bossche" userId="" providerId="" clId="Web-{03792350-5D3E-4BE0-8BBB-7D1D1311DAF4}" dt="2022-07-14T14:04:51.759" v="564"/>
          <ac:spMkLst>
            <pc:docMk/>
            <pc:sldMk cId="245825551" sldId="1023"/>
            <ac:spMk id="12" creationId="{3DB6382F-3284-63B7-AF25-D4D4F1BDA71F}"/>
          </ac:spMkLst>
        </pc:spChg>
        <pc:spChg chg="del">
          <ac:chgData name="Maxime Van den Bossche" userId="" providerId="" clId="Web-{03792350-5D3E-4BE0-8BBB-7D1D1311DAF4}" dt="2022-07-14T13:50:00.309" v="490"/>
          <ac:spMkLst>
            <pc:docMk/>
            <pc:sldMk cId="245825551" sldId="1023"/>
            <ac:spMk id="13" creationId="{7F95AC4D-F8E9-4CD0-87A1-7B3EEED82309}"/>
          </ac:spMkLst>
        </pc:spChg>
        <pc:spChg chg="mod">
          <ac:chgData name="Maxime Van den Bossche" userId="" providerId="" clId="Web-{03792350-5D3E-4BE0-8BBB-7D1D1311DAF4}" dt="2022-07-14T13:49:23.587" v="479" actId="20577"/>
          <ac:spMkLst>
            <pc:docMk/>
            <pc:sldMk cId="245825551" sldId="1023"/>
            <ac:spMk id="15" creationId="{410A9A8E-CEFE-1FAD-6EEF-76F08F900094}"/>
          </ac:spMkLst>
        </pc:spChg>
        <pc:spChg chg="add del">
          <ac:chgData name="Maxime Van den Bossche" userId="" providerId="" clId="Web-{03792350-5D3E-4BE0-8BBB-7D1D1311DAF4}" dt="2022-07-14T14:04:48.384" v="562"/>
          <ac:spMkLst>
            <pc:docMk/>
            <pc:sldMk cId="245825551" sldId="1023"/>
            <ac:spMk id="16" creationId="{3105AA0D-3E15-1039-17EE-ADAB92A71887}"/>
          </ac:spMkLst>
        </pc:spChg>
        <pc:spChg chg="add mod">
          <ac:chgData name="Maxime Van den Bossche" userId="" providerId="" clId="Web-{03792350-5D3E-4BE0-8BBB-7D1D1311DAF4}" dt="2022-07-14T14:17:36.637" v="1008" actId="20577"/>
          <ac:spMkLst>
            <pc:docMk/>
            <pc:sldMk cId="245825551" sldId="1023"/>
            <ac:spMk id="18" creationId="{932B03B0-2D89-6F6A-E650-11E5CB306404}"/>
          </ac:spMkLst>
        </pc:spChg>
        <pc:spChg chg="add del">
          <ac:chgData name="Maxime Van den Bossche" userId="" providerId="" clId="Web-{03792350-5D3E-4BE0-8BBB-7D1D1311DAF4}" dt="2022-07-14T14:17:42.340" v="1010"/>
          <ac:spMkLst>
            <pc:docMk/>
            <pc:sldMk cId="245825551" sldId="1023"/>
            <ac:spMk id="19" creationId="{09697D1B-7817-8C81-FA43-919967E9DBBB}"/>
          </ac:spMkLst>
        </pc:spChg>
        <pc:spChg chg="del">
          <ac:chgData name="Maxime Van den Bossche" userId="" providerId="" clId="Web-{03792350-5D3E-4BE0-8BBB-7D1D1311DAF4}" dt="2022-07-14T13:50:00.309" v="489"/>
          <ac:spMkLst>
            <pc:docMk/>
            <pc:sldMk cId="245825551" sldId="1023"/>
            <ac:spMk id="20" creationId="{AA306992-E204-BA55-6D18-4A69CB83E877}"/>
          </ac:spMkLst>
        </pc:spChg>
      </pc:sldChg>
      <pc:sldChg chg="addSp delSp modSp add replId">
        <pc:chgData name="Maxime Van den Bossche" userId="" providerId="" clId="Web-{03792350-5D3E-4BE0-8BBB-7D1D1311DAF4}" dt="2022-07-14T15:04:10.633" v="1727" actId="20577"/>
        <pc:sldMkLst>
          <pc:docMk/>
          <pc:sldMk cId="3248465663" sldId="1024"/>
        </pc:sldMkLst>
        <pc:spChg chg="mod">
          <ac:chgData name="Maxime Van den Bossche" userId="" providerId="" clId="Web-{03792350-5D3E-4BE0-8BBB-7D1D1311DAF4}" dt="2022-07-14T15:04:10.633" v="1727" actId="20577"/>
          <ac:spMkLst>
            <pc:docMk/>
            <pc:sldMk cId="3248465663" sldId="1024"/>
            <ac:spMk id="2" creationId="{00000000-0000-0000-0000-000000000000}"/>
          </ac:spMkLst>
        </pc:spChg>
        <pc:spChg chg="del">
          <ac:chgData name="Maxime Van den Bossche" userId="" providerId="" clId="Web-{03792350-5D3E-4BE0-8BBB-7D1D1311DAF4}" dt="2022-07-14T14:55:16.868" v="1578"/>
          <ac:spMkLst>
            <pc:docMk/>
            <pc:sldMk cId="3248465663" sldId="1024"/>
            <ac:spMk id="3" creationId="{00000000-0000-0000-0000-000000000000}"/>
          </ac:spMkLst>
        </pc:spChg>
        <pc:spChg chg="add del mod">
          <ac:chgData name="Maxime Van den Bossche" userId="" providerId="" clId="Web-{03792350-5D3E-4BE0-8BBB-7D1D1311DAF4}" dt="2022-07-14T14:55:39.665" v="1584"/>
          <ac:spMkLst>
            <pc:docMk/>
            <pc:sldMk cId="3248465663" sldId="1024"/>
            <ac:spMk id="5" creationId="{F39A8D43-1AD9-2025-A1D7-89688DE8F8E9}"/>
          </ac:spMkLst>
        </pc:spChg>
        <pc:spChg chg="add del mod">
          <ac:chgData name="Maxime Van den Bossche" userId="" providerId="" clId="Web-{03792350-5D3E-4BE0-8BBB-7D1D1311DAF4}" dt="2022-07-14T14:58:45.717" v="1629"/>
          <ac:spMkLst>
            <pc:docMk/>
            <pc:sldMk cId="3248465663" sldId="1024"/>
            <ac:spMk id="6" creationId="{42C67CB8-52E1-3D0E-DE89-B72BD0EE60C1}"/>
          </ac:spMkLst>
        </pc:spChg>
        <pc:spChg chg="del">
          <ac:chgData name="Maxime Van den Bossche" userId="" providerId="" clId="Web-{03792350-5D3E-4BE0-8BBB-7D1D1311DAF4}" dt="2022-07-14T14:55:15.180" v="1577"/>
          <ac:spMkLst>
            <pc:docMk/>
            <pc:sldMk cId="3248465663" sldId="1024"/>
            <ac:spMk id="8" creationId="{53926B56-4E75-7F5B-C05E-F53BDE8E7238}"/>
          </ac:spMkLst>
        </pc:spChg>
        <pc:spChg chg="add mod">
          <ac:chgData name="Maxime Van den Bossche" userId="" providerId="" clId="Web-{03792350-5D3E-4BE0-8BBB-7D1D1311DAF4}" dt="2022-07-14T15:03:38.772" v="1726" actId="20577"/>
          <ac:spMkLst>
            <pc:docMk/>
            <pc:sldMk cId="3248465663" sldId="1024"/>
            <ac:spMk id="9" creationId="{5D2543DA-7691-7FD2-DAC4-4A4A023CC135}"/>
          </ac:spMkLst>
        </pc:spChg>
      </pc:sldChg>
      <pc:sldChg chg="addSp delSp modSp add ord replId">
        <pc:chgData name="Maxime Van den Bossche" userId="" providerId="" clId="Web-{03792350-5D3E-4BE0-8BBB-7D1D1311DAF4}" dt="2022-07-14T15:40:10.638" v="2169" actId="20577"/>
        <pc:sldMkLst>
          <pc:docMk/>
          <pc:sldMk cId="3153678235" sldId="1025"/>
        </pc:sldMkLst>
        <pc:spChg chg="add del mod">
          <ac:chgData name="Maxime Van den Bossche" userId="" providerId="" clId="Web-{03792350-5D3E-4BE0-8BBB-7D1D1311DAF4}" dt="2022-07-14T15:25:58.466" v="1858"/>
          <ac:spMkLst>
            <pc:docMk/>
            <pc:sldMk cId="3153678235" sldId="1025"/>
            <ac:spMk id="2" creationId="{D98B0277-3BC1-9291-06EA-6937B49D9D75}"/>
          </ac:spMkLst>
        </pc:spChg>
        <pc:spChg chg="del">
          <ac:chgData name="Maxime Van den Bossche" userId="" providerId="" clId="Web-{03792350-5D3E-4BE0-8BBB-7D1D1311DAF4}" dt="2022-07-14T15:24:43.714" v="1819"/>
          <ac:spMkLst>
            <pc:docMk/>
            <pc:sldMk cId="3153678235" sldId="1025"/>
            <ac:spMk id="4" creationId="{00000000-0000-0000-0000-000000000000}"/>
          </ac:spMkLst>
        </pc:spChg>
        <pc:spChg chg="del">
          <ac:chgData name="Maxime Van den Bossche" userId="" providerId="" clId="Web-{03792350-5D3E-4BE0-8BBB-7D1D1311DAF4}" dt="2022-07-14T15:24:57.886" v="1822"/>
          <ac:spMkLst>
            <pc:docMk/>
            <pc:sldMk cId="3153678235" sldId="1025"/>
            <ac:spMk id="5" creationId="{812CAD8D-A14B-AC7E-3EA5-72BBD2151613}"/>
          </ac:spMkLst>
        </pc:spChg>
        <pc:spChg chg="add mod">
          <ac:chgData name="Maxime Van den Bossche" userId="" providerId="" clId="Web-{03792350-5D3E-4BE0-8BBB-7D1D1311DAF4}" dt="2022-07-14T15:40:10.638" v="2169" actId="20577"/>
          <ac:spMkLst>
            <pc:docMk/>
            <pc:sldMk cId="3153678235" sldId="1025"/>
            <ac:spMk id="8" creationId="{608739BC-F824-7DCC-EA46-2F54FA7B50D2}"/>
          </ac:spMkLst>
        </pc:spChg>
        <pc:spChg chg="del">
          <ac:chgData name="Maxime Van den Bossche" userId="" providerId="" clId="Web-{03792350-5D3E-4BE0-8BBB-7D1D1311DAF4}" dt="2022-07-14T15:24:55.480" v="1821"/>
          <ac:spMkLst>
            <pc:docMk/>
            <pc:sldMk cId="3153678235" sldId="1025"/>
            <ac:spMk id="10" creationId="{A3D9BC34-CF99-4913-90CB-8B69DD65364D}"/>
          </ac:spMkLst>
        </pc:spChg>
        <pc:spChg chg="del">
          <ac:chgData name="Maxime Van den Bossche" userId="" providerId="" clId="Web-{03792350-5D3E-4BE0-8BBB-7D1D1311DAF4}" dt="2022-07-14T15:24:46.308" v="1820"/>
          <ac:spMkLst>
            <pc:docMk/>
            <pc:sldMk cId="3153678235" sldId="1025"/>
            <ac:spMk id="13" creationId="{7F95AC4D-F8E9-4CD0-87A1-7B3EEED82309}"/>
          </ac:spMkLst>
        </pc:spChg>
        <pc:spChg chg="mod">
          <ac:chgData name="Maxime Van den Bossche" userId="" providerId="" clId="Web-{03792350-5D3E-4BE0-8BBB-7D1D1311DAF4}" dt="2022-07-14T15:27:10.140" v="1907" actId="20577"/>
          <ac:spMkLst>
            <pc:docMk/>
            <pc:sldMk cId="3153678235" sldId="1025"/>
            <ac:spMk id="15" creationId="{410A9A8E-CEFE-1FAD-6EEF-76F08F900094}"/>
          </ac:spMkLst>
        </pc:spChg>
        <pc:spChg chg="del">
          <ac:chgData name="Maxime Van den Bossche" userId="" providerId="" clId="Web-{03792350-5D3E-4BE0-8BBB-7D1D1311DAF4}" dt="2022-07-14T15:24:43.714" v="1818"/>
          <ac:spMkLst>
            <pc:docMk/>
            <pc:sldMk cId="3153678235" sldId="1025"/>
            <ac:spMk id="20" creationId="{AA306992-E204-BA55-6D18-4A69CB83E877}"/>
          </ac:spMkLst>
        </pc:spChg>
      </pc:sldChg>
    </pc:docChg>
  </pc:docChgLst>
  <pc:docChgLst>
    <pc:chgData name="Wouter Van Assche" userId="g+oT1l9Qgu5NpB0/b6QTuywHwppBsGmJv0ffiGd2xzU=" providerId="None" clId="Web-{33D9F5A5-A021-4142-9EEC-F3CC7094E95F}"/>
    <pc:docChg chg="addSld delSld modSld">
      <pc:chgData name="Wouter Van Assche" userId="g+oT1l9Qgu5NpB0/b6QTuywHwppBsGmJv0ffiGd2xzU=" providerId="None" clId="Web-{33D9F5A5-A021-4142-9EEC-F3CC7094E95F}" dt="2022-06-16T15:01:28.229" v="2073" actId="20577"/>
      <pc:docMkLst>
        <pc:docMk/>
      </pc:docMkLst>
      <pc:sldChg chg="addSp delSp modSp del">
        <pc:chgData name="Wouter Van Assche" userId="g+oT1l9Qgu5NpB0/b6QTuywHwppBsGmJv0ffiGd2xzU=" providerId="None" clId="Web-{33D9F5A5-A021-4142-9EEC-F3CC7094E95F}" dt="2022-06-16T13:45:51.245" v="1110"/>
        <pc:sldMkLst>
          <pc:docMk/>
          <pc:sldMk cId="3682787303" sldId="411"/>
        </pc:sldMkLst>
        <pc:spChg chg="mod">
          <ac:chgData name="Wouter Van Assche" userId="g+oT1l9Qgu5NpB0/b6QTuywHwppBsGmJv0ffiGd2xzU=" providerId="None" clId="Web-{33D9F5A5-A021-4142-9EEC-F3CC7094E95F}" dt="2022-06-16T13:43:17.085" v="1031" actId="20577"/>
          <ac:spMkLst>
            <pc:docMk/>
            <pc:sldMk cId="3682787303" sldId="411"/>
            <ac:spMk id="3" creationId="{00000000-0000-0000-0000-000000000000}"/>
          </ac:spMkLst>
        </pc:spChg>
        <pc:graphicFrameChg chg="add del mod modGraphic">
          <ac:chgData name="Wouter Van Assche" userId="g+oT1l9Qgu5NpB0/b6QTuywHwppBsGmJv0ffiGd2xzU=" providerId="None" clId="Web-{33D9F5A5-A021-4142-9EEC-F3CC7094E95F}" dt="2022-06-16T13:42:48.834" v="1018"/>
          <ac:graphicFrameMkLst>
            <pc:docMk/>
            <pc:sldMk cId="3682787303" sldId="411"/>
            <ac:graphicFrameMk id="4" creationId="{32F905AB-DDF4-53A7-520E-C4EBBFAC39A2}"/>
          </ac:graphicFrameMkLst>
        </pc:graphicFrameChg>
      </pc:sldChg>
      <pc:sldChg chg="addSp delSp modSp add replId">
        <pc:chgData name="Wouter Van Assche" userId="g+oT1l9Qgu5NpB0/b6QTuywHwppBsGmJv0ffiGd2xzU=" providerId="None" clId="Web-{33D9F5A5-A021-4142-9EEC-F3CC7094E95F}" dt="2022-06-16T14:49:31.884" v="1999" actId="1076"/>
        <pc:sldMkLst>
          <pc:docMk/>
          <pc:sldMk cId="328848643" sldId="998"/>
        </pc:sldMkLst>
        <pc:spChg chg="del mod">
          <ac:chgData name="Wouter Van Assche" userId="g+oT1l9Qgu5NpB0/b6QTuywHwppBsGmJv0ffiGd2xzU=" providerId="None" clId="Web-{33D9F5A5-A021-4142-9EEC-F3CC7094E95F}" dt="2022-06-16T13:42:42.928" v="1017"/>
          <ac:spMkLst>
            <pc:docMk/>
            <pc:sldMk cId="328848643" sldId="998"/>
            <ac:spMk id="3" creationId="{00000000-0000-0000-0000-000000000000}"/>
          </ac:spMkLst>
        </pc:spChg>
        <pc:grpChg chg="add mod">
          <ac:chgData name="Wouter Van Assche" userId="g+oT1l9Qgu5NpB0/b6QTuywHwppBsGmJv0ffiGd2xzU=" providerId="None" clId="Web-{33D9F5A5-A021-4142-9EEC-F3CC7094E95F}" dt="2022-06-16T14:48:06.960" v="1982" actId="1076"/>
          <ac:grpSpMkLst>
            <pc:docMk/>
            <pc:sldMk cId="328848643" sldId="998"/>
            <ac:grpSpMk id="181" creationId="{41B5B4B3-DF39-A9CD-156C-9D9FC8DC3B04}"/>
          </ac:grpSpMkLst>
        </pc:grpChg>
        <pc:grpChg chg="add mod">
          <ac:chgData name="Wouter Van Assche" userId="g+oT1l9Qgu5NpB0/b6QTuywHwppBsGmJv0ffiGd2xzU=" providerId="None" clId="Web-{33D9F5A5-A021-4142-9EEC-F3CC7094E95F}" dt="2022-06-16T14:49:31.790" v="1997" actId="1076"/>
          <ac:grpSpMkLst>
            <pc:docMk/>
            <pc:sldMk cId="328848643" sldId="998"/>
            <ac:grpSpMk id="190" creationId="{F6E413C3-78A1-CC56-B008-C8214C9ADA4E}"/>
          </ac:grpSpMkLst>
        </pc:grpChg>
        <pc:grpChg chg="add mod">
          <ac:chgData name="Wouter Van Assche" userId="g+oT1l9Qgu5NpB0/b6QTuywHwppBsGmJv0ffiGd2xzU=" providerId="None" clId="Web-{33D9F5A5-A021-4142-9EEC-F3CC7094E95F}" dt="2022-06-16T14:49:31.837" v="1998" actId="1076"/>
          <ac:grpSpMkLst>
            <pc:docMk/>
            <pc:sldMk cId="328848643" sldId="998"/>
            <ac:grpSpMk id="198" creationId="{9CC46276-4261-D22B-10A8-5F69B85D5519}"/>
          </ac:grpSpMkLst>
        </pc:grpChg>
        <pc:grpChg chg="add mod">
          <ac:chgData name="Wouter Van Assche" userId="g+oT1l9Qgu5NpB0/b6QTuywHwppBsGmJv0ffiGd2xzU=" providerId="None" clId="Web-{33D9F5A5-A021-4142-9EEC-F3CC7094E95F}" dt="2022-06-16T14:49:31.884" v="1999" actId="1076"/>
          <ac:grpSpMkLst>
            <pc:docMk/>
            <pc:sldMk cId="328848643" sldId="998"/>
            <ac:grpSpMk id="206" creationId="{7D1F363A-EE37-4960-1E24-F2C973B68D75}"/>
          </ac:grpSpMkLst>
        </pc:grpChg>
        <pc:graphicFrameChg chg="mod modGraphic">
          <ac:chgData name="Wouter Van Assche" userId="g+oT1l9Qgu5NpB0/b6QTuywHwppBsGmJv0ffiGd2xzU=" providerId="None" clId="Web-{33D9F5A5-A021-4142-9EEC-F3CC7094E95F}" dt="2022-06-16T13:46:51.356" v="1113" actId="1076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modSp add del replId">
        <pc:chgData name="Wouter Van Assche" userId="g+oT1l9Qgu5NpB0/b6QTuywHwppBsGmJv0ffiGd2xzU=" providerId="None" clId="Web-{33D9F5A5-A021-4142-9EEC-F3CC7094E95F}" dt="2022-06-16T13:45:53.151" v="1111"/>
        <pc:sldMkLst>
          <pc:docMk/>
          <pc:sldMk cId="296378690" sldId="999"/>
        </pc:sldMkLst>
        <pc:spChg chg="mod">
          <ac:chgData name="Wouter Van Assche" userId="g+oT1l9Qgu5NpB0/b6QTuywHwppBsGmJv0ffiGd2xzU=" providerId="None" clId="Web-{33D9F5A5-A021-4142-9EEC-F3CC7094E95F}" dt="2022-06-16T13:43:31.257" v="1040" actId="20577"/>
          <ac:spMkLst>
            <pc:docMk/>
            <pc:sldMk cId="296378690" sldId="999"/>
            <ac:spMk id="3" creationId="{00000000-0000-0000-0000-000000000000}"/>
          </ac:spMkLst>
        </pc:spChg>
      </pc:sldChg>
      <pc:sldChg chg="addSp delSp modSp add replId modNotes">
        <pc:chgData name="Wouter Van Assche" userId="g+oT1l9Qgu5NpB0/b6QTuywHwppBsGmJv0ffiGd2xzU=" providerId="None" clId="Web-{33D9F5A5-A021-4142-9EEC-F3CC7094E95F}" dt="2022-06-16T14:55:30.892" v="2055" actId="20577"/>
        <pc:sldMkLst>
          <pc:docMk/>
          <pc:sldMk cId="962159234" sldId="1000"/>
        </pc:sldMkLst>
        <pc:spChg chg="mod">
          <ac:chgData name="Wouter Van Assche" userId="g+oT1l9Qgu5NpB0/b6QTuywHwppBsGmJv0ffiGd2xzU=" providerId="None" clId="Web-{33D9F5A5-A021-4142-9EEC-F3CC7094E95F}" dt="2022-06-16T14:07:00.198" v="1822" actId="1076"/>
          <ac:spMkLst>
            <pc:docMk/>
            <pc:sldMk cId="962159234" sldId="1000"/>
            <ac:spMk id="2" creationId="{00000000-0000-0000-0000-000000000000}"/>
          </ac:spMkLst>
        </pc:spChg>
        <pc:spChg chg="mod">
          <ac:chgData name="Wouter Van Assche" userId="g+oT1l9Qgu5NpB0/b6QTuywHwppBsGmJv0ffiGd2xzU=" providerId="None" clId="Web-{33D9F5A5-A021-4142-9EEC-F3CC7094E95F}" dt="2022-06-16T14:55:30.892" v="2055" actId="20577"/>
          <ac:spMkLst>
            <pc:docMk/>
            <pc:sldMk cId="962159234" sldId="1000"/>
            <ac:spMk id="3" creationId="{00000000-0000-0000-0000-000000000000}"/>
          </ac:spMkLst>
        </pc:spChg>
        <pc:spChg chg="add del mod">
          <ac:chgData name="Wouter Van Assche" userId="g+oT1l9Qgu5NpB0/b6QTuywHwppBsGmJv0ffiGd2xzU=" providerId="None" clId="Web-{33D9F5A5-A021-4142-9EEC-F3CC7094E95F}" dt="2022-06-16T14:02:11.800" v="1552"/>
          <ac:spMkLst>
            <pc:docMk/>
            <pc:sldMk cId="962159234" sldId="1000"/>
            <ac:spMk id="183" creationId="{0A1A3955-DFB5-C7C3-0C0E-D49BCB1E8B11}"/>
          </ac:spMkLst>
        </pc:spChg>
        <pc:spChg chg="add mod">
          <ac:chgData name="Wouter Van Assche" userId="g+oT1l9Qgu5NpB0/b6QTuywHwppBsGmJv0ffiGd2xzU=" providerId="None" clId="Web-{33D9F5A5-A021-4142-9EEC-F3CC7094E95F}" dt="2022-06-16T14:05:54.399" v="1818" actId="14100"/>
          <ac:spMkLst>
            <pc:docMk/>
            <pc:sldMk cId="962159234" sldId="1000"/>
            <ac:spMk id="184" creationId="{3D433017-8478-8372-14B7-8BC330BB6117}"/>
          </ac:spMkLst>
        </pc:spChg>
        <pc:grpChg chg="add del mod">
          <ac:chgData name="Wouter Van Assche" userId="g+oT1l9Qgu5NpB0/b6QTuywHwppBsGmJv0ffiGd2xzU=" providerId="None" clId="Web-{33D9F5A5-A021-4142-9EEC-F3CC7094E95F}" dt="2022-06-16T14:02:46.629" v="1553"/>
          <ac:grpSpMkLst>
            <pc:docMk/>
            <pc:sldMk cId="962159234" sldId="1000"/>
            <ac:grpSpMk id="182" creationId="{FBF86331-1251-70DB-7BC7-7F7C7A60F19B}"/>
          </ac:grpSpMkLst>
        </pc:grpChg>
        <pc:grpChg chg="add mod">
          <ac:chgData name="Wouter Van Assche" userId="g+oT1l9Qgu5NpB0/b6QTuywHwppBsGmJv0ffiGd2xzU=" providerId="None" clId="Web-{33D9F5A5-A021-4142-9EEC-F3CC7094E95F}" dt="2022-06-16T14:06:40.181" v="1820" actId="1076"/>
          <ac:grpSpMkLst>
            <pc:docMk/>
            <pc:sldMk cId="962159234" sldId="1000"/>
            <ac:grpSpMk id="185" creationId="{D52DAFC7-703C-A13A-0CD6-403CC19D9B68}"/>
          </ac:grpSpMkLst>
        </pc:grpChg>
        <pc:grpChg chg="add">
          <ac:chgData name="Wouter Van Assche" userId="g+oT1l9Qgu5NpB0/b6QTuywHwppBsGmJv0ffiGd2xzU=" providerId="None" clId="Web-{33D9F5A5-A021-4142-9EEC-F3CC7094E95F}" dt="2022-06-16T14:07:11.260" v="1823"/>
          <ac:grpSpMkLst>
            <pc:docMk/>
            <pc:sldMk cId="962159234" sldId="1000"/>
            <ac:grpSpMk id="186" creationId="{E3AFE693-C460-ABD7-2D27-574810373F60}"/>
          </ac:grpSpMkLst>
        </pc:grp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" creationId="{5D7132F9-AF35-B584-3850-0896D52ACEE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5" creationId="{32436E19-2078-CCD1-ED85-3EE2522A4A8E}"/>
          </ac:picMkLst>
        </pc:picChg>
        <pc:picChg chg="add del">
          <ac:chgData name="Wouter Van Assche" userId="g+oT1l9Qgu5NpB0/b6QTuywHwppBsGmJv0ffiGd2xzU=" providerId="None" clId="Web-{33D9F5A5-A021-4142-9EEC-F3CC7094E95F}" dt="2022-06-16T13:49:35.016" v="1128"/>
          <ac:picMkLst>
            <pc:docMk/>
            <pc:sldMk cId="962159234" sldId="1000"/>
            <ac:picMk id="6" creationId="{0B9E99BC-248D-94C9-D1DF-80635E460CF7}"/>
          </ac:picMkLst>
        </pc:picChg>
        <pc:picChg chg="add del">
          <ac:chgData name="Wouter Van Assche" userId="g+oT1l9Qgu5NpB0/b6QTuywHwppBsGmJv0ffiGd2xzU=" providerId="None" clId="Web-{33D9F5A5-A021-4142-9EEC-F3CC7094E95F}" dt="2022-06-16T13:49:32.235" v="1127"/>
          <ac:picMkLst>
            <pc:docMk/>
            <pc:sldMk cId="962159234" sldId="1000"/>
            <ac:picMk id="7" creationId="{B9D8663D-60B5-2BD2-9BA8-B36AF51856D7}"/>
          </ac:picMkLst>
        </pc:picChg>
        <pc:picChg chg="add del">
          <ac:chgData name="Wouter Van Assche" userId="g+oT1l9Qgu5NpB0/b6QTuywHwppBsGmJv0ffiGd2xzU=" providerId="None" clId="Web-{33D9F5A5-A021-4142-9EEC-F3CC7094E95F}" dt="2022-06-16T13:49:27.328" v="1126"/>
          <ac:picMkLst>
            <pc:docMk/>
            <pc:sldMk cId="962159234" sldId="1000"/>
            <ac:picMk id="8" creationId="{8D3C091F-3CDD-C486-53A1-1ACC4B3132E9}"/>
          </ac:picMkLst>
        </pc:picChg>
        <pc:picChg chg="add del">
          <ac:chgData name="Wouter Van Assche" userId="g+oT1l9Qgu5NpB0/b6QTuywHwppBsGmJv0ffiGd2xzU=" providerId="None" clId="Web-{33D9F5A5-A021-4142-9EEC-F3CC7094E95F}" dt="2022-06-16T13:49:24.203" v="1125"/>
          <ac:picMkLst>
            <pc:docMk/>
            <pc:sldMk cId="962159234" sldId="1000"/>
            <ac:picMk id="9" creationId="{4ADA6A94-C405-3B64-46E9-CC1CB931B63A}"/>
          </ac:picMkLst>
        </pc:picChg>
        <pc:picChg chg="add del">
          <ac:chgData name="Wouter Van Assche" userId="g+oT1l9Qgu5NpB0/b6QTuywHwppBsGmJv0ffiGd2xzU=" providerId="None" clId="Web-{33D9F5A5-A021-4142-9EEC-F3CC7094E95F}" dt="2022-06-16T13:49:22.938" v="1124"/>
          <ac:picMkLst>
            <pc:docMk/>
            <pc:sldMk cId="962159234" sldId="1000"/>
            <ac:picMk id="11" creationId="{F657D172-EF50-A9C6-5E0B-5BC9EE62404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" creationId="{2740B694-BC62-DF04-9976-886A293A92C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3" creationId="{979849BA-D969-8D3C-3B05-09BACED637E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398" v="1678" actId="1076"/>
          <ac:picMkLst>
            <pc:docMk/>
            <pc:sldMk cId="962159234" sldId="1000"/>
            <ac:picMk id="14" creationId="{DA614D82-CA67-3598-B31E-E03D388E5D1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13" v="1679" actId="1076"/>
          <ac:picMkLst>
            <pc:docMk/>
            <pc:sldMk cId="962159234" sldId="1000"/>
            <ac:picMk id="15" creationId="{02BFAB5C-5630-84AD-1370-9CB34A51B14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29" v="1680" actId="1076"/>
          <ac:picMkLst>
            <pc:docMk/>
            <pc:sldMk cId="962159234" sldId="1000"/>
            <ac:picMk id="16" creationId="{FC5C2349-E1E9-D3E9-D361-CCA3B9507FE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44" v="1681" actId="1076"/>
          <ac:picMkLst>
            <pc:docMk/>
            <pc:sldMk cId="962159234" sldId="1000"/>
            <ac:picMk id="17" creationId="{26201EB0-8B99-F695-B5F2-F51717E0D5E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23" v="1722" actId="1076"/>
          <ac:picMkLst>
            <pc:docMk/>
            <pc:sldMk cId="962159234" sldId="1000"/>
            <ac:picMk id="18" creationId="{E341A7E0-FD7B-9938-ED79-B4301CFBE6A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38" v="1723" actId="1076"/>
          <ac:picMkLst>
            <pc:docMk/>
            <pc:sldMk cId="962159234" sldId="1000"/>
            <ac:picMk id="19" creationId="{3B6F3BCB-A5EB-7C29-ECBD-8D1E3F25137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54" v="1724" actId="1076"/>
          <ac:picMkLst>
            <pc:docMk/>
            <pc:sldMk cId="962159234" sldId="1000"/>
            <ac:picMk id="20" creationId="{FB5F4D50-C438-3272-D93E-A1187895758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69" v="1725" actId="1076"/>
          <ac:picMkLst>
            <pc:docMk/>
            <pc:sldMk cId="962159234" sldId="1000"/>
            <ac:picMk id="21" creationId="{181AB6B1-382E-3D63-9A3E-90D11785615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10" v="1766" actId="1076"/>
          <ac:picMkLst>
            <pc:docMk/>
            <pc:sldMk cId="962159234" sldId="1000"/>
            <ac:picMk id="22" creationId="{7209BE98-F8A7-CD09-9E0F-BC33D436E9C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26" v="1767" actId="1076"/>
          <ac:picMkLst>
            <pc:docMk/>
            <pc:sldMk cId="962159234" sldId="1000"/>
            <ac:picMk id="23" creationId="{5B997BA0-E60E-B328-6297-DF62BEB035F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41" v="1768" actId="1076"/>
          <ac:picMkLst>
            <pc:docMk/>
            <pc:sldMk cId="962159234" sldId="1000"/>
            <ac:picMk id="24" creationId="{F646C9F3-EC2C-98D1-17D1-013DE06B180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41" v="1769" actId="1076"/>
          <ac:picMkLst>
            <pc:docMk/>
            <pc:sldMk cId="962159234" sldId="1000"/>
            <ac:picMk id="25" creationId="{E4BE68FD-6803-F6FE-10F7-1CAF416AAA7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6" creationId="{08324B35-3276-53CF-B06A-B71AF860D50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7" creationId="{0CD21A3D-567D-FE6A-440F-88CD9E0DAC7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8" creationId="{A5451A74-5339-50BE-F0DC-8D646A866AA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29" creationId="{AC2CB5E6-F0B4-07EA-BAFE-5F7F5EBE9FE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60" v="1682" actId="1076"/>
          <ac:picMkLst>
            <pc:docMk/>
            <pc:sldMk cId="962159234" sldId="1000"/>
            <ac:picMk id="30" creationId="{22DE26EB-D478-D280-C579-1E36DF14F8F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60" v="1683" actId="1076"/>
          <ac:picMkLst>
            <pc:docMk/>
            <pc:sldMk cId="962159234" sldId="1000"/>
            <ac:picMk id="31" creationId="{8B83AF42-BE52-01C1-3EE2-75592CF9C7C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76" v="1684" actId="1076"/>
          <ac:picMkLst>
            <pc:docMk/>
            <pc:sldMk cId="962159234" sldId="1000"/>
            <ac:picMk id="32" creationId="{9B60A5CD-ABD8-F1E7-EE16-75602E235DC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491" v="1685" actId="1076"/>
          <ac:picMkLst>
            <pc:docMk/>
            <pc:sldMk cId="962159234" sldId="1000"/>
            <ac:picMk id="33" creationId="{B94FCD87-FC6F-4C0D-9DCB-B369539CF7A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85" v="1726" actId="1076"/>
          <ac:picMkLst>
            <pc:docMk/>
            <pc:sldMk cId="962159234" sldId="1000"/>
            <ac:picMk id="34" creationId="{8FB86C69-D9BF-DF72-A1F0-46C63BF27F5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01" v="1727" actId="1076"/>
          <ac:picMkLst>
            <pc:docMk/>
            <pc:sldMk cId="962159234" sldId="1000"/>
            <ac:picMk id="35" creationId="{1E63EF65-0B09-CEFE-9595-7832F875F67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16" v="1728" actId="1076"/>
          <ac:picMkLst>
            <pc:docMk/>
            <pc:sldMk cId="962159234" sldId="1000"/>
            <ac:picMk id="36" creationId="{1C489266-6273-32AE-8995-99430E7A3C9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48" v="1729" actId="1076"/>
          <ac:picMkLst>
            <pc:docMk/>
            <pc:sldMk cId="962159234" sldId="1000"/>
            <ac:picMk id="37" creationId="{BCBF86AD-DCAC-939A-D19B-944C69CBAA9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57" v="1770" actId="1076"/>
          <ac:picMkLst>
            <pc:docMk/>
            <pc:sldMk cId="962159234" sldId="1000"/>
            <ac:picMk id="38" creationId="{97C53B83-64CB-36E2-7197-4511BDED7B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73" v="1771" actId="1076"/>
          <ac:picMkLst>
            <pc:docMk/>
            <pc:sldMk cId="962159234" sldId="1000"/>
            <ac:picMk id="39" creationId="{EB585E7F-C816-D2C1-878E-366BD6E78F6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788" v="1772" actId="1076"/>
          <ac:picMkLst>
            <pc:docMk/>
            <pc:sldMk cId="962159234" sldId="1000"/>
            <ac:picMk id="40" creationId="{BC52C796-B747-FF60-FD78-5C8D98DD802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04" v="1773" actId="1076"/>
          <ac:picMkLst>
            <pc:docMk/>
            <pc:sldMk cId="962159234" sldId="1000"/>
            <ac:picMk id="41" creationId="{FD27119F-B479-4991-D838-8A6284E9D32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2" creationId="{2C63FE2E-F3BD-49A2-D15A-3F7776C30F0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3" creationId="{45428F9D-0BF1-4F15-A723-9AA408347EF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4" creationId="{86267003-3FA7-6FE8-D1B2-447914F9313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45" creationId="{34B3F925-EC6C-77AA-D1F5-B4EBE7E1348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07" v="1686" actId="1076"/>
          <ac:picMkLst>
            <pc:docMk/>
            <pc:sldMk cId="962159234" sldId="1000"/>
            <ac:picMk id="46" creationId="{2EE86302-B88F-9558-45E6-BED8E942936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23" v="1687" actId="1076"/>
          <ac:picMkLst>
            <pc:docMk/>
            <pc:sldMk cId="962159234" sldId="1000"/>
            <ac:picMk id="47" creationId="{3B0C538D-31AC-3A26-0F78-66A3FE01BCB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38" v="1688" actId="1076"/>
          <ac:picMkLst>
            <pc:docMk/>
            <pc:sldMk cId="962159234" sldId="1000"/>
            <ac:picMk id="48" creationId="{618B1127-F782-F8FB-9733-E71F7300F95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54" v="1689" actId="1076"/>
          <ac:picMkLst>
            <pc:docMk/>
            <pc:sldMk cId="962159234" sldId="1000"/>
            <ac:picMk id="49" creationId="{8CB9EE60-6AB3-8732-953B-D3A770BA11A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63" v="1730" actId="1076"/>
          <ac:picMkLst>
            <pc:docMk/>
            <pc:sldMk cId="962159234" sldId="1000"/>
            <ac:picMk id="50" creationId="{A0DC00B8-748F-9ABF-B52F-B89E8587655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79" v="1731" actId="1076"/>
          <ac:picMkLst>
            <pc:docMk/>
            <pc:sldMk cId="962159234" sldId="1000"/>
            <ac:picMk id="51" creationId="{0427EC70-45B6-9827-68D8-75AF391214F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194" v="1732" actId="1076"/>
          <ac:picMkLst>
            <pc:docMk/>
            <pc:sldMk cId="962159234" sldId="1000"/>
            <ac:picMk id="52" creationId="{D15A3829-3272-3930-9C32-9E48098160B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10" v="1733" actId="1076"/>
          <ac:picMkLst>
            <pc:docMk/>
            <pc:sldMk cId="962159234" sldId="1000"/>
            <ac:picMk id="53" creationId="{AB559933-EE1F-98CE-C3C1-9BFCD44C214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19" v="1774" actId="1076"/>
          <ac:picMkLst>
            <pc:docMk/>
            <pc:sldMk cId="962159234" sldId="1000"/>
            <ac:picMk id="54" creationId="{3FE4ADA5-63CB-EB0B-FF6F-6192D6D919C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35" v="1775" actId="1076"/>
          <ac:picMkLst>
            <pc:docMk/>
            <pc:sldMk cId="962159234" sldId="1000"/>
            <ac:picMk id="55" creationId="{5242BCA6-0CF5-250A-FFC5-6E77206EB54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35" v="1776" actId="1076"/>
          <ac:picMkLst>
            <pc:docMk/>
            <pc:sldMk cId="962159234" sldId="1000"/>
            <ac:picMk id="56" creationId="{22471173-7B26-8A50-EBC0-5E79F87DF3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51" v="1777" actId="1076"/>
          <ac:picMkLst>
            <pc:docMk/>
            <pc:sldMk cId="962159234" sldId="1000"/>
            <ac:picMk id="57" creationId="{4A00DEF2-8963-1BA1-076B-37D253BACDB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58" creationId="{01C9FB73-1CBC-0516-1246-40FF2CFFCE9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59" creationId="{2485DC0A-EBE3-89EA-9FDC-EB4884B15CF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60" creationId="{D2949602-7909-2F50-1006-68AD1883998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61" creationId="{C6640138-2E33-A647-2538-DD262CFF3EE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69" v="1690" actId="1076"/>
          <ac:picMkLst>
            <pc:docMk/>
            <pc:sldMk cId="962159234" sldId="1000"/>
            <ac:picMk id="62" creationId="{A4DFB2E8-EF93-D8B1-1F99-B4A0AAEFB44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69" v="1691" actId="1076"/>
          <ac:picMkLst>
            <pc:docMk/>
            <pc:sldMk cId="962159234" sldId="1000"/>
            <ac:picMk id="63" creationId="{6A373C05-8E68-C871-6CAA-E9354EDF10D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585" v="1692" actId="1076"/>
          <ac:picMkLst>
            <pc:docMk/>
            <pc:sldMk cId="962159234" sldId="1000"/>
            <ac:picMk id="64" creationId="{54077B9E-3716-8C53-7E4D-4D26AB7ECA0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01" v="1693" actId="1076"/>
          <ac:picMkLst>
            <pc:docMk/>
            <pc:sldMk cId="962159234" sldId="1000"/>
            <ac:picMk id="65" creationId="{816F45B3-391E-7E7A-061F-7CFE0EEB6AD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26" v="1734" actId="1076"/>
          <ac:picMkLst>
            <pc:docMk/>
            <pc:sldMk cId="962159234" sldId="1000"/>
            <ac:picMk id="66" creationId="{FD28A0E1-7419-119B-6DF2-60A6836BB9D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41" v="1735" actId="1076"/>
          <ac:picMkLst>
            <pc:docMk/>
            <pc:sldMk cId="962159234" sldId="1000"/>
            <ac:picMk id="67" creationId="{1F4E7F16-0E94-66AA-F7AA-3FB18FE19E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57" v="1736" actId="1076"/>
          <ac:picMkLst>
            <pc:docMk/>
            <pc:sldMk cId="962159234" sldId="1000"/>
            <ac:picMk id="68" creationId="{B90002DE-8B17-87B7-8AF8-23C6B1B1E5B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73" v="1737" actId="1076"/>
          <ac:picMkLst>
            <pc:docMk/>
            <pc:sldMk cId="962159234" sldId="1000"/>
            <ac:picMk id="69" creationId="{2A96188D-4E3A-C015-0941-B46DEEECFF4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66" v="1778" actId="1076"/>
          <ac:picMkLst>
            <pc:docMk/>
            <pc:sldMk cId="962159234" sldId="1000"/>
            <ac:picMk id="70" creationId="{F03FA5CE-B25E-863B-E81B-2C75E97BD86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82" v="1779" actId="1076"/>
          <ac:picMkLst>
            <pc:docMk/>
            <pc:sldMk cId="962159234" sldId="1000"/>
            <ac:picMk id="71" creationId="{2A13AC7D-0C0E-AB0C-BEF2-5EC1F63E6B2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98" v="1780" actId="1076"/>
          <ac:picMkLst>
            <pc:docMk/>
            <pc:sldMk cId="962159234" sldId="1000"/>
            <ac:picMk id="72" creationId="{85A92EB7-B57C-8A22-098A-88A8F3F6545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898" v="1781" actId="1076"/>
          <ac:picMkLst>
            <pc:docMk/>
            <pc:sldMk cId="962159234" sldId="1000"/>
            <ac:picMk id="73" creationId="{F4BD5F89-87F3-22D3-292B-F5E0F3A366A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4" creationId="{AC40617F-005F-0CB9-ED47-1D6826E43F7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5" creationId="{AA0FBCF4-CB58-047B-80F3-DBE66001BD5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6" creationId="{B4D53361-9852-838F-044C-B3A9DB29CC4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77" creationId="{808973CA-B925-7DAC-8B12-571622BC56B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16" v="1694" actId="1076"/>
          <ac:picMkLst>
            <pc:docMk/>
            <pc:sldMk cId="962159234" sldId="1000"/>
            <ac:picMk id="78" creationId="{D891F1F4-0A40-BB89-8463-E863AF62ABF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32" v="1695" actId="1076"/>
          <ac:picMkLst>
            <pc:docMk/>
            <pc:sldMk cId="962159234" sldId="1000"/>
            <ac:picMk id="79" creationId="{0B255061-B9C1-6848-1CE0-A01482BAEE5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48" v="1696" actId="1076"/>
          <ac:picMkLst>
            <pc:docMk/>
            <pc:sldMk cId="962159234" sldId="1000"/>
            <ac:picMk id="80" creationId="{43097771-766B-7264-AB6D-B1F76EEEDDE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63" v="1697" actId="1076"/>
          <ac:picMkLst>
            <pc:docMk/>
            <pc:sldMk cId="962159234" sldId="1000"/>
            <ac:picMk id="81" creationId="{E108DDEC-DA0F-EBF3-DC29-3C16370CEEF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288" v="1738" actId="1076"/>
          <ac:picMkLst>
            <pc:docMk/>
            <pc:sldMk cId="962159234" sldId="1000"/>
            <ac:picMk id="82" creationId="{C8866660-4F55-D826-8F2B-C822F9101A4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04" v="1739" actId="1076"/>
          <ac:picMkLst>
            <pc:docMk/>
            <pc:sldMk cId="962159234" sldId="1000"/>
            <ac:picMk id="83" creationId="{5F631D80-F587-5E51-F814-80EAE9F5BE1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19" v="1740" actId="1076"/>
          <ac:picMkLst>
            <pc:docMk/>
            <pc:sldMk cId="962159234" sldId="1000"/>
            <ac:picMk id="84" creationId="{C90086ED-C888-FC32-9EC3-81E753529A8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35" v="1741" actId="1076"/>
          <ac:picMkLst>
            <pc:docMk/>
            <pc:sldMk cId="962159234" sldId="1000"/>
            <ac:picMk id="85" creationId="{6D90D401-4EB9-AAF7-EAE0-A1E2C4E8EF1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13" v="1782" actId="1076"/>
          <ac:picMkLst>
            <pc:docMk/>
            <pc:sldMk cId="962159234" sldId="1000"/>
            <ac:picMk id="86" creationId="{9E4DCCD9-184B-FBB9-8C14-F51F425A49E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29" v="1783" actId="1076"/>
          <ac:picMkLst>
            <pc:docMk/>
            <pc:sldMk cId="962159234" sldId="1000"/>
            <ac:picMk id="87" creationId="{0DF84A18-C95A-DA33-1723-C81BBEB3F0D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44" v="1784" actId="1076"/>
          <ac:picMkLst>
            <pc:docMk/>
            <pc:sldMk cId="962159234" sldId="1000"/>
            <ac:picMk id="88" creationId="{09FA2DA5-2A94-8DBC-334F-51E4B05D61A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60" v="1785" actId="1076"/>
          <ac:picMkLst>
            <pc:docMk/>
            <pc:sldMk cId="962159234" sldId="1000"/>
            <ac:picMk id="89" creationId="{D96CA8FA-68E3-09B7-CC39-7B4EC678670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0" creationId="{8673A6F3-7722-DEFA-1B8F-077B3FD3BCA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1" creationId="{9CDE37F2-CB3E-09B1-BDFE-FE24D9F49C8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2" creationId="{F0E56BD8-3450-1FF2-D5B1-5F80BF36EE0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93" creationId="{221E0D1B-3DAC-2268-0CFF-B67A425E388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79" v="1698" actId="1076"/>
          <ac:picMkLst>
            <pc:docMk/>
            <pc:sldMk cId="962159234" sldId="1000"/>
            <ac:picMk id="94" creationId="{76E31A18-CC57-7086-A95C-4A235A98E78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694" v="1699" actId="1076"/>
          <ac:picMkLst>
            <pc:docMk/>
            <pc:sldMk cId="962159234" sldId="1000"/>
            <ac:picMk id="95" creationId="{1A099031-F810-DC29-2BAB-F6FF61ECB54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10" v="1700" actId="1076"/>
          <ac:picMkLst>
            <pc:docMk/>
            <pc:sldMk cId="962159234" sldId="1000"/>
            <ac:picMk id="96" creationId="{1857931E-FC5A-1DB5-6F16-525796922C4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26" v="1701" actId="1076"/>
          <ac:picMkLst>
            <pc:docMk/>
            <pc:sldMk cId="962159234" sldId="1000"/>
            <ac:picMk id="97" creationId="{8A403720-878D-BADE-463C-E9007017E86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51" v="1742" actId="1076"/>
          <ac:picMkLst>
            <pc:docMk/>
            <pc:sldMk cId="962159234" sldId="1000"/>
            <ac:picMk id="98" creationId="{CD8EA071-F587-BB1D-AB3F-3DC96C28C0D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66" v="1743" actId="1076"/>
          <ac:picMkLst>
            <pc:docMk/>
            <pc:sldMk cId="962159234" sldId="1000"/>
            <ac:picMk id="99" creationId="{D9C3A536-AB43-E9D2-9903-7F862E69000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82" v="1744" actId="1076"/>
          <ac:picMkLst>
            <pc:docMk/>
            <pc:sldMk cId="962159234" sldId="1000"/>
            <ac:picMk id="100" creationId="{9DC0A294-4D5D-2B6A-4AEB-95F2C50BB19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398" v="1745" actId="1076"/>
          <ac:picMkLst>
            <pc:docMk/>
            <pc:sldMk cId="962159234" sldId="1000"/>
            <ac:picMk id="101" creationId="{309941CE-7EDF-8B16-3D3F-4EB773C5085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76" v="1786" actId="1076"/>
          <ac:picMkLst>
            <pc:docMk/>
            <pc:sldMk cId="962159234" sldId="1000"/>
            <ac:picMk id="102" creationId="{7C8B2981-3B8F-A02E-3DC1-C13838599F2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991" v="1787" actId="1076"/>
          <ac:picMkLst>
            <pc:docMk/>
            <pc:sldMk cId="962159234" sldId="1000"/>
            <ac:picMk id="103" creationId="{EE293F0F-3440-9ACC-9648-B9F40259E23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07" v="1788" actId="1076"/>
          <ac:picMkLst>
            <pc:docMk/>
            <pc:sldMk cId="962159234" sldId="1000"/>
            <ac:picMk id="104" creationId="{258992D2-1323-D836-1F4F-8CF5579FF11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23" v="1789" actId="1076"/>
          <ac:picMkLst>
            <pc:docMk/>
            <pc:sldMk cId="962159234" sldId="1000"/>
            <ac:picMk id="105" creationId="{FF0D5773-53D5-E7BB-B81E-B7F68F9F786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6" creationId="{C7866F4C-F62E-98B4-C2C9-71355D5FC09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7" creationId="{28036EE9-30DC-FA58-87E5-1AA85021994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8" creationId="{179128E5-D9B8-82BC-3CEE-20FE65F48C1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09" creationId="{15CAFF85-9626-3877-E875-1A9344398D6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41" v="1702" actId="1076"/>
          <ac:picMkLst>
            <pc:docMk/>
            <pc:sldMk cId="962159234" sldId="1000"/>
            <ac:picMk id="110" creationId="{52247B7C-79F5-F8C4-384B-1BE4207B3A7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57" v="1703" actId="1076"/>
          <ac:picMkLst>
            <pc:docMk/>
            <pc:sldMk cId="962159234" sldId="1000"/>
            <ac:picMk id="111" creationId="{FF9D6A87-7B3D-3846-64CC-77AE36CEC21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73" v="1704" actId="1076"/>
          <ac:picMkLst>
            <pc:docMk/>
            <pc:sldMk cId="962159234" sldId="1000"/>
            <ac:picMk id="112" creationId="{20A70826-3421-CA12-477B-D1A08CF4E20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773" v="1705" actId="1076"/>
          <ac:picMkLst>
            <pc:docMk/>
            <pc:sldMk cId="962159234" sldId="1000"/>
            <ac:picMk id="113" creationId="{954E6C31-6613-1E98-3714-EAC87AF558C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13" v="1746" actId="1076"/>
          <ac:picMkLst>
            <pc:docMk/>
            <pc:sldMk cId="962159234" sldId="1000"/>
            <ac:picMk id="114" creationId="{C9D3ED04-B76E-C3B7-5077-2A8C17C91C4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29" v="1747" actId="1076"/>
          <ac:picMkLst>
            <pc:docMk/>
            <pc:sldMk cId="962159234" sldId="1000"/>
            <ac:picMk id="115" creationId="{99265828-B9B6-5848-BD07-5C5DF0FBBEC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44" v="1748" actId="1076"/>
          <ac:picMkLst>
            <pc:docMk/>
            <pc:sldMk cId="962159234" sldId="1000"/>
            <ac:picMk id="116" creationId="{BF884FAD-5B3C-6A6C-6487-77254E6EC46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60" v="1749" actId="1076"/>
          <ac:picMkLst>
            <pc:docMk/>
            <pc:sldMk cId="962159234" sldId="1000"/>
            <ac:picMk id="117" creationId="{AE8ED7C6-EC40-F9AA-636A-C793E5079D6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23" v="1790" actId="1076"/>
          <ac:picMkLst>
            <pc:docMk/>
            <pc:sldMk cId="962159234" sldId="1000"/>
            <ac:picMk id="118" creationId="{F885930B-FE26-8366-2D64-7E84CA860AF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38" v="1791" actId="1076"/>
          <ac:picMkLst>
            <pc:docMk/>
            <pc:sldMk cId="962159234" sldId="1000"/>
            <ac:picMk id="119" creationId="{F7176A48-4D33-C2CE-1B94-6B2EDCB96C2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54" v="1792" actId="1076"/>
          <ac:picMkLst>
            <pc:docMk/>
            <pc:sldMk cId="962159234" sldId="1000"/>
            <ac:picMk id="120" creationId="{42684430-7268-D00F-D702-88C313FCF98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69" v="1793" actId="1076"/>
          <ac:picMkLst>
            <pc:docMk/>
            <pc:sldMk cId="962159234" sldId="1000"/>
            <ac:picMk id="121" creationId="{0F82CA1D-27FC-00D7-110C-F644C863A1F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2" creationId="{C36E7635-869F-16CB-AAFF-27586D81885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3" creationId="{819B8654-4910-7A3F-30AF-83592A5006A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4" creationId="{0B2AC22B-FD3C-4AE3-BF67-26284451964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25" creationId="{598B1CF0-0491-7FD9-85E8-6093B232B92B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04" v="1706" actId="1076"/>
          <ac:picMkLst>
            <pc:docMk/>
            <pc:sldMk cId="962159234" sldId="1000"/>
            <ac:picMk id="126" creationId="{6D1CDB40-A611-BD0D-2047-7472F47334C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19" v="1707" actId="1076"/>
          <ac:picMkLst>
            <pc:docMk/>
            <pc:sldMk cId="962159234" sldId="1000"/>
            <ac:picMk id="127" creationId="{89EB1F99-38DB-7F28-0B0B-4CD7FEE3BFF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35" v="1708" actId="1076"/>
          <ac:picMkLst>
            <pc:docMk/>
            <pc:sldMk cId="962159234" sldId="1000"/>
            <ac:picMk id="128" creationId="{FBAE3323-94CC-FAA5-BF93-A25599B63CF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51" v="1709" actId="1076"/>
          <ac:picMkLst>
            <pc:docMk/>
            <pc:sldMk cId="962159234" sldId="1000"/>
            <ac:picMk id="129" creationId="{2E768E19-1640-B2F7-2E43-5890654B0E6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76" v="1750" actId="1076"/>
          <ac:picMkLst>
            <pc:docMk/>
            <pc:sldMk cId="962159234" sldId="1000"/>
            <ac:picMk id="130" creationId="{832220CA-0E65-3C8A-AE28-2BF96B42CCF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491" v="1751" actId="1076"/>
          <ac:picMkLst>
            <pc:docMk/>
            <pc:sldMk cId="962159234" sldId="1000"/>
            <ac:picMk id="131" creationId="{88E4E273-D1DB-B20D-7F5C-8B00671F411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07" v="1752" actId="1076"/>
          <ac:picMkLst>
            <pc:docMk/>
            <pc:sldMk cId="962159234" sldId="1000"/>
            <ac:picMk id="132" creationId="{21D1EA0E-6EF2-03BD-FD87-4C4331D617E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23" v="1753" actId="1076"/>
          <ac:picMkLst>
            <pc:docMk/>
            <pc:sldMk cId="962159234" sldId="1000"/>
            <ac:picMk id="133" creationId="{04D5B113-619B-84DE-A9F5-914FA7D5189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085" v="1794" actId="1076"/>
          <ac:picMkLst>
            <pc:docMk/>
            <pc:sldMk cId="962159234" sldId="1000"/>
            <ac:picMk id="134" creationId="{0B77717C-53EE-D4B5-27CB-9B1FB7D3078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01" v="1795" actId="1076"/>
          <ac:picMkLst>
            <pc:docMk/>
            <pc:sldMk cId="962159234" sldId="1000"/>
            <ac:picMk id="135" creationId="{80C3F20C-8CA8-E80C-423D-8AEF050884D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16" v="1796" actId="1076"/>
          <ac:picMkLst>
            <pc:docMk/>
            <pc:sldMk cId="962159234" sldId="1000"/>
            <ac:picMk id="136" creationId="{0334CF4A-3151-6425-6069-5A7099A3E30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32" v="1797" actId="1076"/>
          <ac:picMkLst>
            <pc:docMk/>
            <pc:sldMk cId="962159234" sldId="1000"/>
            <ac:picMk id="137" creationId="{C2B25C01-7FDB-BB8F-D33E-2E16AB3339E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38" creationId="{EC9B3063-680B-1B26-D93C-7879F356A81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39" creationId="{0E871019-2D67-5E63-DD6C-111617D3621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40" creationId="{AB4A1699-2665-5CE4-6551-4742ABFEE5DD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41" creationId="{645074EF-DE41-C341-5271-A01D2520077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66" v="1710" actId="1076"/>
          <ac:picMkLst>
            <pc:docMk/>
            <pc:sldMk cId="962159234" sldId="1000"/>
            <ac:picMk id="142" creationId="{D6EF1802-BC18-DD15-ACB7-8FC62AE6A60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66" v="1711" actId="1076"/>
          <ac:picMkLst>
            <pc:docMk/>
            <pc:sldMk cId="962159234" sldId="1000"/>
            <ac:picMk id="143" creationId="{4A903216-948F-2E01-9A63-04927B702FE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82" v="1712" actId="1076"/>
          <ac:picMkLst>
            <pc:docMk/>
            <pc:sldMk cId="962159234" sldId="1000"/>
            <ac:picMk id="144" creationId="{E2E64C1B-4079-E09D-EEFF-E4D0C1BD023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898" v="1713" actId="1076"/>
          <ac:picMkLst>
            <pc:docMk/>
            <pc:sldMk cId="962159234" sldId="1000"/>
            <ac:picMk id="145" creationId="{434C99CE-64B6-D8B3-CED4-6635682664A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38" v="1754" actId="1076"/>
          <ac:picMkLst>
            <pc:docMk/>
            <pc:sldMk cId="962159234" sldId="1000"/>
            <ac:picMk id="146" creationId="{9F4ECD33-F5A7-23AE-A445-D5EF7C3E97C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54" v="1755" actId="1076"/>
          <ac:picMkLst>
            <pc:docMk/>
            <pc:sldMk cId="962159234" sldId="1000"/>
            <ac:picMk id="147" creationId="{8F02D985-048A-070F-3A0E-8F914D860AF5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69" v="1756" actId="1076"/>
          <ac:picMkLst>
            <pc:docMk/>
            <pc:sldMk cId="962159234" sldId="1000"/>
            <ac:picMk id="148" creationId="{9BC41210-6216-81AA-B0B7-7955A0BA719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585" v="1757" actId="1076"/>
          <ac:picMkLst>
            <pc:docMk/>
            <pc:sldMk cId="962159234" sldId="1000"/>
            <ac:picMk id="149" creationId="{0F6FF635-315E-ADA2-A3A1-F62284E0C5B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32" v="1798" actId="1076"/>
          <ac:picMkLst>
            <pc:docMk/>
            <pc:sldMk cId="962159234" sldId="1000"/>
            <ac:picMk id="150" creationId="{30A6329D-34B0-EE41-8A4E-EDA5E26594B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48" v="1799" actId="1076"/>
          <ac:picMkLst>
            <pc:docMk/>
            <pc:sldMk cId="962159234" sldId="1000"/>
            <ac:picMk id="151" creationId="{1A95E6BF-5291-CE06-2F72-E19A538CCD6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63" v="1800" actId="1076"/>
          <ac:picMkLst>
            <pc:docMk/>
            <pc:sldMk cId="962159234" sldId="1000"/>
            <ac:picMk id="152" creationId="{6846F5C0-2261-69E1-AB65-94270FA598A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79" v="1801" actId="1076"/>
          <ac:picMkLst>
            <pc:docMk/>
            <pc:sldMk cId="962159234" sldId="1000"/>
            <ac:picMk id="153" creationId="{BCAA4B6B-1029-B345-451D-5BAF3FF7C4C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4" creationId="{2217C9DE-8F17-A876-A6B5-567EEFD2A41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5" creationId="{2A693BDA-1CDF-84A6-B2AD-13CE312AC32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6" creationId="{9ECF29AE-69AD-E4B4-6FF3-160E01B0EE1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57" creationId="{4EF122F7-66D9-D412-D0E8-88535296889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13" v="1714" actId="1076"/>
          <ac:picMkLst>
            <pc:docMk/>
            <pc:sldMk cId="962159234" sldId="1000"/>
            <ac:picMk id="158" creationId="{8D0C5AC2-7490-E3C9-CD99-DB6B0EEC1DA0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29" v="1715" actId="1076"/>
          <ac:picMkLst>
            <pc:docMk/>
            <pc:sldMk cId="962159234" sldId="1000"/>
            <ac:picMk id="159" creationId="{4B67218B-CA02-B4A0-EA9E-359D6BCB9CC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44" v="1716" actId="1076"/>
          <ac:picMkLst>
            <pc:docMk/>
            <pc:sldMk cId="962159234" sldId="1000"/>
            <ac:picMk id="160" creationId="{B4A389EE-60DF-DAB5-2562-31C89C9C849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60" v="1717" actId="1076"/>
          <ac:picMkLst>
            <pc:docMk/>
            <pc:sldMk cId="962159234" sldId="1000"/>
            <ac:picMk id="161" creationId="{D1D8F55D-0418-5CDD-D8ED-A7509E25DAAA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01" v="1758" actId="1076"/>
          <ac:picMkLst>
            <pc:docMk/>
            <pc:sldMk cId="962159234" sldId="1000"/>
            <ac:picMk id="162" creationId="{474F2DA0-5FC0-62A7-CC94-0EB7117964FE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16" v="1759" actId="1076"/>
          <ac:picMkLst>
            <pc:docMk/>
            <pc:sldMk cId="962159234" sldId="1000"/>
            <ac:picMk id="163" creationId="{47A0133D-664C-1119-8E06-CC9AFC4289A9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32" v="1760" actId="1076"/>
          <ac:picMkLst>
            <pc:docMk/>
            <pc:sldMk cId="962159234" sldId="1000"/>
            <ac:picMk id="164" creationId="{D6AA90EA-3A1B-8C07-7891-694D15E7FF3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48" v="1761" actId="1076"/>
          <ac:picMkLst>
            <pc:docMk/>
            <pc:sldMk cId="962159234" sldId="1000"/>
            <ac:picMk id="165" creationId="{82037122-71A3-E050-8056-15CE321D624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195" v="1802" actId="1076"/>
          <ac:picMkLst>
            <pc:docMk/>
            <pc:sldMk cId="962159234" sldId="1000"/>
            <ac:picMk id="166" creationId="{2AF9153D-263D-6319-41FC-E56E48D76BF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210" v="1803" actId="1076"/>
          <ac:picMkLst>
            <pc:docMk/>
            <pc:sldMk cId="962159234" sldId="1000"/>
            <ac:picMk id="167" creationId="{43B73166-E168-63B9-909F-3F3CEB808438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226" v="1804" actId="1076"/>
          <ac:picMkLst>
            <pc:docMk/>
            <pc:sldMk cId="962159234" sldId="1000"/>
            <ac:picMk id="168" creationId="{9DBF9F8D-F7FD-8654-9C62-5B938FD9FCE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5.241" v="1805" actId="1076"/>
          <ac:picMkLst>
            <pc:docMk/>
            <pc:sldMk cId="962159234" sldId="1000"/>
            <ac:picMk id="169" creationId="{5FE33105-D50D-4F9E-C60D-9CFD24D42523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0" creationId="{98E07118-1044-8F2D-514F-4867A9ACB492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1" creationId="{33B25587-FC7C-5989-0FF3-06FDCC167517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2" creationId="{122D7B26-4EEF-5D51-D3C8-4A8E2662D57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2:46.629" v="1553"/>
          <ac:picMkLst>
            <pc:docMk/>
            <pc:sldMk cId="962159234" sldId="1000"/>
            <ac:picMk id="173" creationId="{ACE913BB-6F06-55C4-AB6E-806421BD7CC6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76" v="1718" actId="1076"/>
          <ac:picMkLst>
            <pc:docMk/>
            <pc:sldMk cId="962159234" sldId="1000"/>
            <ac:picMk id="174" creationId="{F156FD12-31D8-00D4-A17E-F0A67C6FB06C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91" v="1719" actId="1076"/>
          <ac:picMkLst>
            <pc:docMk/>
            <pc:sldMk cId="962159234" sldId="1000"/>
            <ac:picMk id="175" creationId="{9D9B4BC4-04AF-297F-BD88-9C580330D40F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3.991" v="1720" actId="1076"/>
          <ac:picMkLst>
            <pc:docMk/>
            <pc:sldMk cId="962159234" sldId="1000"/>
            <ac:picMk id="176" creationId="{E95FB572-854D-7F89-94DA-FA889064813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007" v="1721" actId="1076"/>
          <ac:picMkLst>
            <pc:docMk/>
            <pc:sldMk cId="962159234" sldId="1000"/>
            <ac:picMk id="177" creationId="{9252B9C7-BEB6-9B17-31C8-864B04853AD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48" v="1762" actId="1076"/>
          <ac:picMkLst>
            <pc:docMk/>
            <pc:sldMk cId="962159234" sldId="1000"/>
            <ac:picMk id="178" creationId="{1EC5420C-86A1-38BC-5A8E-9464FF58B6C4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63" v="1763" actId="1076"/>
          <ac:picMkLst>
            <pc:docMk/>
            <pc:sldMk cId="962159234" sldId="1000"/>
            <ac:picMk id="179" creationId="{0C999C11-BCEB-E4F8-4D03-A9A3AD0549F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79" v="1764" actId="1076"/>
          <ac:picMkLst>
            <pc:docMk/>
            <pc:sldMk cId="962159234" sldId="1000"/>
            <ac:picMk id="180" creationId="{CDE6E0A6-8436-7583-618A-7782C1766001}"/>
          </ac:picMkLst>
        </pc:picChg>
        <pc:picChg chg="add mod topLvl">
          <ac:chgData name="Wouter Van Assche" userId="g+oT1l9Qgu5NpB0/b6QTuywHwppBsGmJv0ffiGd2xzU=" providerId="None" clId="Web-{33D9F5A5-A021-4142-9EEC-F3CC7094E95F}" dt="2022-06-16T14:04:54.694" v="1765" actId="1076"/>
          <ac:picMkLst>
            <pc:docMk/>
            <pc:sldMk cId="962159234" sldId="1000"/>
            <ac:picMk id="181" creationId="{8AE9254A-E93F-D431-8A3C-3B82C2E047A7}"/>
          </ac:picMkLst>
        </pc:picChg>
      </pc:sldChg>
      <pc:sldChg chg="addSp delSp modSp add replId">
        <pc:chgData name="Wouter Van Assche" userId="g+oT1l9Qgu5NpB0/b6QTuywHwppBsGmJv0ffiGd2xzU=" providerId="None" clId="Web-{33D9F5A5-A021-4142-9EEC-F3CC7094E95F}" dt="2022-06-16T15:01:28.229" v="2073" actId="20577"/>
        <pc:sldMkLst>
          <pc:docMk/>
          <pc:sldMk cId="1445410374" sldId="1001"/>
        </pc:sldMkLst>
        <pc:spChg chg="mod">
          <ac:chgData name="Wouter Van Assche" userId="g+oT1l9Qgu5NpB0/b6QTuywHwppBsGmJv0ffiGd2xzU=" providerId="None" clId="Web-{33D9F5A5-A021-4142-9EEC-F3CC7094E95F}" dt="2022-06-16T15:01:28.229" v="2073" actId="20577"/>
          <ac:spMkLst>
            <pc:docMk/>
            <pc:sldMk cId="1445410374" sldId="1001"/>
            <ac:spMk id="3" creationId="{00000000-0000-0000-0000-000000000000}"/>
          </ac:spMkLst>
        </pc:spChg>
        <pc:spChg chg="mod">
          <ac:chgData name="Wouter Van Assche" userId="g+oT1l9Qgu5NpB0/b6QTuywHwppBsGmJv0ffiGd2xzU=" providerId="None" clId="Web-{33D9F5A5-A021-4142-9EEC-F3CC7094E95F}" dt="2022-06-16T14:07:57.027" v="1828"/>
          <ac:spMkLst>
            <pc:docMk/>
            <pc:sldMk cId="1445410374" sldId="1001"/>
            <ac:spMk id="6" creationId="{614C0D83-DD2A-94BA-FF22-6D0189DE8F7C}"/>
          </ac:spMkLst>
        </pc:spChg>
        <pc:spChg chg="add mod">
          <ac:chgData name="Wouter Van Assche" userId="g+oT1l9Qgu5NpB0/b6QTuywHwppBsGmJv0ffiGd2xzU=" providerId="None" clId="Web-{33D9F5A5-A021-4142-9EEC-F3CC7094E95F}" dt="2022-06-16T14:20:04.310" v="1883" actId="14100"/>
          <ac:spMkLst>
            <pc:docMk/>
            <pc:sldMk cId="1445410374" sldId="1001"/>
            <ac:spMk id="198" creationId="{403C1457-F37A-7767-BD6F-D40C0967D662}"/>
          </ac:spMkLst>
        </pc:spChg>
        <pc:grpChg chg="add del">
          <ac:chgData name="Wouter Van Assche" userId="g+oT1l9Qgu5NpB0/b6QTuywHwppBsGmJv0ffiGd2xzU=" providerId="None" clId="Web-{33D9F5A5-A021-4142-9EEC-F3CC7094E95F}" dt="2022-06-16T14:20:58.108" v="1886"/>
          <ac:grpSpMkLst>
            <pc:docMk/>
            <pc:sldMk cId="1445410374" sldId="1001"/>
            <ac:grpSpMk id="180" creationId="{4FB932CB-D059-9F3B-63BD-4808B6DA3A36}"/>
          </ac:grpSpMkLst>
        </pc:grpChg>
        <pc:grpChg chg="add mod">
          <ac:chgData name="Wouter Van Assche" userId="g+oT1l9Qgu5NpB0/b6QTuywHwppBsGmJv0ffiGd2xzU=" providerId="None" clId="Web-{33D9F5A5-A021-4142-9EEC-F3CC7094E95F}" dt="2022-06-16T14:19:38.481" v="1877" actId="1076"/>
          <ac:grpSpMkLst>
            <pc:docMk/>
            <pc:sldMk cId="1445410374" sldId="1001"/>
            <ac:grpSpMk id="196" creationId="{365BF2B6-1C18-4148-5E7B-0860755469A1}"/>
          </ac:grpSpMkLst>
        </pc:grpChg>
        <pc:grpChg chg="add mod">
          <ac:chgData name="Wouter Van Assche" userId="g+oT1l9Qgu5NpB0/b6QTuywHwppBsGmJv0ffiGd2xzU=" providerId="None" clId="Web-{33D9F5A5-A021-4142-9EEC-F3CC7094E95F}" dt="2022-06-16T14:33:58.252" v="1918" actId="1076"/>
          <ac:grpSpMkLst>
            <pc:docMk/>
            <pc:sldMk cId="1445410374" sldId="1001"/>
            <ac:grpSpMk id="199" creationId="{0EBBB5B3-38D8-3516-0147-27901D84BF3F}"/>
          </ac:grpSpMkLst>
        </pc:grpChg>
        <pc:picChg chg="add del mod">
          <ac:chgData name="Wouter Van Assche" userId="g+oT1l9Qgu5NpB0/b6QTuywHwppBsGmJv0ffiGd2xzU=" providerId="None" clId="Web-{33D9F5A5-A021-4142-9EEC-F3CC7094E95F}" dt="2022-06-16T14:09:05.107" v="1850"/>
          <ac:picMkLst>
            <pc:docMk/>
            <pc:sldMk cId="1445410374" sldId="1001"/>
            <ac:picMk id="182" creationId="{304597BF-2F55-A0D6-2646-D4431CAFCE29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9"/>
          <ac:picMkLst>
            <pc:docMk/>
            <pc:sldMk cId="1445410374" sldId="1001"/>
            <ac:picMk id="184" creationId="{6DB71F33-26C4-DD5E-5C19-696C8FCA4770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8"/>
          <ac:picMkLst>
            <pc:docMk/>
            <pc:sldMk cId="1445410374" sldId="1001"/>
            <ac:picMk id="186" creationId="{C4BD7967-8048-59FB-EC43-FB0106D0535C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7"/>
          <ac:picMkLst>
            <pc:docMk/>
            <pc:sldMk cId="1445410374" sldId="1001"/>
            <ac:picMk id="188" creationId="{4D7ABF78-1475-CB42-FAAD-CEE96734FA76}"/>
          </ac:picMkLst>
        </pc:picChg>
        <pc:picChg chg="add del mod">
          <ac:chgData name="Wouter Van Assche" userId="g+oT1l9Qgu5NpB0/b6QTuywHwppBsGmJv0ffiGd2xzU=" providerId="None" clId="Web-{33D9F5A5-A021-4142-9EEC-F3CC7094E95F}" dt="2022-06-16T14:09:05.107" v="1846"/>
          <ac:picMkLst>
            <pc:docMk/>
            <pc:sldMk cId="1445410374" sldId="1001"/>
            <ac:picMk id="190" creationId="{DF384CAB-2FC7-F46E-C9CA-FA9939A1F5A4}"/>
          </ac:picMkLst>
        </pc:picChg>
        <pc:picChg chg="add mod">
          <ac:chgData name="Wouter Van Assche" userId="g+oT1l9Qgu5NpB0/b6QTuywHwppBsGmJv0ffiGd2xzU=" providerId="None" clId="Web-{33D9F5A5-A021-4142-9EEC-F3CC7094E95F}" dt="2022-06-16T14:14:53.849" v="1860" actId="1076"/>
          <ac:picMkLst>
            <pc:docMk/>
            <pc:sldMk cId="1445410374" sldId="1001"/>
            <ac:picMk id="191" creationId="{481BAD74-77B4-FEFE-7086-2AC889295F8D}"/>
          </ac:picMkLst>
        </pc:picChg>
        <pc:picChg chg="add mod">
          <ac:chgData name="Wouter Van Assche" userId="g+oT1l9Qgu5NpB0/b6QTuywHwppBsGmJv0ffiGd2xzU=" providerId="None" clId="Web-{33D9F5A5-A021-4142-9EEC-F3CC7094E95F}" dt="2022-06-16T14:15:19.819" v="1866" actId="1076"/>
          <ac:picMkLst>
            <pc:docMk/>
            <pc:sldMk cId="1445410374" sldId="1001"/>
            <ac:picMk id="192" creationId="{C809B539-520B-09F4-26EE-86B0DD93AD79}"/>
          </ac:picMkLst>
        </pc:picChg>
        <pc:picChg chg="add mod">
          <ac:chgData name="Wouter Van Assche" userId="g+oT1l9Qgu5NpB0/b6QTuywHwppBsGmJv0ffiGd2xzU=" providerId="None" clId="Web-{33D9F5A5-A021-4142-9EEC-F3CC7094E95F}" dt="2022-06-16T14:15:12.194" v="1865" actId="1076"/>
          <ac:picMkLst>
            <pc:docMk/>
            <pc:sldMk cId="1445410374" sldId="1001"/>
            <ac:picMk id="193" creationId="{116D3DB0-67CF-9F0C-2460-27B6B3C021CC}"/>
          </ac:picMkLst>
        </pc:picChg>
        <pc:picChg chg="add mod">
          <ac:chgData name="Wouter Van Assche" userId="g+oT1l9Qgu5NpB0/b6QTuywHwppBsGmJv0ffiGd2xzU=" providerId="None" clId="Web-{33D9F5A5-A021-4142-9EEC-F3CC7094E95F}" dt="2022-06-16T14:14:55.850" v="1861" actId="1076"/>
          <ac:picMkLst>
            <pc:docMk/>
            <pc:sldMk cId="1445410374" sldId="1001"/>
            <ac:picMk id="194" creationId="{ABABD77E-B9B8-1CC5-2BC9-62FB5C99908D}"/>
          </ac:picMkLst>
        </pc:picChg>
        <pc:picChg chg="add mod">
          <ac:chgData name="Wouter Van Assche" userId="g+oT1l9Qgu5NpB0/b6QTuywHwppBsGmJv0ffiGd2xzU=" providerId="None" clId="Web-{33D9F5A5-A021-4142-9EEC-F3CC7094E95F}" dt="2022-06-16T14:15:07.834" v="1864" actId="1076"/>
          <ac:picMkLst>
            <pc:docMk/>
            <pc:sldMk cId="1445410374" sldId="1001"/>
            <ac:picMk id="195" creationId="{68CFF12B-D065-33F8-B73F-63D0C08AE75B}"/>
          </ac:picMkLst>
        </pc:picChg>
      </pc:sldChg>
      <pc:sldChg chg="addSp delSp modSp add replId">
        <pc:chgData name="Wouter Van Assche" userId="g+oT1l9Qgu5NpB0/b6QTuywHwppBsGmJv0ffiGd2xzU=" providerId="None" clId="Web-{33D9F5A5-A021-4142-9EEC-F3CC7094E95F}" dt="2022-06-16T15:01:23.151" v="2072" actId="20577"/>
        <pc:sldMkLst>
          <pc:docMk/>
          <pc:sldMk cId="2966869957" sldId="1002"/>
        </pc:sldMkLst>
        <pc:spChg chg="mod">
          <ac:chgData name="Wouter Van Assche" userId="g+oT1l9Qgu5NpB0/b6QTuywHwppBsGmJv0ffiGd2xzU=" providerId="None" clId="Web-{33D9F5A5-A021-4142-9EEC-F3CC7094E95F}" dt="2022-06-16T14:47:33.600" v="1975" actId="1076"/>
          <ac:spMkLst>
            <pc:docMk/>
            <pc:sldMk cId="2966869957" sldId="1002"/>
            <ac:spMk id="2" creationId="{00000000-0000-0000-0000-000000000000}"/>
          </ac:spMkLst>
        </pc:spChg>
        <pc:spChg chg="mod">
          <ac:chgData name="Wouter Van Assche" userId="g+oT1l9Qgu5NpB0/b6QTuywHwppBsGmJv0ffiGd2xzU=" providerId="None" clId="Web-{33D9F5A5-A021-4142-9EEC-F3CC7094E95F}" dt="2022-06-16T15:01:23.151" v="2072" actId="20577"/>
          <ac:spMkLst>
            <pc:docMk/>
            <pc:sldMk cId="2966869957" sldId="1002"/>
            <ac:spMk id="3" creationId="{00000000-0000-0000-0000-000000000000}"/>
          </ac:spMkLst>
        </pc:spChg>
        <pc:spChg chg="add mod topLvl">
          <ac:chgData name="Wouter Van Assche" userId="g+oT1l9Qgu5NpB0/b6QTuywHwppBsGmJv0ffiGd2xzU=" providerId="None" clId="Web-{33D9F5A5-A021-4142-9EEC-F3CC7094E95F}" dt="2022-06-16T14:32:56.141" v="1910" actId="14100"/>
          <ac:spMkLst>
            <pc:docMk/>
            <pc:sldMk cId="2966869957" sldId="1002"/>
            <ac:spMk id="186" creationId="{AE2C3EBE-BFBA-1FDD-290C-B24EF5748EDC}"/>
          </ac:spMkLst>
        </pc:spChg>
        <pc:grpChg chg="add del">
          <ac:chgData name="Wouter Van Assche" userId="g+oT1l9Qgu5NpB0/b6QTuywHwppBsGmJv0ffiGd2xzU=" providerId="None" clId="Web-{33D9F5A5-A021-4142-9EEC-F3CC7094E95F}" dt="2022-06-16T14:21:01.733" v="1887"/>
          <ac:grpSpMkLst>
            <pc:docMk/>
            <pc:sldMk cId="2966869957" sldId="1002"/>
            <ac:grpSpMk id="180" creationId="{EF6D6E14-6639-658F-8BA3-3DCCAD45556E}"/>
          </ac:grpSpMkLst>
        </pc:grpChg>
        <pc:grpChg chg="add mod topLvl">
          <ac:chgData name="Wouter Van Assche" userId="g+oT1l9Qgu5NpB0/b6QTuywHwppBsGmJv0ffiGd2xzU=" providerId="None" clId="Web-{33D9F5A5-A021-4142-9EEC-F3CC7094E95F}" dt="2022-06-16T14:33:01.860" v="1911" actId="1076"/>
          <ac:grpSpMkLst>
            <pc:docMk/>
            <pc:sldMk cId="2966869957" sldId="1002"/>
            <ac:grpSpMk id="187" creationId="{70395554-3E0B-0CC1-F64A-9ABA83EC0B9F}"/>
          </ac:grpSpMkLst>
        </pc:grpChg>
        <pc:grpChg chg="add del">
          <ac:chgData name="Wouter Van Assche" userId="g+oT1l9Qgu5NpB0/b6QTuywHwppBsGmJv0ffiGd2xzU=" providerId="None" clId="Web-{33D9F5A5-A021-4142-9EEC-F3CC7094E95F}" dt="2022-06-16T14:23:46.581" v="1907"/>
          <ac:grpSpMkLst>
            <pc:docMk/>
            <pc:sldMk cId="2966869957" sldId="1002"/>
            <ac:grpSpMk id="188" creationId="{B7ED4BDD-D62F-682F-F7D0-A41FABEC07B6}"/>
          </ac:grpSpMkLst>
        </pc:grpChg>
        <pc:grpChg chg="add mod">
          <ac:chgData name="Wouter Van Assche" userId="g+oT1l9Qgu5NpB0/b6QTuywHwppBsGmJv0ffiGd2xzU=" providerId="None" clId="Web-{33D9F5A5-A021-4142-9EEC-F3CC7094E95F}" dt="2022-06-16T14:33:53.580" v="1917" actId="1076"/>
          <ac:grpSpMkLst>
            <pc:docMk/>
            <pc:sldMk cId="2966869957" sldId="1002"/>
            <ac:grpSpMk id="189" creationId="{337C01DA-D1BF-1FF1-8A4E-4B83C1F5A96F}"/>
          </ac:grpSpMkLst>
        </pc:grpChg>
        <pc:picChg chg="add mod">
          <ac:chgData name="Wouter Van Assche" userId="g+oT1l9Qgu5NpB0/b6QTuywHwppBsGmJv0ffiGd2xzU=" providerId="None" clId="Web-{33D9F5A5-A021-4142-9EEC-F3CC7094E95F}" dt="2022-06-16T14:22:13.266" v="1891" actId="1076"/>
          <ac:picMkLst>
            <pc:docMk/>
            <pc:sldMk cId="2966869957" sldId="1002"/>
            <ac:picMk id="181" creationId="{8F5B7DDB-1E3B-F111-8490-DD5BE8BE759F}"/>
          </ac:picMkLst>
        </pc:picChg>
        <pc:picChg chg="add mod">
          <ac:chgData name="Wouter Van Assche" userId="g+oT1l9Qgu5NpB0/b6QTuywHwppBsGmJv0ffiGd2xzU=" providerId="None" clId="Web-{33D9F5A5-A021-4142-9EEC-F3CC7094E95F}" dt="2022-06-16T14:22:38.329" v="1897" actId="1076"/>
          <ac:picMkLst>
            <pc:docMk/>
            <pc:sldMk cId="2966869957" sldId="1002"/>
            <ac:picMk id="182" creationId="{94F5C127-E4E1-C8E6-3AA8-951AE8EC457C}"/>
          </ac:picMkLst>
        </pc:picChg>
        <pc:picChg chg="add mod">
          <ac:chgData name="Wouter Van Assche" userId="g+oT1l9Qgu5NpB0/b6QTuywHwppBsGmJv0ffiGd2xzU=" providerId="None" clId="Web-{33D9F5A5-A021-4142-9EEC-F3CC7094E95F}" dt="2022-06-16T14:22:42.329" v="1898" actId="1076"/>
          <ac:picMkLst>
            <pc:docMk/>
            <pc:sldMk cId="2966869957" sldId="1002"/>
            <ac:picMk id="183" creationId="{D14A2F99-03F4-3C71-6126-CBC86512C31F}"/>
          </ac:picMkLst>
        </pc:picChg>
        <pc:picChg chg="add mod">
          <ac:chgData name="Wouter Van Assche" userId="g+oT1l9Qgu5NpB0/b6QTuywHwppBsGmJv0ffiGd2xzU=" providerId="None" clId="Web-{33D9F5A5-A021-4142-9EEC-F3CC7094E95F}" dt="2022-06-16T14:22:44.767" v="1899" actId="1076"/>
          <ac:picMkLst>
            <pc:docMk/>
            <pc:sldMk cId="2966869957" sldId="1002"/>
            <ac:picMk id="184" creationId="{E1F72DE6-E400-7E88-C050-1B1D26045CC5}"/>
          </ac:picMkLst>
        </pc:picChg>
      </pc:sldChg>
      <pc:sldChg chg="addSp delSp modSp add replId">
        <pc:chgData name="Wouter Van Assche" userId="g+oT1l9Qgu5NpB0/b6QTuywHwppBsGmJv0ffiGd2xzU=" providerId="None" clId="Web-{33D9F5A5-A021-4142-9EEC-F3CC7094E95F}" dt="2022-06-16T15:01:17.979" v="2071" actId="20577"/>
        <pc:sldMkLst>
          <pc:docMk/>
          <pc:sldMk cId="1868406360" sldId="1003"/>
        </pc:sldMkLst>
        <pc:spChg chg="mod">
          <ac:chgData name="Wouter Van Assche" userId="g+oT1l9Qgu5NpB0/b6QTuywHwppBsGmJv0ffiGd2xzU=" providerId="None" clId="Web-{33D9F5A5-A021-4142-9EEC-F3CC7094E95F}" dt="2022-06-16T15:01:17.979" v="2071" actId="20577"/>
          <ac:spMkLst>
            <pc:docMk/>
            <pc:sldMk cId="1868406360" sldId="1003"/>
            <ac:spMk id="3" creationId="{00000000-0000-0000-0000-000000000000}"/>
          </ac:spMkLst>
        </pc:spChg>
        <pc:spChg chg="mod topLvl">
          <ac:chgData name="Wouter Van Assche" userId="g+oT1l9Qgu5NpB0/b6QTuywHwppBsGmJv0ffiGd2xzU=" providerId="None" clId="Web-{33D9F5A5-A021-4142-9EEC-F3CC7094E95F}" dt="2022-06-16T14:39:57.839" v="1927" actId="14100"/>
          <ac:spMkLst>
            <pc:docMk/>
            <pc:sldMk cId="1868406360" sldId="1003"/>
            <ac:spMk id="183" creationId="{940BA8FE-A03D-037A-9B91-28757B372F9C}"/>
          </ac:spMkLst>
        </pc:spChg>
        <pc:spChg chg="add mod">
          <ac:chgData name="Wouter Van Assche" userId="g+oT1l9Qgu5NpB0/b6QTuywHwppBsGmJv0ffiGd2xzU=" providerId="None" clId="Web-{33D9F5A5-A021-4142-9EEC-F3CC7094E95F}" dt="2022-06-16T14:46:28.239" v="1970" actId="1076"/>
          <ac:spMkLst>
            <pc:docMk/>
            <pc:sldMk cId="1868406360" sldId="1003"/>
            <ac:spMk id="198" creationId="{17518672-272D-6444-C316-AC3712D177EE}"/>
          </ac:spMkLst>
        </pc:spChg>
        <pc:spChg chg="add del mod">
          <ac:chgData name="Wouter Van Assche" userId="g+oT1l9Qgu5NpB0/b6QTuywHwppBsGmJv0ffiGd2xzU=" providerId="None" clId="Web-{33D9F5A5-A021-4142-9EEC-F3CC7094E95F}" dt="2022-06-16T15:00:56.775" v="2066"/>
          <ac:spMkLst>
            <pc:docMk/>
            <pc:sldMk cId="1868406360" sldId="1003"/>
            <ac:spMk id="200" creationId="{3BA75273-A7DD-76E9-0258-FF2A165D3B4A}"/>
          </ac:spMkLst>
        </pc:spChg>
        <pc:grpChg chg="add del">
          <ac:chgData name="Wouter Van Assche" userId="g+oT1l9Qgu5NpB0/b6QTuywHwppBsGmJv0ffiGd2xzU=" providerId="None" clId="Web-{33D9F5A5-A021-4142-9EEC-F3CC7094E95F}" dt="2022-06-16T14:21:04.983" v="1888"/>
          <ac:grpSpMkLst>
            <pc:docMk/>
            <pc:sldMk cId="1868406360" sldId="1003"/>
            <ac:grpSpMk id="180" creationId="{6B0B229B-6EAB-7A3C-B04C-211C7F187699}"/>
          </ac:grpSpMkLst>
        </pc:grpChg>
        <pc:grpChg chg="del topLvl">
          <ac:chgData name="Wouter Van Assche" userId="g+oT1l9Qgu5NpB0/b6QTuywHwppBsGmJv0ffiGd2xzU=" providerId="None" clId="Web-{33D9F5A5-A021-4142-9EEC-F3CC7094E95F}" dt="2022-06-16T14:39:29.229" v="1924"/>
          <ac:grpSpMkLst>
            <pc:docMk/>
            <pc:sldMk cId="1868406360" sldId="1003"/>
            <ac:grpSpMk id="182" creationId="{D99D8A10-2623-7567-F900-4B0D1F6DF437}"/>
          </ac:grpSpMkLst>
        </pc:grpChg>
        <pc:grpChg chg="add del">
          <ac:chgData name="Wouter Van Assche" userId="g+oT1l9Qgu5NpB0/b6QTuywHwppBsGmJv0ffiGd2xzU=" providerId="None" clId="Web-{33D9F5A5-A021-4142-9EEC-F3CC7094E95F}" dt="2022-06-16T14:34:24.971" v="1922"/>
          <ac:grpSpMkLst>
            <pc:docMk/>
            <pc:sldMk cId="1868406360" sldId="1003"/>
            <ac:grpSpMk id="188" creationId="{71E4E079-523E-DFD9-7B2C-D55BA4A8AF96}"/>
          </ac:grpSpMkLst>
        </pc:grpChg>
        <pc:grpChg chg="add del mod">
          <ac:chgData name="Wouter Van Assche" userId="g+oT1l9Qgu5NpB0/b6QTuywHwppBsGmJv0ffiGd2xzU=" providerId="None" clId="Web-{33D9F5A5-A021-4142-9EEC-F3CC7094E95F}" dt="2022-06-16T14:45:25.628" v="1962"/>
          <ac:grpSpMkLst>
            <pc:docMk/>
            <pc:sldMk cId="1868406360" sldId="1003"/>
            <ac:grpSpMk id="191" creationId="{F6507636-A2C2-3E75-D4B0-AEA53A29C77C}"/>
          </ac:grpSpMkLst>
        </pc:grpChg>
        <pc:grpChg chg="add">
          <ac:chgData name="Wouter Van Assche" userId="g+oT1l9Qgu5NpB0/b6QTuywHwppBsGmJv0ffiGd2xzU=" providerId="None" clId="Web-{33D9F5A5-A021-4142-9EEC-F3CC7094E95F}" dt="2022-06-16T14:46:52.927" v="1971"/>
          <ac:grpSpMkLst>
            <pc:docMk/>
            <pc:sldMk cId="1868406360" sldId="1003"/>
            <ac:grpSpMk id="199" creationId="{4447D3EF-5983-7FB5-2C6C-2C5AC6468BEF}"/>
          </ac:grpSpMkLst>
        </pc:grpChg>
        <pc:picChg chg="mod topLvl">
          <ac:chgData name="Wouter Van Assche" userId="g+oT1l9Qgu5NpB0/b6QTuywHwppBsGmJv0ffiGd2xzU=" providerId="None" clId="Web-{33D9F5A5-A021-4142-9EEC-F3CC7094E95F}" dt="2022-06-16T14:41:38.747" v="1948" actId="14100"/>
          <ac:picMkLst>
            <pc:docMk/>
            <pc:sldMk cId="1868406360" sldId="1003"/>
            <ac:picMk id="184" creationId="{FD7D34E5-91DA-04FF-AFFA-729FBE28BE8C}"/>
          </ac:picMkLst>
        </pc:picChg>
        <pc:picChg chg="mod topLvl">
          <ac:chgData name="Wouter Van Assche" userId="g+oT1l9Qgu5NpB0/b6QTuywHwppBsGmJv0ffiGd2xzU=" providerId="None" clId="Web-{33D9F5A5-A021-4142-9EEC-F3CC7094E95F}" dt="2022-06-16T14:41:38.747" v="1947" actId="14100"/>
          <ac:picMkLst>
            <pc:docMk/>
            <pc:sldMk cId="1868406360" sldId="1003"/>
            <ac:picMk id="185" creationId="{E16989B8-3A74-2FA2-6554-D19BA2B94C52}"/>
          </ac:picMkLst>
        </pc:picChg>
        <pc:picChg chg="mod topLvl">
          <ac:chgData name="Wouter Van Assche" userId="g+oT1l9Qgu5NpB0/b6QTuywHwppBsGmJv0ffiGd2xzU=" providerId="None" clId="Web-{33D9F5A5-A021-4142-9EEC-F3CC7094E95F}" dt="2022-06-16T14:41:38.747" v="1946" actId="14100"/>
          <ac:picMkLst>
            <pc:docMk/>
            <pc:sldMk cId="1868406360" sldId="1003"/>
            <ac:picMk id="186" creationId="{79E83A77-6AB5-FA80-2794-7D31BE2FACEA}"/>
          </ac:picMkLst>
        </pc:picChg>
        <pc:picChg chg="mod topLvl">
          <ac:chgData name="Wouter Van Assche" userId="g+oT1l9Qgu5NpB0/b6QTuywHwppBsGmJv0ffiGd2xzU=" providerId="None" clId="Web-{33D9F5A5-A021-4142-9EEC-F3CC7094E95F}" dt="2022-06-16T14:41:38.747" v="1945" actId="14100"/>
          <ac:picMkLst>
            <pc:docMk/>
            <pc:sldMk cId="1868406360" sldId="1003"/>
            <ac:picMk id="187" creationId="{31590B2F-15B0-F4A0-2C02-E742EB4E92BE}"/>
          </ac:picMkLst>
        </pc:picChg>
        <pc:picChg chg="add mod">
          <ac:chgData name="Wouter Van Assche" userId="g+oT1l9Qgu5NpB0/b6QTuywHwppBsGmJv0ffiGd2xzU=" providerId="None" clId="Web-{33D9F5A5-A021-4142-9EEC-F3CC7094E95F}" dt="2022-06-16T14:41:38.747" v="1944" actId="14100"/>
          <ac:picMkLst>
            <pc:docMk/>
            <pc:sldMk cId="1868406360" sldId="1003"/>
            <ac:picMk id="190" creationId="{E2A3BC62-51AF-41C1-DCE1-FDDB88C12925}"/>
          </ac:picMkLst>
        </pc:picChg>
        <pc:picChg chg="add mod">
          <ac:chgData name="Wouter Van Assche" userId="g+oT1l9Qgu5NpB0/b6QTuywHwppBsGmJv0ffiGd2xzU=" providerId="None" clId="Web-{33D9F5A5-A021-4142-9EEC-F3CC7094E95F}" dt="2022-06-16T14:45:02.096" v="1960" actId="1076"/>
          <ac:picMkLst>
            <pc:docMk/>
            <pc:sldMk cId="1868406360" sldId="1003"/>
            <ac:picMk id="192" creationId="{146CCA80-35FA-5176-D99E-C2FF2DA694F2}"/>
          </ac:picMkLst>
        </pc:picChg>
        <pc:picChg chg="add mod">
          <ac:chgData name="Wouter Van Assche" userId="g+oT1l9Qgu5NpB0/b6QTuywHwppBsGmJv0ffiGd2xzU=" providerId="None" clId="Web-{33D9F5A5-A021-4142-9EEC-F3CC7094E95F}" dt="2022-06-16T14:46:00.551" v="1964" actId="1076"/>
          <ac:picMkLst>
            <pc:docMk/>
            <pc:sldMk cId="1868406360" sldId="1003"/>
            <ac:picMk id="193" creationId="{798A79F0-A712-B54D-0060-D37FD405B5CF}"/>
          </ac:picMkLst>
        </pc:picChg>
        <pc:picChg chg="add mod">
          <ac:chgData name="Wouter Van Assche" userId="g+oT1l9Qgu5NpB0/b6QTuywHwppBsGmJv0ffiGd2xzU=" providerId="None" clId="Web-{33D9F5A5-A021-4142-9EEC-F3CC7094E95F}" dt="2022-06-16T14:45:56.129" v="1963" actId="1076"/>
          <ac:picMkLst>
            <pc:docMk/>
            <pc:sldMk cId="1868406360" sldId="1003"/>
            <ac:picMk id="194" creationId="{D1801916-34F3-A993-3C82-38771682F205}"/>
          </ac:picMkLst>
        </pc:picChg>
        <pc:picChg chg="add mod">
          <ac:chgData name="Wouter Van Assche" userId="g+oT1l9Qgu5NpB0/b6QTuywHwppBsGmJv0ffiGd2xzU=" providerId="None" clId="Web-{33D9F5A5-A021-4142-9EEC-F3CC7094E95F}" dt="2022-06-16T14:46:09.691" v="1966" actId="1076"/>
          <ac:picMkLst>
            <pc:docMk/>
            <pc:sldMk cId="1868406360" sldId="1003"/>
            <ac:picMk id="195" creationId="{4AE26497-8A17-9E55-7AD0-B82E98134E98}"/>
          </ac:picMkLst>
        </pc:picChg>
        <pc:picChg chg="add mod">
          <ac:chgData name="Wouter Van Assche" userId="g+oT1l9Qgu5NpB0/b6QTuywHwppBsGmJv0ffiGd2xzU=" providerId="None" clId="Web-{33D9F5A5-A021-4142-9EEC-F3CC7094E95F}" dt="2022-06-16T14:46:06.051" v="1965" actId="1076"/>
          <ac:picMkLst>
            <pc:docMk/>
            <pc:sldMk cId="1868406360" sldId="1003"/>
            <ac:picMk id="196" creationId="{2F2F8567-05C2-1B53-C3C0-ABD720FC2A6D}"/>
          </ac:picMkLst>
        </pc:picChg>
      </pc:sldChg>
    </pc:docChg>
  </pc:docChgLst>
  <pc:docChgLst>
    <pc:chgData name="Maxime Van den Bossche" userId="UHsicVu0lDPhlWn5MpEzfh5t8UBa4SoJXzjmcKjTj0o=" providerId="None" clId="Web-{03792350-5D3E-4BE0-8BBB-7D1D1311DAF4}"/>
    <pc:docChg chg="modSld sldOrd">
      <pc:chgData name="Maxime Van den Bossche" userId="UHsicVu0lDPhlWn5MpEzfh5t8UBa4SoJXzjmcKjTj0o=" providerId="None" clId="Web-{03792350-5D3E-4BE0-8BBB-7D1D1311DAF4}" dt="2022-07-14T12:31:57.949" v="424" actId="20577"/>
      <pc:docMkLst>
        <pc:docMk/>
      </pc:docMkLst>
      <pc:sldChg chg="modSp">
        <pc:chgData name="Maxime Van den Bossche" userId="UHsicVu0lDPhlWn5MpEzfh5t8UBa4SoJXzjmcKjTj0o=" providerId="None" clId="Web-{03792350-5D3E-4BE0-8BBB-7D1D1311DAF4}" dt="2022-07-14T11:19:32.467" v="92" actId="20577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03792350-5D3E-4BE0-8BBB-7D1D1311DAF4}" dt="2022-07-14T11:19:32.467" v="92" actId="20577"/>
          <ac:spMkLst>
            <pc:docMk/>
            <pc:sldMk cId="3598153909" sldId="989"/>
            <ac:spMk id="3" creationId="{00000000-0000-0000-0000-000000000000}"/>
          </ac:spMkLst>
        </pc:spChg>
      </pc:sldChg>
      <pc:sldChg chg="delSp">
        <pc:chgData name="Maxime Van den Bossche" userId="UHsicVu0lDPhlWn5MpEzfh5t8UBa4SoJXzjmcKjTj0o=" providerId="None" clId="Web-{03792350-5D3E-4BE0-8BBB-7D1D1311DAF4}" dt="2022-07-14T12:24:39.498" v="363"/>
        <pc:sldMkLst>
          <pc:docMk/>
          <pc:sldMk cId="2693110110" sldId="997"/>
        </pc:sldMkLst>
        <pc:spChg chg="del">
          <ac:chgData name="Maxime Van den Bossche" userId="UHsicVu0lDPhlWn5MpEzfh5t8UBa4SoJXzjmcKjTj0o=" providerId="None" clId="Web-{03792350-5D3E-4BE0-8BBB-7D1D1311DAF4}" dt="2022-07-14T12:24:39.498" v="363"/>
          <ac:spMkLst>
            <pc:docMk/>
            <pc:sldMk cId="2693110110" sldId="997"/>
            <ac:spMk id="5" creationId="{1711977F-866A-F014-DE68-9CC57670FEC1}"/>
          </ac:spMkLst>
        </pc:spChg>
      </pc:sldChg>
      <pc:sldChg chg="ord">
        <pc:chgData name="Maxime Van den Bossche" userId="UHsicVu0lDPhlWn5MpEzfh5t8UBa4SoJXzjmcKjTj0o=" providerId="None" clId="Web-{03792350-5D3E-4BE0-8BBB-7D1D1311DAF4}" dt="2022-07-14T11:15:49.022" v="84"/>
        <pc:sldMkLst>
          <pc:docMk/>
          <pc:sldMk cId="328848643" sldId="998"/>
        </pc:sldMkLst>
      </pc:sldChg>
      <pc:sldChg chg="addSp delSp modSp">
        <pc:chgData name="Maxime Van den Bossche" userId="UHsicVu0lDPhlWn5MpEzfh5t8UBa4SoJXzjmcKjTj0o=" providerId="None" clId="Web-{03792350-5D3E-4BE0-8BBB-7D1D1311DAF4}" dt="2022-07-14T12:31:57.949" v="424" actId="20577"/>
        <pc:sldMkLst>
          <pc:docMk/>
          <pc:sldMk cId="962159234" sldId="1000"/>
        </pc:sldMkLst>
        <pc:spChg chg="mod">
          <ac:chgData name="Maxime Van den Bossche" userId="UHsicVu0lDPhlWn5MpEzfh5t8UBa4SoJXzjmcKjTj0o=" providerId="None" clId="Web-{03792350-5D3E-4BE0-8BBB-7D1D1311DAF4}" dt="2022-07-14T12:31:57.949" v="424" actId="20577"/>
          <ac:spMkLst>
            <pc:docMk/>
            <pc:sldMk cId="962159234" sldId="1000"/>
            <ac:spMk id="3" creationId="{00000000-0000-0000-0000-000000000000}"/>
          </ac:spMkLst>
        </pc:spChg>
        <pc:spChg chg="add mod">
          <ac:chgData name="Maxime Van den Bossche" userId="UHsicVu0lDPhlWn5MpEzfh5t8UBa4SoJXzjmcKjTj0o=" providerId="None" clId="Web-{03792350-5D3E-4BE0-8BBB-7D1D1311DAF4}" dt="2022-07-14T11:06:19.473" v="30" actId="1076"/>
          <ac:spMkLst>
            <pc:docMk/>
            <pc:sldMk cId="962159234" sldId="1000"/>
            <ac:spMk id="4" creationId="{811F3CDC-83FD-E20D-D451-BEDF5D844E84}"/>
          </ac:spMkLst>
        </pc:spChg>
        <pc:spChg chg="add del">
          <ac:chgData name="Maxime Van den Bossche" userId="UHsicVu0lDPhlWn5MpEzfh5t8UBa4SoJXzjmcKjTj0o=" providerId="None" clId="Web-{03792350-5D3E-4BE0-8BBB-7D1D1311DAF4}" dt="2022-07-14T12:31:04.510" v="422"/>
          <ac:spMkLst>
            <pc:docMk/>
            <pc:sldMk cId="962159234" sldId="1000"/>
            <ac:spMk id="6" creationId="{78364B87-9515-C839-8F79-7E589284B30D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08:49.243" v="39" actId="20577"/>
        <pc:sldMkLst>
          <pc:docMk/>
          <pc:sldMk cId="1445410374" sldId="1001"/>
        </pc:sldMkLst>
        <pc:spChg chg="mod">
          <ac:chgData name="Maxime Van den Bossche" userId="UHsicVu0lDPhlWn5MpEzfh5t8UBa4SoJXzjmcKjTj0o=" providerId="None" clId="Web-{03792350-5D3E-4BE0-8BBB-7D1D1311DAF4}" dt="2022-07-14T11:08:49.243" v="39" actId="20577"/>
          <ac:spMkLst>
            <pc:docMk/>
            <pc:sldMk cId="1445410374" sldId="1001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17:37.541" v="89" actId="20577"/>
        <pc:sldMkLst>
          <pc:docMk/>
          <pc:sldMk cId="2966869957" sldId="1002"/>
        </pc:sldMkLst>
        <pc:spChg chg="mod">
          <ac:chgData name="Maxime Van den Bossche" userId="UHsicVu0lDPhlWn5MpEzfh5t8UBa4SoJXzjmcKjTj0o=" providerId="None" clId="Web-{03792350-5D3E-4BE0-8BBB-7D1D1311DAF4}" dt="2022-07-14T11:17:37.541" v="89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1:23:14.615" v="116" actId="14100"/>
        <pc:sldMkLst>
          <pc:docMk/>
          <pc:sldMk cId="1868406360" sldId="1003"/>
        </pc:sldMkLst>
        <pc:spChg chg="mod">
          <ac:chgData name="Maxime Van den Bossche" userId="UHsicVu0lDPhlWn5MpEzfh5t8UBa4SoJXzjmcKjTj0o=" providerId="None" clId="Web-{03792350-5D3E-4BE0-8BBB-7D1D1311DAF4}" dt="2022-07-14T11:22:46.129" v="99" actId="20577"/>
          <ac:spMkLst>
            <pc:docMk/>
            <pc:sldMk cId="1868406360" sldId="1003"/>
            <ac:spMk id="3" creationId="{00000000-0000-0000-0000-000000000000}"/>
          </ac:spMkLst>
        </pc:spChg>
        <pc:spChg chg="add mod">
          <ac:chgData name="Maxime Van den Bossche" userId="UHsicVu0lDPhlWn5MpEzfh5t8UBa4SoJXzjmcKjTj0o=" providerId="None" clId="Web-{03792350-5D3E-4BE0-8BBB-7D1D1311DAF4}" dt="2022-07-14T11:23:14.615" v="116" actId="14100"/>
          <ac:spMkLst>
            <pc:docMk/>
            <pc:sldMk cId="1868406360" sldId="1003"/>
            <ac:spMk id="6" creationId="{50A14816-80A9-15CF-5836-489E7E2B35CA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40:40.992" v="166"/>
        <pc:sldMkLst>
          <pc:docMk/>
          <pc:sldMk cId="2616203738" sldId="1004"/>
        </pc:sldMkLst>
        <pc:graphicFrameChg chg="mod modGraphic">
          <ac:chgData name="Maxime Van den Bossche" userId="UHsicVu0lDPhlWn5MpEzfh5t8UBa4SoJXzjmcKjTj0o=" providerId="None" clId="Web-{03792350-5D3E-4BE0-8BBB-7D1D1311DAF4}" dt="2022-07-14T11:40:40.992" v="166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modSp">
        <pc:chgData name="Maxime Van den Bossche" userId="UHsicVu0lDPhlWn5MpEzfh5t8UBa4SoJXzjmcKjTj0o=" providerId="None" clId="Web-{03792350-5D3E-4BE0-8BBB-7D1D1311DAF4}" dt="2022-07-14T12:30:49.557" v="420" actId="20577"/>
        <pc:sldMkLst>
          <pc:docMk/>
          <pc:sldMk cId="361927240" sldId="1006"/>
        </pc:sldMkLst>
        <pc:spChg chg="add mod">
          <ac:chgData name="Maxime Van den Bossche" userId="UHsicVu0lDPhlWn5MpEzfh5t8UBa4SoJXzjmcKjTj0o=" providerId="None" clId="Web-{03792350-5D3E-4BE0-8BBB-7D1D1311DAF4}" dt="2022-07-14T12:30:02.024" v="395" actId="1076"/>
          <ac:spMkLst>
            <pc:docMk/>
            <pc:sldMk cId="361927240" sldId="1006"/>
            <ac:spMk id="3" creationId="{F6017E4A-0ABE-932A-71DF-FC916FD33503}"/>
          </ac:spMkLst>
        </pc:spChg>
        <pc:spChg chg="mod">
          <ac:chgData name="Maxime Van den Bossche" userId="UHsicVu0lDPhlWn5MpEzfh5t8UBa4SoJXzjmcKjTj0o=" providerId="None" clId="Web-{03792350-5D3E-4BE0-8BBB-7D1D1311DAF4}" dt="2022-07-14T12:30:49.557" v="420" actId="20577"/>
          <ac:spMkLst>
            <pc:docMk/>
            <pc:sldMk cId="361927240" sldId="1006"/>
            <ac:spMk id="10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03792350-5D3E-4BE0-8BBB-7D1D1311DAF4}" dt="2022-07-14T12:20:24.630" v="362" actId="20577"/>
        <pc:sldMkLst>
          <pc:docMk/>
          <pc:sldMk cId="2985520002" sldId="1010"/>
        </pc:sldMkLst>
        <pc:spChg chg="add mod">
          <ac:chgData name="Maxime Van den Bossche" userId="UHsicVu0lDPhlWn5MpEzfh5t8UBa4SoJXzjmcKjTj0o=" providerId="None" clId="Web-{03792350-5D3E-4BE0-8BBB-7D1D1311DAF4}" dt="2022-07-14T12:20:24.630" v="362" actId="20577"/>
          <ac:spMkLst>
            <pc:docMk/>
            <pc:sldMk cId="2985520002" sldId="1010"/>
            <ac:spMk id="5" creationId="{985372EA-09CB-FE9B-ECAD-CD16FB569DAD}"/>
          </ac:spMkLst>
        </pc:spChg>
        <pc:spChg chg="add del">
          <ac:chgData name="Maxime Van den Bossche" userId="UHsicVu0lDPhlWn5MpEzfh5t8UBa4SoJXzjmcKjTj0o=" providerId="None" clId="Web-{03792350-5D3E-4BE0-8BBB-7D1D1311DAF4}" dt="2022-07-14T12:19:50.395" v="360"/>
          <ac:spMkLst>
            <pc:docMk/>
            <pc:sldMk cId="2985520002" sldId="1010"/>
            <ac:spMk id="7" creationId="{898FA0CC-3CD9-DCE4-9D13-4EB566D0ECA5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1:29:39.127" v="159" actId="20577"/>
        <pc:sldMkLst>
          <pc:docMk/>
          <pc:sldMk cId="4065273382" sldId="1011"/>
        </pc:sldMkLst>
        <pc:spChg chg="add mod">
          <ac:chgData name="Maxime Van den Bossche" userId="UHsicVu0lDPhlWn5MpEzfh5t8UBa4SoJXzjmcKjTj0o=" providerId="None" clId="Web-{03792350-5D3E-4BE0-8BBB-7D1D1311DAF4}" dt="2022-07-14T11:29:39.127" v="159" actId="20577"/>
          <ac:spMkLst>
            <pc:docMk/>
            <pc:sldMk cId="4065273382" sldId="1011"/>
            <ac:spMk id="5" creationId="{A1077783-E807-EE1F-E43F-6740B9FD2FC1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42:46.761" v="170"/>
        <pc:sldMkLst>
          <pc:docMk/>
          <pc:sldMk cId="2671099299" sldId="1013"/>
        </pc:sldMkLst>
        <pc:graphicFrameChg chg="mod modGraphic">
          <ac:chgData name="Maxime Van den Bossche" userId="UHsicVu0lDPhlWn5MpEzfh5t8UBa4SoJXzjmcKjTj0o=" providerId="None" clId="Web-{03792350-5D3E-4BE0-8BBB-7D1D1311DAF4}" dt="2022-07-14T11:42:46.761" v="170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addSp modSp">
        <pc:chgData name="Maxime Van den Bossche" userId="UHsicVu0lDPhlWn5MpEzfh5t8UBa4SoJXzjmcKjTj0o=" providerId="None" clId="Web-{03792350-5D3E-4BE0-8BBB-7D1D1311DAF4}" dt="2022-07-14T11:48:31.179" v="185" actId="20577"/>
        <pc:sldMkLst>
          <pc:docMk/>
          <pc:sldMk cId="2841714979" sldId="1014"/>
        </pc:sldMkLst>
        <pc:spChg chg="add mod">
          <ac:chgData name="Maxime Van den Bossche" userId="UHsicVu0lDPhlWn5MpEzfh5t8UBa4SoJXzjmcKjTj0o=" providerId="None" clId="Web-{03792350-5D3E-4BE0-8BBB-7D1D1311DAF4}" dt="2022-07-14T11:48:31.179" v="185" actId="20577"/>
          <ac:spMkLst>
            <pc:docMk/>
            <pc:sldMk cId="2841714979" sldId="1014"/>
            <ac:spMk id="4" creationId="{743586D9-9031-A0E3-F18D-36186D823DC1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1:56:55.148" v="225" actId="20577"/>
        <pc:sldMkLst>
          <pc:docMk/>
          <pc:sldMk cId="2292545257" sldId="1015"/>
        </pc:sldMkLst>
        <pc:spChg chg="mod">
          <ac:chgData name="Maxime Van den Bossche" userId="UHsicVu0lDPhlWn5MpEzfh5t8UBa4SoJXzjmcKjTj0o=" providerId="None" clId="Web-{03792350-5D3E-4BE0-8BBB-7D1D1311DAF4}" dt="2022-07-14T11:56:55.148" v="225" actId="20577"/>
          <ac:spMkLst>
            <pc:docMk/>
            <pc:sldMk cId="2292545257" sldId="1015"/>
            <ac:spMk id="7" creationId="{5058C3B9-17DD-9DEA-9599-64D4F6C9DD95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2:03:11.082" v="227" actId="20577"/>
        <pc:sldMkLst>
          <pc:docMk/>
          <pc:sldMk cId="2243266949" sldId="1018"/>
        </pc:sldMkLst>
        <pc:spChg chg="mod">
          <ac:chgData name="Maxime Van den Bossche" userId="UHsicVu0lDPhlWn5MpEzfh5t8UBa4SoJXzjmcKjTj0o=" providerId="None" clId="Web-{03792350-5D3E-4BE0-8BBB-7D1D1311DAF4}" dt="2022-07-14T12:03:11.082" v="227" actId="20577"/>
          <ac:spMkLst>
            <pc:docMk/>
            <pc:sldMk cId="2243266949" sldId="1018"/>
            <ac:spMk id="10" creationId="{A3D9BC34-CF99-4913-90CB-8B69DD65364D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1:26:23.589" v="144" actId="20577"/>
        <pc:sldMkLst>
          <pc:docMk/>
          <pc:sldMk cId="3660047134" sldId="1019"/>
        </pc:sldMkLst>
        <pc:spChg chg="add mod">
          <ac:chgData name="Maxime Van den Bossche" userId="UHsicVu0lDPhlWn5MpEzfh5t8UBa4SoJXzjmcKjTj0o=" providerId="None" clId="Web-{03792350-5D3E-4BE0-8BBB-7D1D1311DAF4}" dt="2022-07-14T11:26:23.589" v="144" actId="20577"/>
          <ac:spMkLst>
            <pc:docMk/>
            <pc:sldMk cId="3660047134" sldId="1019"/>
            <ac:spMk id="4" creationId="{5DD9258A-FEE5-D937-7544-78ED6168B311}"/>
          </ac:spMkLst>
        </pc:spChg>
      </pc:sldChg>
      <pc:sldChg chg="modSp">
        <pc:chgData name="Maxime Van den Bossche" userId="UHsicVu0lDPhlWn5MpEzfh5t8UBa4SoJXzjmcKjTj0o=" providerId="None" clId="Web-{03792350-5D3E-4BE0-8BBB-7D1D1311DAF4}" dt="2022-07-14T12:03:49.974" v="230" actId="20577"/>
        <pc:sldMkLst>
          <pc:docMk/>
          <pc:sldMk cId="3834582445" sldId="1020"/>
        </pc:sldMkLst>
        <pc:spChg chg="mod">
          <ac:chgData name="Maxime Van den Bossche" userId="UHsicVu0lDPhlWn5MpEzfh5t8UBa4SoJXzjmcKjTj0o=" providerId="None" clId="Web-{03792350-5D3E-4BE0-8BBB-7D1D1311DAF4}" dt="2022-07-14T12:03:49.974" v="230" actId="20577"/>
          <ac:spMkLst>
            <pc:docMk/>
            <pc:sldMk cId="3834582445" sldId="1020"/>
            <ac:spMk id="10" creationId="{A3D9BC34-CF99-4913-90CB-8B69DD65364D}"/>
          </ac:spMkLst>
        </pc:spChg>
      </pc:sldChg>
      <pc:sldChg chg="addSp modSp">
        <pc:chgData name="Maxime Van den Bossche" userId="UHsicVu0lDPhlWn5MpEzfh5t8UBa4SoJXzjmcKjTj0o=" providerId="None" clId="Web-{03792350-5D3E-4BE0-8BBB-7D1D1311DAF4}" dt="2022-07-14T12:11:59.942" v="280" actId="20577"/>
        <pc:sldMkLst>
          <pc:docMk/>
          <pc:sldMk cId="787500699" sldId="1021"/>
        </pc:sldMkLst>
        <pc:spChg chg="add mod">
          <ac:chgData name="Maxime Van den Bossche" userId="UHsicVu0lDPhlWn5MpEzfh5t8UBa4SoJXzjmcKjTj0o=" providerId="None" clId="Web-{03792350-5D3E-4BE0-8BBB-7D1D1311DAF4}" dt="2022-07-14T12:11:59.942" v="280" actId="20577"/>
          <ac:spMkLst>
            <pc:docMk/>
            <pc:sldMk cId="787500699" sldId="1021"/>
            <ac:spMk id="7" creationId="{DC4A9C62-980D-802A-80DD-CC29D5524C06}"/>
          </ac:spMkLst>
        </pc:spChg>
        <pc:spChg chg="mod">
          <ac:chgData name="Maxime Van den Bossche" userId="UHsicVu0lDPhlWn5MpEzfh5t8UBa4SoJXzjmcKjTj0o=" providerId="None" clId="Web-{03792350-5D3E-4BE0-8BBB-7D1D1311DAF4}" dt="2022-07-14T12:07:07.839" v="242" actId="20577"/>
          <ac:spMkLst>
            <pc:docMk/>
            <pc:sldMk cId="787500699" sldId="1021"/>
            <ac:spMk id="10" creationId="{A3D9BC34-CF99-4913-90CB-8B69DD65364D}"/>
          </ac:spMkLst>
        </pc:spChg>
      </pc:sldChg>
    </pc:docChg>
  </pc:docChgLst>
  <pc:docChgLst>
    <pc:chgData name="Mag Selwa" userId="nhfe5/9P7o4Pi41t7PWAfVNZzSYyUMbod+o9vDFo7MI=" providerId="None" clId="Web-{B2684F1B-2C91-4242-B807-83A0FCB7BA94}"/>
    <pc:docChg chg="modSld">
      <pc:chgData name="Mag Selwa" userId="nhfe5/9P7o4Pi41t7PWAfVNZzSYyUMbod+o9vDFo7MI=" providerId="None" clId="Web-{B2684F1B-2C91-4242-B807-83A0FCB7BA94}" dt="2022-06-23T07:46:49.317" v="168" actId="20577"/>
      <pc:docMkLst>
        <pc:docMk/>
      </pc:docMkLst>
      <pc:sldChg chg="modSp">
        <pc:chgData name="Mag Selwa" userId="nhfe5/9P7o4Pi41t7PWAfVNZzSYyUMbod+o9vDFo7MI=" providerId="None" clId="Web-{B2684F1B-2C91-4242-B807-83A0FCB7BA94}" dt="2022-06-23T07:46:49.317" v="168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B2684F1B-2C91-4242-B807-83A0FCB7BA94}" dt="2022-06-23T07:46:49.317" v="168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B2684F1B-2C91-4242-B807-83A0FCB7BA94}" dt="2022-06-23T07:44:36.047" v="81" actId="20577"/>
        <pc:sldMkLst>
          <pc:docMk/>
          <pc:sldMk cId="1499710224" sldId="993"/>
        </pc:sldMkLst>
        <pc:spChg chg="mod">
          <ac:chgData name="Mag Selwa" userId="nhfe5/9P7o4Pi41t7PWAfVNZzSYyUMbod+o9vDFo7MI=" providerId="None" clId="Web-{B2684F1B-2C91-4242-B807-83A0FCB7BA94}" dt="2022-06-23T07:44:36.047" v="81" actId="20577"/>
          <ac:spMkLst>
            <pc:docMk/>
            <pc:sldMk cId="1499710224" sldId="993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B2684F1B-2C91-4242-B807-83A0FCB7BA94}" dt="2022-06-23T07:46:17.410" v="159" actId="14100"/>
        <pc:sldMkLst>
          <pc:docMk/>
          <pc:sldMk cId="2630314880" sldId="995"/>
        </pc:sldMkLst>
        <pc:spChg chg="mod">
          <ac:chgData name="Mag Selwa" userId="nhfe5/9P7o4Pi41t7PWAfVNZzSYyUMbod+o9vDFo7MI=" providerId="None" clId="Web-{B2684F1B-2C91-4242-B807-83A0FCB7BA94}" dt="2022-06-23T07:46:17.410" v="159" actId="14100"/>
          <ac:spMkLst>
            <pc:docMk/>
            <pc:sldMk cId="2630314880" sldId="995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B2684F1B-2C91-4242-B807-83A0FCB7BA94}" dt="2022-06-23T07:46:40.754" v="165" actId="20577"/>
        <pc:sldMkLst>
          <pc:docMk/>
          <pc:sldMk cId="1087616537" sldId="996"/>
        </pc:sldMkLst>
        <pc:spChg chg="mod">
          <ac:chgData name="Mag Selwa" userId="nhfe5/9P7o4Pi41t7PWAfVNZzSYyUMbod+o9vDFo7MI=" providerId="None" clId="Web-{B2684F1B-2C91-4242-B807-83A0FCB7BA94}" dt="2022-06-23T07:46:37.817" v="164" actId="20577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B2684F1B-2C91-4242-B807-83A0FCB7BA94}" dt="2022-06-23T07:46:40.754" v="165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B2684F1B-2C91-4242-B807-83A0FCB7BA94}" dt="2022-06-23T07:45:23.127" v="139"/>
        <pc:sldMkLst>
          <pc:docMk/>
          <pc:sldMk cId="2616203738" sldId="1004"/>
        </pc:sldMkLst>
        <pc:graphicFrameChg chg="mod modGraphic">
          <ac:chgData name="Mag Selwa" userId="nhfe5/9P7o4Pi41t7PWAfVNZzSYyUMbod+o9vDFo7MI=" providerId="None" clId="Web-{B2684F1B-2C91-4242-B807-83A0FCB7BA94}" dt="2022-06-23T07:45:23.127" v="139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modSp">
        <pc:chgData name="Mag Selwa" userId="nhfe5/9P7o4Pi41t7PWAfVNZzSYyUMbod+o9vDFo7MI=" providerId="None" clId="Web-{B2684F1B-2C91-4242-B807-83A0FCB7BA94}" dt="2022-06-23T07:32:03.444" v="67" actId="20577"/>
        <pc:sldMkLst>
          <pc:docMk/>
          <pc:sldMk cId="62003913" sldId="1008"/>
        </pc:sldMkLst>
        <pc:spChg chg="mod">
          <ac:chgData name="Mag Selwa" userId="nhfe5/9P7o4Pi41t7PWAfVNZzSYyUMbod+o9vDFo7MI=" providerId="None" clId="Web-{B2684F1B-2C91-4242-B807-83A0FCB7BA94}" dt="2022-06-23T07:32:03.444" v="67" actId="20577"/>
          <ac:spMkLst>
            <pc:docMk/>
            <pc:sldMk cId="62003913" sldId="1008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6992A6BB-3F56-423D-B743-C9C47F5DD8FF}"/>
    <pc:docChg chg="addSld modSld sldOrd">
      <pc:chgData name="Mag Selwa" userId="nhfe5/9P7o4Pi41t7PWAfVNZzSYyUMbod+o9vDFo7MI=" providerId="None" clId="Web-{6992A6BB-3F56-423D-B743-C9C47F5DD8FF}" dt="2022-06-16T15:51:12.387" v="394" actId="20577"/>
      <pc:docMkLst>
        <pc:docMk/>
      </pc:docMkLst>
      <pc:sldChg chg="modSp">
        <pc:chgData name="Mag Selwa" userId="nhfe5/9P7o4Pi41t7PWAfVNZzSYyUMbod+o9vDFo7MI=" providerId="None" clId="Web-{6992A6BB-3F56-423D-B743-C9C47F5DD8FF}" dt="2022-06-16T15:51:12.387" v="394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6992A6BB-3F56-423D-B743-C9C47F5DD8FF}" dt="2022-06-16T15:48:53.801" v="379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6992A6BB-3F56-423D-B743-C9C47F5DD8FF}" dt="2022-06-16T15:51:12.387" v="394" actId="20577"/>
          <ac:spMkLst>
            <pc:docMk/>
            <pc:sldMk cId="3667570378" sldId="373"/>
            <ac:spMk id="10" creationId="{A3D9BC34-CF99-4913-90CB-8B69DD65364D}"/>
          </ac:spMkLst>
        </pc:spChg>
        <pc:spChg chg="mod">
          <ac:chgData name="Mag Selwa" userId="nhfe5/9P7o4Pi41t7PWAfVNZzSYyUMbod+o9vDFo7MI=" providerId="None" clId="Web-{6992A6BB-3F56-423D-B743-C9C47F5DD8FF}" dt="2022-06-16T15:34:55.769" v="311" actId="14100"/>
          <ac:spMkLst>
            <pc:docMk/>
            <pc:sldMk cId="3667570378" sldId="373"/>
            <ac:spMk id="11" creationId="{F4553ED8-18A5-4016-84BA-B846D20FDB6E}"/>
          </ac:spMkLst>
        </pc:spChg>
      </pc:sldChg>
      <pc:sldChg chg="modSp">
        <pc:chgData name="Mag Selwa" userId="nhfe5/9P7o4Pi41t7PWAfVNZzSYyUMbod+o9vDFo7MI=" providerId="None" clId="Web-{6992A6BB-3F56-423D-B743-C9C47F5DD8FF}" dt="2022-06-16T15:44:35.443" v="347" actId="20577"/>
        <pc:sldMkLst>
          <pc:docMk/>
          <pc:sldMk cId="2060038847" sldId="988"/>
        </pc:sldMkLst>
        <pc:spChg chg="mod">
          <ac:chgData name="Mag Selwa" userId="nhfe5/9P7o4Pi41t7PWAfVNZzSYyUMbod+o9vDFo7MI=" providerId="None" clId="Web-{6992A6BB-3F56-423D-B743-C9C47F5DD8FF}" dt="2022-06-16T15:44:35.443" v="347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ord">
        <pc:chgData name="Mag Selwa" userId="nhfe5/9P7o4Pi41t7PWAfVNZzSYyUMbod+o9vDFo7MI=" providerId="None" clId="Web-{6992A6BB-3F56-423D-B743-C9C47F5DD8FF}" dt="2022-06-16T15:20:52.738" v="186"/>
        <pc:sldMkLst>
          <pc:docMk/>
          <pc:sldMk cId="1499710224" sldId="993"/>
        </pc:sldMkLst>
      </pc:sldChg>
      <pc:sldChg chg="modSp">
        <pc:chgData name="Mag Selwa" userId="nhfe5/9P7o4Pi41t7PWAfVNZzSYyUMbod+o9vDFo7MI=" providerId="None" clId="Web-{6992A6BB-3F56-423D-B743-C9C47F5DD8FF}" dt="2022-06-16T15:43:44.408" v="322" actId="20577"/>
        <pc:sldMkLst>
          <pc:docMk/>
          <pc:sldMk cId="2630314880" sldId="995"/>
        </pc:sldMkLst>
        <pc:spChg chg="mod">
          <ac:chgData name="Mag Selwa" userId="nhfe5/9P7o4Pi41t7PWAfVNZzSYyUMbod+o9vDFo7MI=" providerId="None" clId="Web-{6992A6BB-3F56-423D-B743-C9C47F5DD8FF}" dt="2022-06-16T15:43:39.549" v="318" actId="20577"/>
          <ac:spMkLst>
            <pc:docMk/>
            <pc:sldMk cId="2630314880" sldId="995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6992A6BB-3F56-423D-B743-C9C47F5DD8FF}" dt="2022-06-16T15:43:44.408" v="322" actId="20577"/>
          <ac:spMkLst>
            <pc:docMk/>
            <pc:sldMk cId="2630314880" sldId="995"/>
            <ac:spMk id="10" creationId="{A3D9BC34-CF99-4913-90CB-8B69DD65364D}"/>
          </ac:spMkLst>
        </pc:spChg>
        <pc:spChg chg="mod">
          <ac:chgData name="Mag Selwa" userId="nhfe5/9P7o4Pi41t7PWAfVNZzSYyUMbod+o9vDFo7MI=" providerId="None" clId="Web-{6992A6BB-3F56-423D-B743-C9C47F5DD8FF}" dt="2022-06-16T15:35:01.020" v="312" actId="14100"/>
          <ac:spMkLst>
            <pc:docMk/>
            <pc:sldMk cId="2630314880" sldId="995"/>
            <ac:spMk id="11" creationId="{F4553ED8-18A5-4016-84BA-B846D20FDB6E}"/>
          </ac:spMkLst>
        </pc:spChg>
      </pc:sldChg>
      <pc:sldChg chg="modSp">
        <pc:chgData name="Mag Selwa" userId="nhfe5/9P7o4Pi41t7PWAfVNZzSYyUMbod+o9vDFo7MI=" providerId="None" clId="Web-{6992A6BB-3F56-423D-B743-C9C47F5DD8FF}" dt="2022-06-16T15:05:31.107" v="2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6992A6BB-3F56-423D-B743-C9C47F5DD8FF}" dt="2022-06-16T15:05:31.107" v="2" actId="20577"/>
          <ac:spMkLst>
            <pc:docMk/>
            <pc:sldMk cId="2693110110" sldId="997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6992A6BB-3F56-423D-B743-C9C47F5DD8FF}" dt="2022-06-16T15:14:00.245" v="108" actId="20577"/>
        <pc:sldMkLst>
          <pc:docMk/>
          <pc:sldMk cId="1868406360" sldId="1003"/>
        </pc:sldMkLst>
        <pc:spChg chg="mod">
          <ac:chgData name="Mag Selwa" userId="nhfe5/9P7o4Pi41t7PWAfVNZzSYyUMbod+o9vDFo7MI=" providerId="None" clId="Web-{6992A6BB-3F56-423D-B743-C9C47F5DD8FF}" dt="2022-06-16T15:14:00.245" v="108" actId="20577"/>
          <ac:spMkLst>
            <pc:docMk/>
            <pc:sldMk cId="1868406360" sldId="1003"/>
            <ac:spMk id="3" creationId="{00000000-0000-0000-0000-000000000000}"/>
          </ac:spMkLst>
        </pc:spChg>
      </pc:sldChg>
      <pc:sldChg chg="addSp modSp add replId">
        <pc:chgData name="Mag Selwa" userId="nhfe5/9P7o4Pi41t7PWAfVNZzSYyUMbod+o9vDFo7MI=" providerId="None" clId="Web-{6992A6BB-3F56-423D-B743-C9C47F5DD8FF}" dt="2022-06-16T15:44:26.942" v="344"/>
        <pc:sldMkLst>
          <pc:docMk/>
          <pc:sldMk cId="2616203738" sldId="1004"/>
        </pc:sldMkLst>
        <pc:spChg chg="mod">
          <ac:chgData name="Mag Selwa" userId="nhfe5/9P7o4Pi41t7PWAfVNZzSYyUMbod+o9vDFo7MI=" providerId="None" clId="Web-{6992A6BB-3F56-423D-B743-C9C47F5DD8FF}" dt="2022-06-16T15:11:53.629" v="98" actId="20577"/>
          <ac:spMkLst>
            <pc:docMk/>
            <pc:sldMk cId="2616203738" sldId="1004"/>
            <ac:spMk id="2" creationId="{00000000-0000-0000-0000-000000000000}"/>
          </ac:spMkLst>
        </pc:spChg>
        <pc:spChg chg="mod">
          <ac:chgData name="Mag Selwa" userId="nhfe5/9P7o4Pi41t7PWAfVNZzSYyUMbod+o9vDFo7MI=" providerId="None" clId="Web-{6992A6BB-3F56-423D-B743-C9C47F5DD8FF}" dt="2022-06-16T15:09:03.963" v="10" actId="20577"/>
          <ac:spMkLst>
            <pc:docMk/>
            <pc:sldMk cId="2616203738" sldId="1004"/>
            <ac:spMk id="3" creationId="{00000000-0000-0000-0000-000000000000}"/>
          </ac:spMkLst>
        </pc:spChg>
        <pc:graphicFrameChg chg="add mod modGraphic">
          <ac:chgData name="Mag Selwa" userId="nhfe5/9P7o4Pi41t7PWAfVNZzSYyUMbod+o9vDFo7MI=" providerId="None" clId="Web-{6992A6BB-3F56-423D-B743-C9C47F5DD8FF}" dt="2022-06-16T15:44:26.942" v="344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delSp modSp add replId">
        <pc:chgData name="Mag Selwa" userId="nhfe5/9P7o4Pi41t7PWAfVNZzSYyUMbod+o9vDFo7MI=" providerId="None" clId="Web-{6992A6BB-3F56-423D-B743-C9C47F5DD8FF}" dt="2022-06-16T15:27:36.557" v="298" actId="20577"/>
        <pc:sldMkLst>
          <pc:docMk/>
          <pc:sldMk cId="2567859124" sldId="1005"/>
        </pc:sldMkLst>
        <pc:spChg chg="add mod">
          <ac:chgData name="Mag Selwa" userId="nhfe5/9P7o4Pi41t7PWAfVNZzSYyUMbod+o9vDFo7MI=" providerId="None" clId="Web-{6992A6BB-3F56-423D-B743-C9C47F5DD8FF}" dt="2022-06-16T15:27:36.557" v="298" actId="20577"/>
          <ac:spMkLst>
            <pc:docMk/>
            <pc:sldMk cId="2567859124" sldId="1005"/>
            <ac:spMk id="6" creationId="{4F9E318F-8416-7170-A154-FE225ADAD2E0}"/>
          </ac:spMkLst>
        </pc:spChg>
        <pc:graphicFrameChg chg="del">
          <ac:chgData name="Mag Selwa" userId="nhfe5/9P7o4Pi41t7PWAfVNZzSYyUMbod+o9vDFo7MI=" providerId="None" clId="Web-{6992A6BB-3F56-423D-B743-C9C47F5DD8FF}" dt="2022-06-16T15:21:00.425" v="187"/>
          <ac:graphicFrameMkLst>
            <pc:docMk/>
            <pc:sldMk cId="2567859124" sldId="1005"/>
            <ac:graphicFrameMk id="5" creationId="{5E0E3581-424C-6925-32BC-119B91BC4FCE}"/>
          </ac:graphicFrameMkLst>
        </pc:graphicFrameChg>
      </pc:sldChg>
    </pc:docChg>
  </pc:docChgLst>
  <pc:docChgLst>
    <pc:chgData name="Maxime Van den Bossche" clId="Web-{9DECC903-3462-4448-BCED-EB9EDC7A9D75}"/>
    <pc:docChg chg="addSld delSld modSld sldOrd">
      <pc:chgData name="Maxime Van den Bossche" userId="" providerId="" clId="Web-{9DECC903-3462-4448-BCED-EB9EDC7A9D75}" dt="2022-07-13T14:44:17.506" v="2700" actId="20577"/>
      <pc:docMkLst>
        <pc:docMk/>
      </pc:docMkLst>
      <pc:sldChg chg="modSp del">
        <pc:chgData name="Maxime Van den Bossche" userId="" providerId="" clId="Web-{9DECC903-3462-4448-BCED-EB9EDC7A9D75}" dt="2022-07-13T14:42:54.706" v="2674"/>
        <pc:sldMkLst>
          <pc:docMk/>
          <pc:sldMk cId="3667570378" sldId="373"/>
        </pc:sldMkLst>
        <pc:spChg chg="mod">
          <ac:chgData name="Maxime Van den Bossche" userId="" providerId="" clId="Web-{9DECC903-3462-4448-BCED-EB9EDC7A9D75}" dt="2022-07-13T14:38:52.854" v="2649" actId="14100"/>
          <ac:spMkLst>
            <pc:docMk/>
            <pc:sldMk cId="3667570378" sldId="373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4:40:22.154" v="2669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xime Van den Bossche" userId="" providerId="" clId="Web-{9DECC903-3462-4448-BCED-EB9EDC7A9D75}" dt="2022-07-13T14:39:36.996" v="2652" actId="14100"/>
          <ac:spMkLst>
            <pc:docMk/>
            <pc:sldMk cId="3667570378" sldId="373"/>
            <ac:spMk id="8" creationId="{AE06F56E-6F81-4D69-A99A-6FCC6BC720C7}"/>
          </ac:spMkLst>
        </pc:spChg>
        <pc:spChg chg="mod">
          <ac:chgData name="Maxime Van den Bossche" userId="" providerId="" clId="Web-{9DECC903-3462-4448-BCED-EB9EDC7A9D75}" dt="2022-07-13T14:40:10.310" v="2662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addSp delSp modSp">
        <pc:chgData name="Maxime Van den Bossche" userId="" providerId="" clId="Web-{9DECC903-3462-4448-BCED-EB9EDC7A9D75}" dt="2022-07-13T14:44:17.506" v="2700" actId="20577"/>
        <pc:sldMkLst>
          <pc:docMk/>
          <pc:sldMk cId="1300917897" sldId="979"/>
        </pc:sldMkLst>
        <pc:spChg chg="del">
          <ac:chgData name="Maxime Van den Bossche" userId="" providerId="" clId="Web-{9DECC903-3462-4448-BCED-EB9EDC7A9D75}" dt="2022-07-13T14:44:10.740" v="2689"/>
          <ac:spMkLst>
            <pc:docMk/>
            <pc:sldMk cId="1300917897" sldId="979"/>
            <ac:spMk id="3" creationId="{187C10B0-3723-A4BB-F8BA-9475B57374EF}"/>
          </ac:spMkLst>
        </pc:spChg>
        <pc:spChg chg="add mod">
          <ac:chgData name="Maxime Van den Bossche" userId="" providerId="" clId="Web-{9DECC903-3462-4448-BCED-EB9EDC7A9D75}" dt="2022-07-13T14:44:17.506" v="2700" actId="20577"/>
          <ac:spMkLst>
            <pc:docMk/>
            <pc:sldMk cId="1300917897" sldId="979"/>
            <ac:spMk id="4" creationId="{DC53DD91-D06A-A061-608E-E0569CE12797}"/>
          </ac:spMkLst>
        </pc:spChg>
      </pc:sldChg>
      <pc:sldChg chg="modSp">
        <pc:chgData name="Maxime Van den Bossche" userId="" providerId="" clId="Web-{9DECC903-3462-4448-BCED-EB9EDC7A9D75}" dt="2022-07-13T13:54:16.098" v="1933" actId="20577"/>
        <pc:sldMkLst>
          <pc:docMk/>
          <pc:sldMk cId="2060038847" sldId="988"/>
        </pc:sldMkLst>
        <pc:spChg chg="mod">
          <ac:chgData name="Maxime Van den Bossche" userId="" providerId="" clId="Web-{9DECC903-3462-4448-BCED-EB9EDC7A9D75}" dt="2022-07-13T13:54:16.098" v="1933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 del ord">
        <pc:chgData name="Maxime Van den Bossche" userId="" providerId="" clId="Web-{9DECC903-3462-4448-BCED-EB9EDC7A9D75}" dt="2022-07-13T13:56:12.446" v="1949"/>
        <pc:sldMkLst>
          <pc:docMk/>
          <pc:sldMk cId="1968339370" sldId="990"/>
        </pc:sldMkLst>
        <pc:graphicFrameChg chg="mod modGraphic">
          <ac:chgData name="Maxime Van den Bossche" userId="" providerId="" clId="Web-{9DECC903-3462-4448-BCED-EB9EDC7A9D75}" dt="2022-07-13T13:55:47.164" v="1948"/>
          <ac:graphicFrameMkLst>
            <pc:docMk/>
            <pc:sldMk cId="1968339370" sldId="990"/>
            <ac:graphicFrameMk id="5" creationId="{FAD4D3C3-5F05-478F-B70D-99F6843B6E36}"/>
          </ac:graphicFrameMkLst>
        </pc:graphicFrameChg>
      </pc:sldChg>
      <pc:sldChg chg="del ord">
        <pc:chgData name="Maxime Van den Bossche" userId="" providerId="" clId="Web-{9DECC903-3462-4448-BCED-EB9EDC7A9D75}" dt="2022-07-13T13:57:37.793" v="1981"/>
        <pc:sldMkLst>
          <pc:docMk/>
          <pc:sldMk cId="1913456651" sldId="991"/>
        </pc:sldMkLst>
      </pc:sldChg>
      <pc:sldChg chg="del">
        <pc:chgData name="Maxime Van den Bossche" userId="" providerId="" clId="Web-{9DECC903-3462-4448-BCED-EB9EDC7A9D75}" dt="2022-07-13T14:07:27.253" v="2204"/>
        <pc:sldMkLst>
          <pc:docMk/>
          <pc:sldMk cId="1944483248" sldId="992"/>
        </pc:sldMkLst>
      </pc:sldChg>
      <pc:sldChg chg="addSp delSp modSp del ord">
        <pc:chgData name="Maxime Van den Bossche" userId="" providerId="" clId="Web-{9DECC903-3462-4448-BCED-EB9EDC7A9D75}" dt="2022-07-13T13:27:41.367" v="1363"/>
        <pc:sldMkLst>
          <pc:docMk/>
          <pc:sldMk cId="1499710224" sldId="993"/>
        </pc:sldMkLst>
        <pc:spChg chg="add del mod">
          <ac:chgData name="Maxime Van den Bossche" userId="" providerId="" clId="Web-{9DECC903-3462-4448-BCED-EB9EDC7A9D75}" dt="2022-07-13T13:10:44.455" v="638" actId="20577"/>
          <ac:spMkLst>
            <pc:docMk/>
            <pc:sldMk cId="1499710224" sldId="993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3:12:27.990" v="706" actId="1076"/>
          <ac:spMkLst>
            <pc:docMk/>
            <pc:sldMk cId="1499710224" sldId="993"/>
            <ac:spMk id="3" creationId="{00000000-0000-0000-0000-000000000000}"/>
          </ac:spMkLst>
        </pc:spChg>
        <pc:spChg chg="add del mod">
          <ac:chgData name="Maxime Van den Bossche" userId="" providerId="" clId="Web-{9DECC903-3462-4448-BCED-EB9EDC7A9D75}" dt="2022-07-13T13:10:39.017" v="636"/>
          <ac:spMkLst>
            <pc:docMk/>
            <pc:sldMk cId="1499710224" sldId="993"/>
            <ac:spMk id="5" creationId="{3FC4C8A6-CC1C-0AAA-DE32-A9E89AC5994F}"/>
          </ac:spMkLst>
        </pc:spChg>
        <pc:spChg chg="add del mod">
          <ac:chgData name="Maxime Van den Bossche" userId="" providerId="" clId="Web-{9DECC903-3462-4448-BCED-EB9EDC7A9D75}" dt="2022-07-13T13:10:36.251" v="635"/>
          <ac:spMkLst>
            <pc:docMk/>
            <pc:sldMk cId="1499710224" sldId="993"/>
            <ac:spMk id="7" creationId="{B50FDAC8-01A5-0F88-EFBE-17F6C6F4F6D8}"/>
          </ac:spMkLst>
        </pc:spChg>
      </pc:sldChg>
      <pc:sldChg chg="modSp del">
        <pc:chgData name="Maxime Van den Bossche" userId="" providerId="" clId="Web-{9DECC903-3462-4448-BCED-EB9EDC7A9D75}" dt="2022-07-13T14:42:54.722" v="2676"/>
        <pc:sldMkLst>
          <pc:docMk/>
          <pc:sldMk cId="2630314880" sldId="995"/>
        </pc:sldMkLst>
        <pc:spChg chg="mod">
          <ac:chgData name="Maxime Van den Bossche" userId="" providerId="" clId="Web-{9DECC903-3462-4448-BCED-EB9EDC7A9D75}" dt="2022-07-13T14:41:05.327" v="2670" actId="14100"/>
          <ac:spMkLst>
            <pc:docMk/>
            <pc:sldMk cId="2630314880" sldId="995"/>
            <ac:spMk id="4" creationId="{00000000-0000-0000-0000-000000000000}"/>
          </ac:spMkLst>
        </pc:spChg>
        <pc:spChg chg="mod">
          <ac:chgData name="Maxime Van den Bossche" userId="" providerId="" clId="Web-{9DECC903-3462-4448-BCED-EB9EDC7A9D75}" dt="2022-07-13T14:35:25.627" v="2561" actId="20577"/>
          <ac:spMkLst>
            <pc:docMk/>
            <pc:sldMk cId="2630314880" sldId="995"/>
            <ac:spMk id="10" creationId="{A3D9BC34-CF99-4913-90CB-8B69DD65364D}"/>
          </ac:spMkLst>
        </pc:spChg>
      </pc:sldChg>
      <pc:sldChg chg="modSp del">
        <pc:chgData name="Maxime Van den Bossche" userId="" providerId="" clId="Web-{9DECC903-3462-4448-BCED-EB9EDC7A9D75}" dt="2022-07-13T14:42:54.706" v="2675"/>
        <pc:sldMkLst>
          <pc:docMk/>
          <pc:sldMk cId="1087616537" sldId="996"/>
        </pc:sldMkLst>
        <pc:spChg chg="mod">
          <ac:chgData name="Maxime Van den Bossche" userId="" providerId="" clId="Web-{9DECC903-3462-4448-BCED-EB9EDC7A9D75}" dt="2022-07-13T14:35:36.050" v="2563" actId="20577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xime Van den Bossche" userId="" providerId="" clId="Web-{9DECC903-3462-4448-BCED-EB9EDC7A9D75}" dt="2022-07-13T14:37:36.960" v="2627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addSp delSp modSp">
        <pc:chgData name="Maxime Van den Bossche" userId="" providerId="" clId="Web-{9DECC903-3462-4448-BCED-EB9EDC7A9D75}" dt="2022-07-13T14:33:26.420" v="2531" actId="1076"/>
        <pc:sldMkLst>
          <pc:docMk/>
          <pc:sldMk cId="2693110110" sldId="997"/>
        </pc:sldMkLst>
        <pc:spChg chg="mod">
          <ac:chgData name="Maxime Van den Bossche" userId="" providerId="" clId="Web-{9DECC903-3462-4448-BCED-EB9EDC7A9D75}" dt="2022-07-13T14:15:58.693" v="2208" actId="20577"/>
          <ac:spMkLst>
            <pc:docMk/>
            <pc:sldMk cId="2693110110" sldId="997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4:33:18.091" v="2530" actId="1076"/>
          <ac:spMkLst>
            <pc:docMk/>
            <pc:sldMk cId="2693110110" sldId="997"/>
            <ac:spMk id="3" creationId="{00000000-0000-0000-0000-000000000000}"/>
          </ac:spMkLst>
        </pc:spChg>
        <pc:spChg chg="add mod">
          <ac:chgData name="Maxime Van den Bossche" userId="" providerId="" clId="Web-{9DECC903-3462-4448-BCED-EB9EDC7A9D75}" dt="2022-07-13T14:29:37.739" v="2486" actId="1076"/>
          <ac:spMkLst>
            <pc:docMk/>
            <pc:sldMk cId="2693110110" sldId="997"/>
            <ac:spMk id="5" creationId="{1711977F-866A-F014-DE68-9CC57670FEC1}"/>
          </ac:spMkLst>
        </pc:spChg>
        <pc:spChg chg="add del mod">
          <ac:chgData name="Maxime Van den Bossche" userId="" providerId="" clId="Web-{9DECC903-3462-4448-BCED-EB9EDC7A9D75}" dt="2022-07-13T14:28:20.893" v="2443"/>
          <ac:spMkLst>
            <pc:docMk/>
            <pc:sldMk cId="2693110110" sldId="997"/>
            <ac:spMk id="6" creationId="{1ED5A820-2D09-EEA9-7E5C-3F4A3D00E5E6}"/>
          </ac:spMkLst>
        </pc:spChg>
        <pc:spChg chg="add mod">
          <ac:chgData name="Maxime Van den Bossche" userId="" providerId="" clId="Web-{9DECC903-3462-4448-BCED-EB9EDC7A9D75}" dt="2022-07-13T14:33:26.420" v="2531" actId="1076"/>
          <ac:spMkLst>
            <pc:docMk/>
            <pc:sldMk cId="2693110110" sldId="997"/>
            <ac:spMk id="8" creationId="{53926B56-4E75-7F5B-C05E-F53BDE8E7238}"/>
          </ac:spMkLst>
        </pc:spChg>
      </pc:sldChg>
      <pc:sldChg chg="modSp">
        <pc:chgData name="Maxime Van den Bossche" userId="" providerId="" clId="Web-{9DECC903-3462-4448-BCED-EB9EDC7A9D75}" dt="2022-07-13T14:03:13.728" v="2149"/>
        <pc:sldMkLst>
          <pc:docMk/>
          <pc:sldMk cId="2616203738" sldId="1004"/>
        </pc:sldMkLst>
        <pc:spChg chg="mod">
          <ac:chgData name="Maxime Van den Bossche" userId="" providerId="" clId="Web-{9DECC903-3462-4448-BCED-EB9EDC7A9D75}" dt="2022-07-13T12:59:08.132" v="181" actId="20577"/>
          <ac:spMkLst>
            <pc:docMk/>
            <pc:sldMk cId="2616203738" sldId="1004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4:03:13.728" v="2149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addSp delSp modSp">
        <pc:chgData name="Maxime Van den Bossche" userId="" providerId="" clId="Web-{9DECC903-3462-4448-BCED-EB9EDC7A9D75}" dt="2022-07-13T14:44:01.037" v="2688" actId="1076"/>
        <pc:sldMkLst>
          <pc:docMk/>
          <pc:sldMk cId="361927240" sldId="1006"/>
        </pc:sldMkLst>
        <pc:spChg chg="add del mod">
          <ac:chgData name="Maxime Van den Bossche" userId="" providerId="" clId="Web-{9DECC903-3462-4448-BCED-EB9EDC7A9D75}" dt="2022-07-13T14:43:42.177" v="2683"/>
          <ac:spMkLst>
            <pc:docMk/>
            <pc:sldMk cId="361927240" sldId="1006"/>
            <ac:spMk id="2" creationId="{1E549603-9769-1D1B-F56B-ABF69E8F3D8D}"/>
          </ac:spMkLst>
        </pc:spChg>
        <pc:spChg chg="add mod">
          <ac:chgData name="Maxime Van den Bossche" userId="" providerId="" clId="Web-{9DECC903-3462-4448-BCED-EB9EDC7A9D75}" dt="2022-07-13T14:43:50.021" v="2685" actId="20577"/>
          <ac:spMkLst>
            <pc:docMk/>
            <pc:sldMk cId="361927240" sldId="1006"/>
            <ac:spMk id="4" creationId="{375C5CD9-2D50-1258-450C-898CE54505E5}"/>
          </ac:spMkLst>
        </pc:spChg>
        <pc:spChg chg="del">
          <ac:chgData name="Maxime Van den Bossche" userId="" providerId="" clId="Web-{9DECC903-3462-4448-BCED-EB9EDC7A9D75}" dt="2022-07-13T14:43:25.364" v="2680"/>
          <ac:spMkLst>
            <pc:docMk/>
            <pc:sldMk cId="361927240" sldId="1006"/>
            <ac:spMk id="8" creationId="{00000000-0000-0000-0000-000000000000}"/>
          </ac:spMkLst>
        </pc:spChg>
        <pc:spChg chg="del mod">
          <ac:chgData name="Maxime Van den Bossche" userId="" providerId="" clId="Web-{9DECC903-3462-4448-BCED-EB9EDC7A9D75}" dt="2022-07-13T14:43:54.787" v="2687"/>
          <ac:spMkLst>
            <pc:docMk/>
            <pc:sldMk cId="361927240" sldId="1006"/>
            <ac:spMk id="9" creationId="{00000000-0000-0000-0000-000000000000}"/>
          </ac:spMkLst>
        </pc:spChg>
        <pc:spChg chg="mod">
          <ac:chgData name="Maxime Van den Bossche" userId="" providerId="" clId="Web-{9DECC903-3462-4448-BCED-EB9EDC7A9D75}" dt="2022-07-13T14:44:01.037" v="2688" actId="1076"/>
          <ac:spMkLst>
            <pc:docMk/>
            <pc:sldMk cId="361927240" sldId="1006"/>
            <ac:spMk id="10" creationId="{00000000-0000-0000-0000-000000000000}"/>
          </ac:spMkLst>
        </pc:spChg>
      </pc:sldChg>
      <pc:sldChg chg="modSp">
        <pc:chgData name="Maxime Van den Bossche" userId="" providerId="" clId="Web-{9DECC903-3462-4448-BCED-EB9EDC7A9D75}" dt="2022-07-13T14:32:22.683" v="2529" actId="1076"/>
        <pc:sldMkLst>
          <pc:docMk/>
          <pc:sldMk cId="1245612881" sldId="1007"/>
        </pc:sldMkLst>
        <pc:spChg chg="mod">
          <ac:chgData name="Maxime Van den Bossche" userId="" providerId="" clId="Web-{9DECC903-3462-4448-BCED-EB9EDC7A9D75}" dt="2022-07-13T14:32:22.683" v="2529" actId="1076"/>
          <ac:spMkLst>
            <pc:docMk/>
            <pc:sldMk cId="1245612881" sldId="1007"/>
            <ac:spMk id="3" creationId="{00000000-0000-0000-0000-000000000000}"/>
          </ac:spMkLst>
        </pc:spChg>
      </pc:sldChg>
      <pc:sldChg chg="del">
        <pc:chgData name="Maxime Van den Bossche" userId="" providerId="" clId="Web-{9DECC903-3462-4448-BCED-EB9EDC7A9D75}" dt="2022-07-13T14:18:05.714" v="2278"/>
        <pc:sldMkLst>
          <pc:docMk/>
          <pc:sldMk cId="2828162254" sldId="1009"/>
        </pc:sldMkLst>
      </pc:sldChg>
      <pc:sldChg chg="addSp delSp modSp">
        <pc:chgData name="Maxime Van den Bossche" userId="" providerId="" clId="Web-{9DECC903-3462-4448-BCED-EB9EDC7A9D75}" dt="2022-07-13T14:07:15.190" v="2203"/>
        <pc:sldMkLst>
          <pc:docMk/>
          <pc:sldMk cId="2985520002" sldId="1010"/>
        </pc:sldMkLst>
        <pc:spChg chg="mod">
          <ac:chgData name="Maxime Van den Bossche" userId="" providerId="" clId="Web-{9DECC903-3462-4448-BCED-EB9EDC7A9D75}" dt="2022-07-13T14:03:47.198" v="2171" actId="20577"/>
          <ac:spMkLst>
            <pc:docMk/>
            <pc:sldMk cId="2985520002" sldId="1010"/>
            <ac:spMk id="2" creationId="{00000000-0000-0000-0000-000000000000}"/>
          </ac:spMkLst>
        </pc:spChg>
        <pc:spChg chg="add del">
          <ac:chgData name="Maxime Van den Bossche" userId="" providerId="" clId="Web-{9DECC903-3462-4448-BCED-EB9EDC7A9D75}" dt="2022-07-13T14:05:33.436" v="2182"/>
          <ac:spMkLst>
            <pc:docMk/>
            <pc:sldMk cId="2985520002" sldId="1010"/>
            <ac:spMk id="3" creationId="{1292939A-8A7E-8704-2814-8B7C69092589}"/>
          </ac:spMkLst>
        </pc:spChg>
        <pc:spChg chg="add mod">
          <ac:chgData name="Maxime Van den Bossche" userId="" providerId="" clId="Web-{9DECC903-3462-4448-BCED-EB9EDC7A9D75}" dt="2022-07-13T14:06:13.297" v="2200" actId="20577"/>
          <ac:spMkLst>
            <pc:docMk/>
            <pc:sldMk cId="2985520002" sldId="1010"/>
            <ac:spMk id="4" creationId="{3DC681FD-FEA5-783B-6CB9-42EC41DBEF97}"/>
          </ac:spMkLst>
        </pc:spChg>
        <pc:spChg chg="del mod">
          <ac:chgData name="Maxime Van den Bossche" userId="" providerId="" clId="Web-{9DECC903-3462-4448-BCED-EB9EDC7A9D75}" dt="2022-07-13T13:52:44.220" v="1924"/>
          <ac:spMkLst>
            <pc:docMk/>
            <pc:sldMk cId="2985520002" sldId="1010"/>
            <ac:spMk id="5" creationId="{30E16268-0177-48BB-B8A9-4E1283F81BF9}"/>
          </ac:spMkLst>
        </pc:spChg>
        <pc:spChg chg="mod">
          <ac:chgData name="Maxime Van den Bossche" userId="" providerId="" clId="Web-{9DECC903-3462-4448-BCED-EB9EDC7A9D75}" dt="2022-07-13T14:05:27.576" v="2177" actId="20577"/>
          <ac:spMkLst>
            <pc:docMk/>
            <pc:sldMk cId="2985520002" sldId="1010"/>
            <ac:spMk id="6" creationId="{5110AF38-59B5-06F1-96C0-0D1D5BD214EB}"/>
          </ac:spMkLst>
        </pc:spChg>
        <pc:spChg chg="add del mod">
          <ac:chgData name="Maxime Van den Bossche" userId="" providerId="" clId="Web-{9DECC903-3462-4448-BCED-EB9EDC7A9D75}" dt="2022-07-13T14:07:15.190" v="2203"/>
          <ac:spMkLst>
            <pc:docMk/>
            <pc:sldMk cId="2985520002" sldId="1010"/>
            <ac:spMk id="7" creationId="{15E61F98-E1F7-FF99-B5B3-D43D2FD8FE3B}"/>
          </ac:spMkLst>
        </pc:spChg>
      </pc:sldChg>
      <pc:sldChg chg="modSp">
        <pc:chgData name="Maxime Van den Bossche" userId="" providerId="" clId="Web-{9DECC903-3462-4448-BCED-EB9EDC7A9D75}" dt="2022-07-13T14:31:46.197" v="2528" actId="20577"/>
        <pc:sldMkLst>
          <pc:docMk/>
          <pc:sldMk cId="4065273382" sldId="1011"/>
        </pc:sldMkLst>
        <pc:spChg chg="mod">
          <ac:chgData name="Maxime Van den Bossche" userId="" providerId="" clId="Web-{9DECC903-3462-4448-BCED-EB9EDC7A9D75}" dt="2022-07-13T14:31:46.197" v="2528" actId="20577"/>
          <ac:spMkLst>
            <pc:docMk/>
            <pc:sldMk cId="4065273382" sldId="1011"/>
            <ac:spMk id="3" creationId="{00000000-0000-0000-0000-000000000000}"/>
          </ac:spMkLst>
        </pc:spChg>
      </pc:sldChg>
      <pc:sldChg chg="addSp delSp modSp ord">
        <pc:chgData name="Maxime Van den Bossche" userId="" providerId="" clId="Web-{9DECC903-3462-4448-BCED-EB9EDC7A9D75}" dt="2022-07-13T14:15:52.318" v="2205"/>
        <pc:sldMkLst>
          <pc:docMk/>
          <pc:sldMk cId="3714024755" sldId="1012"/>
        </pc:sldMkLst>
        <pc:spChg chg="mod">
          <ac:chgData name="Maxime Van den Bossche" userId="" providerId="" clId="Web-{9DECC903-3462-4448-BCED-EB9EDC7A9D75}" dt="2022-07-13T13:09:52.906" v="626" actId="20577"/>
          <ac:spMkLst>
            <pc:docMk/>
            <pc:sldMk cId="3714024755" sldId="1012"/>
            <ac:spMk id="2" creationId="{00000000-0000-0000-0000-000000000000}"/>
          </ac:spMkLst>
        </pc:spChg>
        <pc:spChg chg="mod">
          <ac:chgData name="Maxime Van den Bossche" userId="" providerId="" clId="Web-{9DECC903-3462-4448-BCED-EB9EDC7A9D75}" dt="2022-07-13T13:12:38.928" v="707" actId="1076"/>
          <ac:spMkLst>
            <pc:docMk/>
            <pc:sldMk cId="3714024755" sldId="1012"/>
            <ac:spMk id="3" creationId="{00000000-0000-0000-0000-000000000000}"/>
          </ac:spMkLst>
        </pc:spChg>
        <pc:spChg chg="add del mod">
          <ac:chgData name="Maxime Van den Bossche" userId="" providerId="" clId="Web-{9DECC903-3462-4448-BCED-EB9EDC7A9D75}" dt="2022-07-13T13:05:16.458" v="451"/>
          <ac:spMkLst>
            <pc:docMk/>
            <pc:sldMk cId="3714024755" sldId="1012"/>
            <ac:spMk id="5" creationId="{B3601825-68D4-2ECD-72E0-47B9CFEC86B3}"/>
          </ac:spMkLst>
        </pc:spChg>
        <pc:spChg chg="add mod">
          <ac:chgData name="Maxime Van den Bossche" userId="" providerId="" clId="Web-{9DECC903-3462-4448-BCED-EB9EDC7A9D75}" dt="2022-07-13T13:12:38.943" v="708" actId="1076"/>
          <ac:spMkLst>
            <pc:docMk/>
            <pc:sldMk cId="3714024755" sldId="1012"/>
            <ac:spMk id="6" creationId="{DBCC7A3F-6EE7-6CD1-C87A-83E633EF243D}"/>
          </ac:spMkLst>
        </pc:spChg>
      </pc:sldChg>
      <pc:sldChg chg="modSp add replId">
        <pc:chgData name="Maxime Van den Bossche" userId="" providerId="" clId="Web-{9DECC903-3462-4448-BCED-EB9EDC7A9D75}" dt="2022-07-13T14:02:49.711" v="2145" actId="1076"/>
        <pc:sldMkLst>
          <pc:docMk/>
          <pc:sldMk cId="2671099299" sldId="1013"/>
        </pc:sldMkLst>
        <pc:spChg chg="mod">
          <ac:chgData name="Maxime Van den Bossche" userId="" providerId="" clId="Web-{9DECC903-3462-4448-BCED-EB9EDC7A9D75}" dt="2022-07-13T13:15:43.716" v="710" actId="20577"/>
          <ac:spMkLst>
            <pc:docMk/>
            <pc:sldMk cId="2671099299" sldId="1013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4:02:49.711" v="2145" actId="1076"/>
          <ac:graphicFrameMkLst>
            <pc:docMk/>
            <pc:sldMk cId="2671099299" sldId="1013"/>
            <ac:graphicFrameMk id="5" creationId="{5E0E3581-424C-6925-32BC-119B91BC4FCE}"/>
          </ac:graphicFrameMkLst>
        </pc:graphicFrameChg>
      </pc:sldChg>
      <pc:sldChg chg="addSp delSp modSp add replId">
        <pc:chgData name="Maxime Van den Bossche" userId="" providerId="" clId="Web-{9DECC903-3462-4448-BCED-EB9EDC7A9D75}" dt="2022-07-13T14:02:54.196" v="2146" actId="1076"/>
        <pc:sldMkLst>
          <pc:docMk/>
          <pc:sldMk cId="2841714979" sldId="1014"/>
        </pc:sldMkLst>
        <pc:spChg chg="mod">
          <ac:chgData name="Maxime Van den Bossche" userId="" providerId="" clId="Web-{9DECC903-3462-4448-BCED-EB9EDC7A9D75}" dt="2022-07-13T13:28:18.166" v="1366" actId="20577"/>
          <ac:spMkLst>
            <pc:docMk/>
            <pc:sldMk cId="2841714979" sldId="1014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4:02:54.196" v="2146" actId="1076"/>
          <ac:graphicFrameMkLst>
            <pc:docMk/>
            <pc:sldMk cId="2841714979" sldId="1014"/>
            <ac:graphicFrameMk id="5" creationId="{5E0E3581-424C-6925-32BC-119B91BC4FCE}"/>
          </ac:graphicFrameMkLst>
        </pc:graphicFrameChg>
        <pc:graphicFrameChg chg="add del mod modGraphic">
          <ac:chgData name="Maxime Van den Bossche" userId="" providerId="" clId="Web-{9DECC903-3462-4448-BCED-EB9EDC7A9D75}" dt="2022-07-13T13:30:08.701" v="1406"/>
          <ac:graphicFrameMkLst>
            <pc:docMk/>
            <pc:sldMk cId="2841714979" sldId="1014"/>
            <ac:graphicFrameMk id="6" creationId="{323233CD-E254-BFED-B10A-5B9710B5296B}"/>
          </ac:graphicFrameMkLst>
        </pc:graphicFrameChg>
      </pc:sldChg>
      <pc:sldChg chg="addSp delSp modSp add replId">
        <pc:chgData name="Maxime Van den Bossche" userId="" providerId="" clId="Web-{9DECC903-3462-4448-BCED-EB9EDC7A9D75}" dt="2022-07-13T14:03:23.869" v="2151" actId="20577"/>
        <pc:sldMkLst>
          <pc:docMk/>
          <pc:sldMk cId="2292545257" sldId="1015"/>
        </pc:sldMkLst>
        <pc:spChg chg="mod">
          <ac:chgData name="Maxime Van den Bossche" userId="" providerId="" clId="Web-{9DECC903-3462-4448-BCED-EB9EDC7A9D75}" dt="2022-07-13T13:43:40.653" v="1583" actId="20577"/>
          <ac:spMkLst>
            <pc:docMk/>
            <pc:sldMk cId="2292545257" sldId="1015"/>
            <ac:spMk id="2" creationId="{00000000-0000-0000-0000-000000000000}"/>
          </ac:spMkLst>
        </pc:spChg>
        <pc:spChg chg="add del mod">
          <ac:chgData name="Maxime Van den Bossche" userId="" providerId="" clId="Web-{9DECC903-3462-4448-BCED-EB9EDC7A9D75}" dt="2022-07-13T13:44:42.921" v="1637"/>
          <ac:spMkLst>
            <pc:docMk/>
            <pc:sldMk cId="2292545257" sldId="1015"/>
            <ac:spMk id="4" creationId="{908DAA86-35D4-E2C8-978F-E44FC8C44E02}"/>
          </ac:spMkLst>
        </pc:spChg>
        <pc:spChg chg="add mod">
          <ac:chgData name="Maxime Van den Bossche" userId="" providerId="" clId="Web-{9DECC903-3462-4448-BCED-EB9EDC7A9D75}" dt="2022-07-13T14:03:23.869" v="2151" actId="20577"/>
          <ac:spMkLst>
            <pc:docMk/>
            <pc:sldMk cId="2292545257" sldId="1015"/>
            <ac:spMk id="7" creationId="{5058C3B9-17DD-9DEA-9599-64D4F6C9DD95}"/>
          </ac:spMkLst>
        </pc:spChg>
        <pc:graphicFrameChg chg="del">
          <ac:chgData name="Maxime Van den Bossche" userId="" providerId="" clId="Web-{9DECC903-3462-4448-BCED-EB9EDC7A9D75}" dt="2022-07-13T13:32:55.441" v="1442"/>
          <ac:graphicFrameMkLst>
            <pc:docMk/>
            <pc:sldMk cId="2292545257" sldId="1015"/>
            <ac:graphicFrameMk id="5" creationId="{5E0E3581-424C-6925-32BC-119B91BC4FCE}"/>
          </ac:graphicFrameMkLst>
        </pc:graphicFrameChg>
      </pc:sldChg>
      <pc:sldChg chg="add ord replId">
        <pc:chgData name="Maxime Van den Bossche" userId="" providerId="" clId="Web-{9DECC903-3462-4448-BCED-EB9EDC7A9D75}" dt="2022-07-13T14:43:10.785" v="2677"/>
        <pc:sldMkLst>
          <pc:docMk/>
          <pc:sldMk cId="969470517" sldId="1016"/>
        </pc:sldMkLst>
      </pc:sldChg>
      <pc:sldChg chg="modSp add del replId">
        <pc:chgData name="Maxime Van den Bossche" userId="" providerId="" clId="Web-{9DECC903-3462-4448-BCED-EB9EDC7A9D75}" dt="2022-07-13T13:59:11.703" v="2008"/>
        <pc:sldMkLst>
          <pc:docMk/>
          <pc:sldMk cId="1947279605" sldId="1016"/>
        </pc:sldMkLst>
        <pc:spChg chg="mod">
          <ac:chgData name="Maxime Van den Bossche" userId="" providerId="" clId="Web-{9DECC903-3462-4448-BCED-EB9EDC7A9D75}" dt="2022-07-13T13:56:35.463" v="1951" actId="20577"/>
          <ac:spMkLst>
            <pc:docMk/>
            <pc:sldMk cId="1947279605" sldId="1016"/>
            <ac:spMk id="2" creationId="{00000000-0000-0000-0000-000000000000}"/>
          </ac:spMkLst>
        </pc:spChg>
        <pc:graphicFrameChg chg="mod modGraphic">
          <ac:chgData name="Maxime Van den Bossche" userId="" providerId="" clId="Web-{9DECC903-3462-4448-BCED-EB9EDC7A9D75}" dt="2022-07-13T13:57:45.590" v="1982"/>
          <ac:graphicFrameMkLst>
            <pc:docMk/>
            <pc:sldMk cId="1947279605" sldId="1016"/>
            <ac:graphicFrameMk id="5" creationId="{5E0E3581-424C-6925-32BC-119B91BC4FCE}"/>
          </ac:graphicFrameMkLst>
        </pc:graphicFrameChg>
      </pc:sldChg>
      <pc:sldChg chg="add ord replId">
        <pc:chgData name="Maxime Van den Bossche" userId="" providerId="" clId="Web-{9DECC903-3462-4448-BCED-EB9EDC7A9D75}" dt="2022-07-13T14:43:10.785" v="2678"/>
        <pc:sldMkLst>
          <pc:docMk/>
          <pc:sldMk cId="598130362" sldId="1017"/>
        </pc:sldMkLst>
      </pc:sldChg>
      <pc:sldChg chg="add ord replId">
        <pc:chgData name="Maxime Van den Bossche" userId="" providerId="" clId="Web-{9DECC903-3462-4448-BCED-EB9EDC7A9D75}" dt="2022-07-13T14:43:10.785" v="2679"/>
        <pc:sldMkLst>
          <pc:docMk/>
          <pc:sldMk cId="2243266949" sldId="1018"/>
        </pc:sldMkLst>
      </pc:sldChg>
    </pc:docChg>
  </pc:docChgLst>
  <pc:docChgLst>
    <pc:chgData name="Mag Selwa" userId="nhfe5/9P7o4Pi41t7PWAfVNZzSYyUMbod+o9vDFo7MI=" providerId="None" clId="Web-{DA1594D4-1D8C-4C14-A3BE-992D4175A310}"/>
    <pc:docChg chg="modSld">
      <pc:chgData name="Mag Selwa" userId="nhfe5/9P7o4Pi41t7PWAfVNZzSYyUMbod+o9vDFo7MI=" providerId="None" clId="Web-{DA1594D4-1D8C-4C14-A3BE-992D4175A310}" dt="2022-06-17T07:25:36.687" v="17" actId="14100"/>
      <pc:docMkLst>
        <pc:docMk/>
      </pc:docMkLst>
      <pc:sldChg chg="modSp">
        <pc:chgData name="Mag Selwa" userId="nhfe5/9P7o4Pi41t7PWAfVNZzSYyUMbod+o9vDFo7MI=" providerId="None" clId="Web-{DA1594D4-1D8C-4C14-A3BE-992D4175A310}" dt="2022-06-17T07:25:36.687" v="17" actId="14100"/>
        <pc:sldMkLst>
          <pc:docMk/>
          <pc:sldMk cId="365703827" sldId="928"/>
        </pc:sldMkLst>
        <pc:spChg chg="mod">
          <ac:chgData name="Mag Selwa" userId="nhfe5/9P7o4Pi41t7PWAfVNZzSYyUMbod+o9vDFo7MI=" providerId="None" clId="Web-{DA1594D4-1D8C-4C14-A3BE-992D4175A310}" dt="2022-06-17T07:25:36.687" v="17" actId="14100"/>
          <ac:spMkLst>
            <pc:docMk/>
            <pc:sldMk cId="365703827" sldId="928"/>
            <ac:spMk id="164" creationId="{BF644901-5FE6-4E7E-AA5C-B5181950D820}"/>
          </ac:spMkLst>
        </pc:spChg>
      </pc:sldChg>
      <pc:sldChg chg="modSp">
        <pc:chgData name="Mag Selwa" userId="nhfe5/9P7o4Pi41t7PWAfVNZzSYyUMbod+o9vDFo7MI=" providerId="None" clId="Web-{DA1594D4-1D8C-4C14-A3BE-992D4175A310}" dt="2022-06-17T07:24:11.916" v="16" actId="20577"/>
        <pc:sldMkLst>
          <pc:docMk/>
          <pc:sldMk cId="3598153909" sldId="989"/>
        </pc:sldMkLst>
        <pc:spChg chg="mod">
          <ac:chgData name="Mag Selwa" userId="nhfe5/9P7o4Pi41t7PWAfVNZzSYyUMbod+o9vDFo7MI=" providerId="None" clId="Web-{DA1594D4-1D8C-4C14-A3BE-992D4175A310}" dt="2022-06-17T07:24:11.916" v="16" actId="20577"/>
          <ac:spMkLst>
            <pc:docMk/>
            <pc:sldMk cId="3598153909" sldId="989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59BA630F-F4F0-4435-AECE-F8573BFC415B}"/>
    <pc:docChg chg="modSld">
      <pc:chgData name="Mag Selwa" userId="nhfe5/9P7o4Pi41t7PWAfVNZzSYyUMbod+o9vDFo7MI=" providerId="None" clId="Web-{59BA630F-F4F0-4435-AECE-F8573BFC415B}" dt="2022-06-16T19:42:22.248" v="27"/>
      <pc:docMkLst>
        <pc:docMk/>
      </pc:docMkLst>
      <pc:sldChg chg="modSp">
        <pc:chgData name="Mag Selwa" userId="nhfe5/9P7o4Pi41t7PWAfVNZzSYyUMbod+o9vDFo7MI=" providerId="None" clId="Web-{59BA630F-F4F0-4435-AECE-F8573BFC415B}" dt="2022-06-16T19:42:22.248" v="27"/>
        <pc:sldMkLst>
          <pc:docMk/>
          <pc:sldMk cId="2616203738" sldId="1004"/>
        </pc:sldMkLst>
        <pc:graphicFrameChg chg="mod modGraphic">
          <ac:chgData name="Mag Selwa" userId="nhfe5/9P7o4Pi41t7PWAfVNZzSYyUMbod+o9vDFo7MI=" providerId="None" clId="Web-{59BA630F-F4F0-4435-AECE-F8573BFC415B}" dt="2022-06-16T19:42:22.248" v="27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</pc:docChg>
  </pc:docChgLst>
  <pc:docChgLst>
    <pc:chgData name="Mag Selwa" userId="nhfe5/9P7o4Pi41t7PWAfVNZzSYyUMbod+o9vDFo7MI=" providerId="None" clId="Web-{88A42F5A-8A99-41E8-9131-777FC4453790}"/>
    <pc:docChg chg="addSld modSld sldOrd">
      <pc:chgData name="Mag Selwa" userId="nhfe5/9P7o4Pi41t7PWAfVNZzSYyUMbod+o9vDFo7MI=" providerId="None" clId="Web-{88A42F5A-8A99-41E8-9131-777FC4453790}" dt="2022-06-17T07:37:22.799" v="148" actId="20577"/>
      <pc:docMkLst>
        <pc:docMk/>
      </pc:docMkLst>
      <pc:sldChg chg="modSp">
        <pc:chgData name="Mag Selwa" userId="nhfe5/9P7o4Pi41t7PWAfVNZzSYyUMbod+o9vDFo7MI=" providerId="None" clId="Web-{88A42F5A-8A99-41E8-9131-777FC4453790}" dt="2022-06-17T07:29:44.974" v="35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88A42F5A-8A99-41E8-9131-777FC4453790}" dt="2022-06-17T07:29:39.208" v="34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29:44.974" v="35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88A42F5A-8A99-41E8-9131-777FC4453790}" dt="2022-06-17T07:31:26.731" v="71" actId="20577"/>
        <pc:sldMkLst>
          <pc:docMk/>
          <pc:sldMk cId="2060038847" sldId="988"/>
        </pc:sldMkLst>
        <pc:spChg chg="mod">
          <ac:chgData name="Mag Selwa" userId="nhfe5/9P7o4Pi41t7PWAfVNZzSYyUMbod+o9vDFo7MI=" providerId="None" clId="Web-{88A42F5A-8A99-41E8-9131-777FC4453790}" dt="2022-06-17T07:31:26.731" v="71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88A42F5A-8A99-41E8-9131-777FC4453790}" dt="2022-06-17T07:29:21.067" v="33" actId="20577"/>
        <pc:sldMkLst>
          <pc:docMk/>
          <pc:sldMk cId="2630314880" sldId="995"/>
        </pc:sldMkLst>
        <pc:spChg chg="mod">
          <ac:chgData name="Mag Selwa" userId="nhfe5/9P7o4Pi41t7PWAfVNZzSYyUMbod+o9vDFo7MI=" providerId="None" clId="Web-{88A42F5A-8A99-41E8-9131-777FC4453790}" dt="2022-06-17T07:29:09.191" v="29" actId="20577"/>
          <ac:spMkLst>
            <pc:docMk/>
            <pc:sldMk cId="2630314880" sldId="995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29:21.067" v="33" actId="20577"/>
          <ac:spMkLst>
            <pc:docMk/>
            <pc:sldMk cId="2630314880" sldId="995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88A42F5A-8A99-41E8-9131-777FC4453790}" dt="2022-06-17T07:28:37.705" v="20" actId="20577"/>
        <pc:sldMkLst>
          <pc:docMk/>
          <pc:sldMk cId="1087616537" sldId="996"/>
        </pc:sldMkLst>
        <pc:spChg chg="mod">
          <ac:chgData name="Mag Selwa" userId="nhfe5/9P7o4Pi41t7PWAfVNZzSYyUMbod+o9vDFo7MI=" providerId="None" clId="Web-{88A42F5A-8A99-41E8-9131-777FC4453790}" dt="2022-06-17T07:28:12.984" v="16" actId="14100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28:37.705" v="20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88A42F5A-8A99-41E8-9131-777FC4453790}" dt="2022-06-17T07:30:04.132" v="38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88A42F5A-8A99-41E8-9131-777FC4453790}" dt="2022-06-17T07:30:04.132" v="38" actId="20577"/>
          <ac:spMkLst>
            <pc:docMk/>
            <pc:sldMk cId="2693110110" sldId="997"/>
            <ac:spMk id="3" creationId="{00000000-0000-0000-0000-000000000000}"/>
          </ac:spMkLst>
        </pc:spChg>
      </pc:sldChg>
      <pc:sldChg chg="modSp add replId">
        <pc:chgData name="Mag Selwa" userId="nhfe5/9P7o4Pi41t7PWAfVNZzSYyUMbod+o9vDFo7MI=" providerId="None" clId="Web-{88A42F5A-8A99-41E8-9131-777FC4453790}" dt="2022-06-17T07:33:15.050" v="115" actId="20577"/>
        <pc:sldMkLst>
          <pc:docMk/>
          <pc:sldMk cId="1245612881" sldId="1007"/>
        </pc:sldMkLst>
        <pc:spChg chg="mod">
          <ac:chgData name="Mag Selwa" userId="nhfe5/9P7o4Pi41t7PWAfVNZzSYyUMbod+o9vDFo7MI=" providerId="None" clId="Web-{88A42F5A-8A99-41E8-9131-777FC4453790}" dt="2022-06-17T07:33:15.050" v="115" actId="20577"/>
          <ac:spMkLst>
            <pc:docMk/>
            <pc:sldMk cId="1245612881" sldId="1007"/>
            <ac:spMk id="3" creationId="{00000000-0000-0000-0000-000000000000}"/>
          </ac:spMkLst>
        </pc:spChg>
      </pc:sldChg>
      <pc:sldChg chg="delSp modSp add ord replId">
        <pc:chgData name="Mag Selwa" userId="nhfe5/9P7o4Pi41t7PWAfVNZzSYyUMbod+o9vDFo7MI=" providerId="None" clId="Web-{88A42F5A-8A99-41E8-9131-777FC4453790}" dt="2022-06-17T07:37:22.799" v="148" actId="20577"/>
        <pc:sldMkLst>
          <pc:docMk/>
          <pc:sldMk cId="62003913" sldId="1008"/>
        </pc:sldMkLst>
        <pc:spChg chg="mod">
          <ac:chgData name="Mag Selwa" userId="nhfe5/9P7o4Pi41t7PWAfVNZzSYyUMbod+o9vDFo7MI=" providerId="None" clId="Web-{88A42F5A-8A99-41E8-9131-777FC4453790}" dt="2022-06-17T07:34:29.742" v="118" actId="20577"/>
          <ac:spMkLst>
            <pc:docMk/>
            <pc:sldMk cId="62003913" sldId="1008"/>
            <ac:spMk id="2" creationId="{00000000-0000-0000-0000-000000000000}"/>
          </ac:spMkLst>
        </pc:spChg>
        <pc:spChg chg="mod">
          <ac:chgData name="Mag Selwa" userId="nhfe5/9P7o4Pi41t7PWAfVNZzSYyUMbod+o9vDFo7MI=" providerId="None" clId="Web-{88A42F5A-8A99-41E8-9131-777FC4453790}" dt="2022-06-17T07:37:22.799" v="148" actId="20577"/>
          <ac:spMkLst>
            <pc:docMk/>
            <pc:sldMk cId="62003913" sldId="1008"/>
            <ac:spMk id="3" creationId="{00000000-0000-0000-0000-000000000000}"/>
          </ac:spMkLst>
        </pc:spChg>
        <pc:grpChg chg="del">
          <ac:chgData name="Mag Selwa" userId="nhfe5/9P7o4Pi41t7PWAfVNZzSYyUMbod+o9vDFo7MI=" providerId="None" clId="Web-{88A42F5A-8A99-41E8-9131-777FC4453790}" dt="2022-06-17T07:34:32.804" v="119"/>
          <ac:grpSpMkLst>
            <pc:docMk/>
            <pc:sldMk cId="62003913" sldId="1008"/>
            <ac:grpSpMk id="186" creationId="{E3AFE693-C460-ABD7-2D27-574810373F60}"/>
          </ac:grpSpMkLst>
        </pc:grpChg>
      </pc:sldChg>
    </pc:docChg>
  </pc:docChgLst>
  <pc:docChgLst>
    <pc:chgData name="Mag Selwa" userId="nhfe5/9P7o4Pi41t7PWAfVNZzSYyUMbod+o9vDFo7MI=" providerId="None" clId="Web-{C78349CD-EDD9-4283-8A4A-A2C3888F0D7C}"/>
    <pc:docChg chg="modSld">
      <pc:chgData name="Mag Selwa" userId="nhfe5/9P7o4Pi41t7PWAfVNZzSYyUMbod+o9vDFo7MI=" providerId="None" clId="Web-{C78349CD-EDD9-4283-8A4A-A2C3888F0D7C}" dt="2022-06-16T13:06:44.127" v="44" actId="20577"/>
      <pc:docMkLst>
        <pc:docMk/>
      </pc:docMkLst>
      <pc:sldChg chg="modSp">
        <pc:chgData name="Mag Selwa" userId="nhfe5/9P7o4Pi41t7PWAfVNZzSYyUMbod+o9vDFo7MI=" providerId="None" clId="Web-{C78349CD-EDD9-4283-8A4A-A2C3888F0D7C}" dt="2022-06-16T13:06:44.127" v="44" actId="20577"/>
        <pc:sldMkLst>
          <pc:docMk/>
          <pc:sldMk cId="2693110110" sldId="997"/>
        </pc:sldMkLst>
        <pc:spChg chg="mod">
          <ac:chgData name="Mag Selwa" userId="nhfe5/9P7o4Pi41t7PWAfVNZzSYyUMbod+o9vDFo7MI=" providerId="None" clId="Web-{C78349CD-EDD9-4283-8A4A-A2C3888F0D7C}" dt="2022-06-16T13:06:44.127" v="44" actId="20577"/>
          <ac:spMkLst>
            <pc:docMk/>
            <pc:sldMk cId="2693110110" sldId="997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5033F611-3B86-471C-88E1-C0023ECEBA45}"/>
    <pc:docChg chg="addSld modSld sldOrd">
      <pc:chgData name="Mag Selwa" userId="nhfe5/9P7o4Pi41t7PWAfVNZzSYyUMbod+o9vDFo7MI=" providerId="None" clId="Web-{5033F611-3B86-471C-88E1-C0023ECEBA45}" dt="2022-07-29T07:38:59.467" v="169" actId="20577"/>
      <pc:docMkLst>
        <pc:docMk/>
      </pc:docMkLst>
      <pc:sldChg chg="modSp">
        <pc:chgData name="Mag Selwa" userId="nhfe5/9P7o4Pi41t7PWAfVNZzSYyUMbod+o9vDFo7MI=" providerId="None" clId="Web-{5033F611-3B86-471C-88E1-C0023ECEBA45}" dt="2022-07-29T07:38:59.467" v="169" actId="20577"/>
        <pc:sldMkLst>
          <pc:docMk/>
          <pc:sldMk cId="1165462341" sldId="1031"/>
        </pc:sldMkLst>
        <pc:spChg chg="mod">
          <ac:chgData name="Mag Selwa" userId="nhfe5/9P7o4Pi41t7PWAfVNZzSYyUMbod+o9vDFo7MI=" providerId="None" clId="Web-{5033F611-3B86-471C-88E1-C0023ECEBA45}" dt="2022-07-29T07:38:59.467" v="169" actId="20577"/>
          <ac:spMkLst>
            <pc:docMk/>
            <pc:sldMk cId="1165462341" sldId="1031"/>
            <ac:spMk id="5" creationId="{783058B9-93D1-59D8-1461-225DF0662324}"/>
          </ac:spMkLst>
        </pc:spChg>
        <pc:spChg chg="mod">
          <ac:chgData name="Mag Selwa" userId="nhfe5/9P7o4Pi41t7PWAfVNZzSYyUMbod+o9vDFo7MI=" providerId="None" clId="Web-{5033F611-3B86-471C-88E1-C0023ECEBA45}" dt="2022-07-29T07:27:55.526" v="85" actId="20577"/>
          <ac:spMkLst>
            <pc:docMk/>
            <pc:sldMk cId="1165462341" sldId="1031"/>
            <ac:spMk id="15" creationId="{410A9A8E-CEFE-1FAD-6EEF-76F08F900094}"/>
          </ac:spMkLst>
        </pc:spChg>
      </pc:sldChg>
      <pc:sldChg chg="modSp add ord replId">
        <pc:chgData name="Mag Selwa" userId="nhfe5/9P7o4Pi41t7PWAfVNZzSYyUMbod+o9vDFo7MI=" providerId="None" clId="Web-{5033F611-3B86-471C-88E1-C0023ECEBA45}" dt="2022-07-29T07:27:50.213" v="82"/>
        <pc:sldMkLst>
          <pc:docMk/>
          <pc:sldMk cId="2299679675" sldId="1032"/>
        </pc:sldMkLst>
        <pc:spChg chg="mod">
          <ac:chgData name="Mag Selwa" userId="nhfe5/9P7o4Pi41t7PWAfVNZzSYyUMbod+o9vDFo7MI=" providerId="None" clId="Web-{5033F611-3B86-471C-88E1-C0023ECEBA45}" dt="2022-07-29T07:27:46.838" v="81" actId="20577"/>
          <ac:spMkLst>
            <pc:docMk/>
            <pc:sldMk cId="2299679675" sldId="1032"/>
            <ac:spMk id="5" creationId="{783058B9-93D1-59D8-1461-225DF0662324}"/>
          </ac:spMkLst>
        </pc:spChg>
      </pc:sldChg>
    </pc:docChg>
  </pc:docChgLst>
  <pc:docChgLst>
    <pc:chgData name="Mag Selwa" userId="nhfe5/9P7o4Pi41t7PWAfVNZzSYyUMbod+o9vDFo7MI=" providerId="None" clId="Web-{1660B231-E5E8-46C9-8FD3-72F0712B594F}"/>
    <pc:docChg chg="addSld modSld">
      <pc:chgData name="Mag Selwa" userId="nhfe5/9P7o4Pi41t7PWAfVNZzSYyUMbod+o9vDFo7MI=" providerId="None" clId="Web-{1660B231-E5E8-46C9-8FD3-72F0712B594F}" dt="2022-06-20T09:27:44.490" v="23" actId="20577"/>
      <pc:docMkLst>
        <pc:docMk/>
      </pc:docMkLst>
      <pc:sldChg chg="modSp add replId">
        <pc:chgData name="Mag Selwa" userId="nhfe5/9P7o4Pi41t7PWAfVNZzSYyUMbod+o9vDFo7MI=" providerId="None" clId="Web-{1660B231-E5E8-46C9-8FD3-72F0712B594F}" dt="2022-06-20T09:27:44.490" v="23" actId="20577"/>
        <pc:sldMkLst>
          <pc:docMk/>
          <pc:sldMk cId="2828162254" sldId="1009"/>
        </pc:sldMkLst>
        <pc:spChg chg="mod">
          <ac:chgData name="Mag Selwa" userId="nhfe5/9P7o4Pi41t7PWAfVNZzSYyUMbod+o9vDFo7MI=" providerId="None" clId="Web-{1660B231-E5E8-46C9-8FD3-72F0712B594F}" dt="2022-06-20T09:27:44.490" v="23" actId="20577"/>
          <ac:spMkLst>
            <pc:docMk/>
            <pc:sldMk cId="2828162254" sldId="1009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1DCF2B55-4DC1-4855-8E74-75396DC3ECE9}"/>
    <pc:docChg chg="modSld">
      <pc:chgData name="Mag Selwa" userId="nhfe5/9P7o4Pi41t7PWAfVNZzSYyUMbod+o9vDFo7MI=" providerId="None" clId="Web-{1DCF2B55-4DC1-4855-8E74-75396DC3ECE9}" dt="2022-06-17T08:00:41.308" v="4" actId="20577"/>
      <pc:docMkLst>
        <pc:docMk/>
      </pc:docMkLst>
      <pc:sldChg chg="modSp">
        <pc:chgData name="Mag Selwa" userId="nhfe5/9P7o4Pi41t7PWAfVNZzSYyUMbod+o9vDFo7MI=" providerId="None" clId="Web-{1DCF2B55-4DC1-4855-8E74-75396DC3ECE9}" dt="2022-06-17T08:00:41.308" v="4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1DCF2B55-4DC1-4855-8E74-75396DC3ECE9}" dt="2022-06-17T08:00:23.463" v="1" actId="20577"/>
          <ac:spMkLst>
            <pc:docMk/>
            <pc:sldMk cId="3667570378" sldId="373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1DCF2B55-4DC1-4855-8E74-75396DC3ECE9}" dt="2022-06-17T08:00:41.308" v="4" actId="20577"/>
          <ac:spMkLst>
            <pc:docMk/>
            <pc:sldMk cId="3667570378" sldId="373"/>
            <ac:spMk id="10" creationId="{A3D9BC34-CF99-4913-90CB-8B69DD65364D}"/>
          </ac:spMkLst>
        </pc:spChg>
      </pc:sldChg>
    </pc:docChg>
  </pc:docChgLst>
  <pc:docChgLst>
    <pc:chgData name="Wouter Van Assche" userId="g+oT1l9Qgu5NpB0/b6QTuywHwppBsGmJv0ffiGd2xzU=" providerId="None" clId="Web-{11FAE13D-6805-4CC5-88BF-E02EDBD6AFF9}"/>
    <pc:docChg chg="modSld">
      <pc:chgData name="Wouter Van Assche" userId="g+oT1l9Qgu5NpB0/b6QTuywHwppBsGmJv0ffiGd2xzU=" providerId="None" clId="Web-{11FAE13D-6805-4CC5-88BF-E02EDBD6AFF9}" dt="2022-06-16T15:19:34.774" v="3"/>
      <pc:docMkLst>
        <pc:docMk/>
      </pc:docMkLst>
      <pc:sldChg chg="modSp">
        <pc:chgData name="Wouter Van Assche" userId="g+oT1l9Qgu5NpB0/b6QTuywHwppBsGmJv0ffiGd2xzU=" providerId="None" clId="Web-{11FAE13D-6805-4CC5-88BF-E02EDBD6AFF9}" dt="2022-06-16T15:19:34.774" v="3"/>
        <pc:sldMkLst>
          <pc:docMk/>
          <pc:sldMk cId="328848643" sldId="998"/>
        </pc:sldMkLst>
        <pc:graphicFrameChg chg="modGraphic">
          <ac:chgData name="Wouter Van Assche" userId="g+oT1l9Qgu5NpB0/b6QTuywHwppBsGmJv0ffiGd2xzU=" providerId="None" clId="Web-{11FAE13D-6805-4CC5-88BF-E02EDBD6AFF9}" dt="2022-06-16T15:19:34.774" v="3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modSp">
        <pc:chgData name="Wouter Van Assche" userId="g+oT1l9Qgu5NpB0/b6QTuywHwppBsGmJv0ffiGd2xzU=" providerId="None" clId="Web-{11FAE13D-6805-4CC5-88BF-E02EDBD6AFF9}" dt="2022-06-16T15:19:22.570" v="0" actId="20577"/>
        <pc:sldMkLst>
          <pc:docMk/>
          <pc:sldMk cId="1868406360" sldId="1003"/>
        </pc:sldMkLst>
        <pc:spChg chg="mod">
          <ac:chgData name="Wouter Van Assche" userId="g+oT1l9Qgu5NpB0/b6QTuywHwppBsGmJv0ffiGd2xzU=" providerId="None" clId="Web-{11FAE13D-6805-4CC5-88BF-E02EDBD6AFF9}" dt="2022-06-16T15:19:22.570" v="0" actId="20577"/>
          <ac:spMkLst>
            <pc:docMk/>
            <pc:sldMk cId="1868406360" sldId="1003"/>
            <ac:spMk id="3" creationId="{00000000-0000-0000-0000-000000000000}"/>
          </ac:spMkLst>
        </pc:spChg>
      </pc:sldChg>
    </pc:docChg>
  </pc:docChgLst>
  <pc:docChgLst>
    <pc:chgData name="Maxime Van den Bossche" userId="UHsicVu0lDPhlWn5MpEzfh5t8UBa4SoJXzjmcKjTj0o=" providerId="None" clId="Web-{10A96F60-CC2E-4519-8A02-CCD21B71EBDB}"/>
    <pc:docChg chg="modSld">
      <pc:chgData name="Maxime Van den Bossche" userId="UHsicVu0lDPhlWn5MpEzfh5t8UBa4SoJXzjmcKjTj0o=" providerId="None" clId="Web-{10A96F60-CC2E-4519-8A02-CCD21B71EBDB}" dt="2022-07-15T11:27:54.069" v="80" actId="20577"/>
      <pc:docMkLst>
        <pc:docMk/>
      </pc:docMkLst>
      <pc:sldChg chg="modSp">
        <pc:chgData name="Maxime Van den Bossche" userId="UHsicVu0lDPhlWn5MpEzfh5t8UBa4SoJXzjmcKjTj0o=" providerId="None" clId="Web-{10A96F60-CC2E-4519-8A02-CCD21B71EBDB}" dt="2022-07-15T11:27:17.475" v="77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10A96F60-CC2E-4519-8A02-CCD21B71EBDB}" dt="2022-07-15T11:27:17.475" v="77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10A96F60-CC2E-4519-8A02-CCD21B71EBDB}" dt="2022-07-15T11:27:54.069" v="80" actId="20577"/>
        <pc:sldMkLst>
          <pc:docMk/>
          <pc:sldMk cId="3714024755" sldId="1012"/>
        </pc:sldMkLst>
        <pc:spChg chg="mod">
          <ac:chgData name="Maxime Van den Bossche" userId="UHsicVu0lDPhlWn5MpEzfh5t8UBa4SoJXzjmcKjTj0o=" providerId="None" clId="Web-{10A96F60-CC2E-4519-8A02-CCD21B71EBDB}" dt="2022-07-15T11:27:54.069" v="80" actId="20577"/>
          <ac:spMkLst>
            <pc:docMk/>
            <pc:sldMk cId="3714024755" sldId="1012"/>
            <ac:spMk id="3" creationId="{00000000-0000-0000-0000-000000000000}"/>
          </ac:spMkLst>
        </pc:spChg>
      </pc:sldChg>
    </pc:docChg>
  </pc:docChgLst>
  <pc:docChgLst>
    <pc:chgData name="Wouter Van Assche" userId="g+oT1l9Qgu5NpB0/b6QTuywHwppBsGmJv0ffiGd2xzU=" providerId="None" clId="Web-{12B793A8-8DEE-47AF-9B1F-D296C595C0FA}"/>
    <pc:docChg chg="modSld">
      <pc:chgData name="Wouter Van Assche" userId="g+oT1l9Qgu5NpB0/b6QTuywHwppBsGmJv0ffiGd2xzU=" providerId="None" clId="Web-{12B793A8-8DEE-47AF-9B1F-D296C595C0FA}" dt="2022-06-17T08:33:26.589" v="8"/>
      <pc:docMkLst>
        <pc:docMk/>
      </pc:docMkLst>
      <pc:sldChg chg="addSp delSp">
        <pc:chgData name="Wouter Van Assche" userId="g+oT1l9Qgu5NpB0/b6QTuywHwppBsGmJv0ffiGd2xzU=" providerId="None" clId="Web-{12B793A8-8DEE-47AF-9B1F-D296C595C0FA}" dt="2022-06-17T08:33:26.589" v="8"/>
        <pc:sldMkLst>
          <pc:docMk/>
          <pc:sldMk cId="3667570378" sldId="373"/>
        </pc:sldMkLst>
        <pc:spChg chg="add">
          <ac:chgData name="Wouter Van Assche" userId="g+oT1l9Qgu5NpB0/b6QTuywHwppBsGmJv0ffiGd2xzU=" providerId="None" clId="Web-{12B793A8-8DEE-47AF-9B1F-D296C595C0FA}" dt="2022-06-17T08:33:26.589" v="8"/>
          <ac:spMkLst>
            <pc:docMk/>
            <pc:sldMk cId="3667570378" sldId="373"/>
            <ac:spMk id="9" creationId="{93AD2D33-0156-8232-D6A5-C54BCD4D3F59}"/>
          </ac:spMkLst>
        </pc:spChg>
        <pc:spChg chg="del">
          <ac:chgData name="Wouter Van Assche" userId="g+oT1l9Qgu5NpB0/b6QTuywHwppBsGmJv0ffiGd2xzU=" providerId="None" clId="Web-{12B793A8-8DEE-47AF-9B1F-D296C595C0FA}" dt="2022-06-17T08:33:26.136" v="7"/>
          <ac:spMkLst>
            <pc:docMk/>
            <pc:sldMk cId="3667570378" sldId="373"/>
            <ac:spMk id="11" creationId="{F4553ED8-18A5-4016-84BA-B846D20FDB6E}"/>
          </ac:spMkLst>
        </pc:spChg>
      </pc:sldChg>
      <pc:sldChg chg="addSp delSp modSp">
        <pc:chgData name="Wouter Van Assche" userId="g+oT1l9Qgu5NpB0/b6QTuywHwppBsGmJv0ffiGd2xzU=" providerId="None" clId="Web-{12B793A8-8DEE-47AF-9B1F-D296C595C0FA}" dt="2022-06-17T08:33:20.620" v="6"/>
        <pc:sldMkLst>
          <pc:docMk/>
          <pc:sldMk cId="1087616537" sldId="996"/>
        </pc:sldMkLst>
        <pc:spChg chg="add del mod">
          <ac:chgData name="Wouter Van Assche" userId="g+oT1l9Qgu5NpB0/b6QTuywHwppBsGmJv0ffiGd2xzU=" providerId="None" clId="Web-{12B793A8-8DEE-47AF-9B1F-D296C595C0FA}" dt="2022-06-17T08:33:12.667" v="5"/>
          <ac:spMkLst>
            <pc:docMk/>
            <pc:sldMk cId="1087616537" sldId="996"/>
            <ac:spMk id="7" creationId="{4FB291C6-EA67-75AF-E83D-E2CA6B700E27}"/>
          </ac:spMkLst>
        </pc:spChg>
        <pc:spChg chg="del mod">
          <ac:chgData name="Wouter Van Assche" userId="g+oT1l9Qgu5NpB0/b6QTuywHwppBsGmJv0ffiGd2xzU=" providerId="None" clId="Web-{12B793A8-8DEE-47AF-9B1F-D296C595C0FA}" dt="2022-06-17T08:33:09.276" v="1"/>
          <ac:spMkLst>
            <pc:docMk/>
            <pc:sldMk cId="1087616537" sldId="996"/>
            <ac:spMk id="11" creationId="{F4553ED8-18A5-4016-84BA-B846D20FDB6E}"/>
          </ac:spMkLst>
        </pc:spChg>
        <pc:spChg chg="add">
          <ac:chgData name="Wouter Van Assche" userId="g+oT1l9Qgu5NpB0/b6QTuywHwppBsGmJv0ffiGd2xzU=" providerId="None" clId="Web-{12B793A8-8DEE-47AF-9B1F-D296C595C0FA}" dt="2022-06-17T08:33:20.620" v="6"/>
          <ac:spMkLst>
            <pc:docMk/>
            <pc:sldMk cId="1087616537" sldId="996"/>
            <ac:spMk id="14" creationId="{950A4F6E-BD31-CB8D-F1F4-CF7AD8B504F5}"/>
          </ac:spMkLst>
        </pc:spChg>
      </pc:sldChg>
    </pc:docChg>
  </pc:docChgLst>
  <pc:docChgLst>
    <pc:chgData name="Ehsan Moravveji" userId="XWnLFGIk1yDvNGZ4XVkepGDG76VBsMHoCXdygMkUSk0=" providerId="None" clId="Web-{C684FC9E-B440-4921-92CE-778C0A847567}"/>
    <pc:docChg chg="modSld">
      <pc:chgData name="Ehsan Moravveji" userId="XWnLFGIk1yDvNGZ4XVkepGDG76VBsMHoCXdygMkUSk0=" providerId="None" clId="Web-{C684FC9E-B440-4921-92CE-778C0A847567}" dt="2022-08-09T15:34:49.734" v="63" actId="20577"/>
      <pc:docMkLst>
        <pc:docMk/>
      </pc:docMkLst>
      <pc:sldChg chg="modSp">
        <pc:chgData name="Ehsan Moravveji" userId="XWnLFGIk1yDvNGZ4XVkepGDG76VBsMHoCXdygMkUSk0=" providerId="None" clId="Web-{C684FC9E-B440-4921-92CE-778C0A847567}" dt="2022-08-09T15:33:35.933" v="58" actId="14100"/>
        <pc:sldMkLst>
          <pc:docMk/>
          <pc:sldMk cId="2060038847" sldId="988"/>
        </pc:sldMkLst>
        <pc:spChg chg="mod">
          <ac:chgData name="Ehsan Moravveji" userId="XWnLFGIk1yDvNGZ4XVkepGDG76VBsMHoCXdygMkUSk0=" providerId="None" clId="Web-{C684FC9E-B440-4921-92CE-778C0A847567}" dt="2022-08-09T15:33:35.933" v="58" actId="14100"/>
          <ac:spMkLst>
            <pc:docMk/>
            <pc:sldMk cId="2060038847" sldId="988"/>
            <ac:spMk id="2" creationId="{00000000-0000-0000-0000-000000000000}"/>
          </ac:spMkLst>
        </pc:spChg>
        <pc:spChg chg="mod">
          <ac:chgData name="Ehsan Moravveji" userId="XWnLFGIk1yDvNGZ4XVkepGDG76VBsMHoCXdygMkUSk0=" providerId="None" clId="Web-{C684FC9E-B440-4921-92CE-778C0A847567}" dt="2022-08-09T15:33:27.010" v="57" actId="1076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Ehsan Moravveji" userId="XWnLFGIk1yDvNGZ4XVkepGDG76VBsMHoCXdygMkUSk0=" providerId="None" clId="Web-{C684FC9E-B440-4921-92CE-778C0A847567}" dt="2022-08-09T15:34:49.734" v="63" actId="20577"/>
        <pc:sldMkLst>
          <pc:docMk/>
          <pc:sldMk cId="3714024755" sldId="1012"/>
        </pc:sldMkLst>
        <pc:spChg chg="mod">
          <ac:chgData name="Ehsan Moravveji" userId="XWnLFGIk1yDvNGZ4XVkepGDG76VBsMHoCXdygMkUSk0=" providerId="None" clId="Web-{C684FC9E-B440-4921-92CE-778C0A847567}" dt="2022-08-09T15:34:49.734" v="63" actId="20577"/>
          <ac:spMkLst>
            <pc:docMk/>
            <pc:sldMk cId="3714024755" sldId="1012"/>
            <ac:spMk id="3" creationId="{00000000-0000-0000-0000-000000000000}"/>
          </ac:spMkLst>
        </pc:spChg>
        <pc:spChg chg="mod">
          <ac:chgData name="Ehsan Moravveji" userId="XWnLFGIk1yDvNGZ4XVkepGDG76VBsMHoCXdygMkUSk0=" providerId="None" clId="Web-{C684FC9E-B440-4921-92CE-778C0A847567}" dt="2022-08-09T15:34:38.734" v="61" actId="20577"/>
          <ac:spMkLst>
            <pc:docMk/>
            <pc:sldMk cId="3714024755" sldId="1012"/>
            <ac:spMk id="6" creationId="{DBCC7A3F-6EE7-6CD1-C87A-83E633EF243D}"/>
          </ac:spMkLst>
        </pc:spChg>
      </pc:sldChg>
    </pc:docChg>
  </pc:docChgLst>
  <pc:docChgLst>
    <pc:chgData name="Mag Selwa" userId="nhfe5/9P7o4Pi41t7PWAfVNZzSYyUMbod+o9vDFo7MI=" providerId="None" clId="Web-{B38CE98F-4B95-44AC-8214-CEA6F1CF017D}"/>
    <pc:docChg chg="addSld modSld sldOrd">
      <pc:chgData name="Mag Selwa" userId="nhfe5/9P7o4Pi41t7PWAfVNZzSYyUMbod+o9vDFo7MI=" providerId="None" clId="Web-{B38CE98F-4B95-44AC-8214-CEA6F1CF017D}" dt="2022-07-20T13:14:33.121" v="132" actId="20577"/>
      <pc:docMkLst>
        <pc:docMk/>
      </pc:docMkLst>
      <pc:sldChg chg="modSp">
        <pc:chgData name="Mag Selwa" userId="nhfe5/9P7o4Pi41t7PWAfVNZzSYyUMbod+o9vDFo7MI=" providerId="None" clId="Web-{B38CE98F-4B95-44AC-8214-CEA6F1CF017D}" dt="2022-07-20T13:11:09.534" v="67" actId="20577"/>
        <pc:sldMkLst>
          <pc:docMk/>
          <pc:sldMk cId="2985520002" sldId="1010"/>
        </pc:sldMkLst>
        <pc:spChg chg="mod">
          <ac:chgData name="Mag Selwa" userId="nhfe5/9P7o4Pi41t7PWAfVNZzSYyUMbod+o9vDFo7MI=" providerId="None" clId="Web-{B38CE98F-4B95-44AC-8214-CEA6F1CF017D}" dt="2022-07-20T13:11:09.534" v="67" actId="20577"/>
          <ac:spMkLst>
            <pc:docMk/>
            <pc:sldMk cId="2985520002" sldId="1010"/>
            <ac:spMk id="9" creationId="{B47B56B7-BADD-8072-027D-6F465E865CEA}"/>
          </ac:spMkLst>
        </pc:spChg>
      </pc:sldChg>
      <pc:sldChg chg="addSp delSp modSp add ord replId">
        <pc:chgData name="Mag Selwa" userId="nhfe5/9P7o4Pi41t7PWAfVNZzSYyUMbod+o9vDFo7MI=" providerId="None" clId="Web-{B38CE98F-4B95-44AC-8214-CEA6F1CF017D}" dt="2022-07-20T13:14:33.121" v="132" actId="20577"/>
        <pc:sldMkLst>
          <pc:docMk/>
          <pc:sldMk cId="1165462341" sldId="1031"/>
        </pc:sldMkLst>
        <pc:spChg chg="del">
          <ac:chgData name="Mag Selwa" userId="nhfe5/9P7o4Pi41t7PWAfVNZzSYyUMbod+o9vDFo7MI=" providerId="None" clId="Web-{B38CE98F-4B95-44AC-8214-CEA6F1CF017D}" dt="2022-07-20T13:12:29.022" v="82"/>
          <ac:spMkLst>
            <pc:docMk/>
            <pc:sldMk cId="1165462341" sldId="1031"/>
            <ac:spMk id="4" creationId="{00000000-0000-0000-0000-000000000000}"/>
          </ac:spMkLst>
        </pc:spChg>
        <pc:spChg chg="add mod">
          <ac:chgData name="Mag Selwa" userId="nhfe5/9P7o4Pi41t7PWAfVNZzSYyUMbod+o9vDFo7MI=" providerId="None" clId="Web-{B38CE98F-4B95-44AC-8214-CEA6F1CF017D}" dt="2022-07-20T13:14:33.121" v="132" actId="20577"/>
          <ac:spMkLst>
            <pc:docMk/>
            <pc:sldMk cId="1165462341" sldId="1031"/>
            <ac:spMk id="5" creationId="{783058B9-93D1-59D8-1461-225DF0662324}"/>
          </ac:spMkLst>
        </pc:spChg>
        <pc:spChg chg="del">
          <ac:chgData name="Mag Selwa" userId="nhfe5/9P7o4Pi41t7PWAfVNZzSYyUMbod+o9vDFo7MI=" providerId="None" clId="Web-{B38CE98F-4B95-44AC-8214-CEA6F1CF017D}" dt="2022-07-20T13:12:27.381" v="81"/>
          <ac:spMkLst>
            <pc:docMk/>
            <pc:sldMk cId="1165462341" sldId="1031"/>
            <ac:spMk id="10" creationId="{A3D9BC34-CF99-4913-90CB-8B69DD65364D}"/>
          </ac:spMkLst>
        </pc:spChg>
        <pc:spChg chg="del">
          <ac:chgData name="Mag Selwa" userId="nhfe5/9P7o4Pi41t7PWAfVNZzSYyUMbod+o9vDFo7MI=" providerId="None" clId="Web-{B38CE98F-4B95-44AC-8214-CEA6F1CF017D}" dt="2022-07-20T13:12:25.991" v="80"/>
          <ac:spMkLst>
            <pc:docMk/>
            <pc:sldMk cId="1165462341" sldId="1031"/>
            <ac:spMk id="13" creationId="{7F95AC4D-F8E9-4CD0-87A1-7B3EEED82309}"/>
          </ac:spMkLst>
        </pc:spChg>
        <pc:spChg chg="mod">
          <ac:chgData name="Mag Selwa" userId="nhfe5/9P7o4Pi41t7PWAfVNZzSYyUMbod+o9vDFo7MI=" providerId="None" clId="Web-{B38CE98F-4B95-44AC-8214-CEA6F1CF017D}" dt="2022-07-20T13:12:08.662" v="70" actId="20577"/>
          <ac:spMkLst>
            <pc:docMk/>
            <pc:sldMk cId="1165462341" sldId="1031"/>
            <ac:spMk id="15" creationId="{410A9A8E-CEFE-1FAD-6EEF-76F08F900094}"/>
          </ac:spMkLst>
        </pc:spChg>
        <pc:spChg chg="del mod">
          <ac:chgData name="Mag Selwa" userId="nhfe5/9P7o4Pi41t7PWAfVNZzSYyUMbod+o9vDFo7MI=" providerId="None" clId="Web-{B38CE98F-4B95-44AC-8214-CEA6F1CF017D}" dt="2022-07-20T13:14:16.214" v="124"/>
          <ac:spMkLst>
            <pc:docMk/>
            <pc:sldMk cId="1165462341" sldId="1031"/>
            <ac:spMk id="20" creationId="{AA306992-E204-BA55-6D18-4A69CB83E877}"/>
          </ac:spMkLst>
        </pc:spChg>
      </pc:sldChg>
    </pc:docChg>
  </pc:docChgLst>
  <pc:docChgLst>
    <pc:chgData name="Maxime Van den Bossche" userId="UHsicVu0lDPhlWn5MpEzfh5t8UBa4SoJXzjmcKjTj0o=" providerId="None" clId="Web-{D4FCFD5F-212C-4686-A4ED-21C83D6A9C0F}"/>
    <pc:docChg chg="addSld delSld modSld sldOrd">
      <pc:chgData name="Maxime Van den Bossche" userId="UHsicVu0lDPhlWn5MpEzfh5t8UBa4SoJXzjmcKjTj0o=" providerId="None" clId="Web-{D4FCFD5F-212C-4686-A4ED-21C83D6A9C0F}" dt="2022-07-08T15:18:08.664" v="472" actId="20577"/>
      <pc:docMkLst>
        <pc:docMk/>
      </pc:docMkLst>
      <pc:sldChg chg="modSp">
        <pc:chgData name="Maxime Van den Bossche" userId="UHsicVu0lDPhlWn5MpEzfh5t8UBa4SoJXzjmcKjTj0o=" providerId="None" clId="Web-{D4FCFD5F-212C-4686-A4ED-21C83D6A9C0F}" dt="2022-07-08T15:14:19.726" v="377" actId="20577"/>
        <pc:sldMkLst>
          <pc:docMk/>
          <pc:sldMk cId="495768487" sldId="379"/>
        </pc:sldMkLst>
        <pc:spChg chg="mod">
          <ac:chgData name="Maxime Van den Bossche" userId="UHsicVu0lDPhlWn5MpEzfh5t8UBa4SoJXzjmcKjTj0o=" providerId="None" clId="Web-{D4FCFD5F-212C-4686-A4ED-21C83D6A9C0F}" dt="2022-07-08T15:14:19.726" v="377" actId="20577"/>
          <ac:spMkLst>
            <pc:docMk/>
            <pc:sldMk cId="495768487" sldId="379"/>
            <ac:spMk id="1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3:07.148" v="370" actId="1076"/>
        <pc:sldMkLst>
          <pc:docMk/>
          <pc:sldMk cId="365703827" sldId="928"/>
        </pc:sldMkLst>
        <pc:spChg chg="mod">
          <ac:chgData name="Maxime Van den Bossche" userId="UHsicVu0lDPhlWn5MpEzfh5t8UBa4SoJXzjmcKjTj0o=" providerId="None" clId="Web-{D4FCFD5F-212C-4686-A4ED-21C83D6A9C0F}" dt="2022-07-08T15:13:07.148" v="370" actId="1076"/>
          <ac:spMkLst>
            <pc:docMk/>
            <pc:sldMk cId="365703827" sldId="928"/>
            <ac:spMk id="25602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1:30.647" v="364" actId="20577"/>
        <pc:sldMkLst>
          <pc:docMk/>
          <pc:sldMk cId="3720458031" sldId="986"/>
        </pc:sldMkLst>
        <pc:spChg chg="mod">
          <ac:chgData name="Maxime Van den Bossche" userId="UHsicVu0lDPhlWn5MpEzfh5t8UBa4SoJXzjmcKjTj0o=" providerId="None" clId="Web-{D4FCFD5F-212C-4686-A4ED-21C83D6A9C0F}" dt="2022-07-08T15:11:30.647" v="364" actId="20577"/>
          <ac:spMkLst>
            <pc:docMk/>
            <pc:sldMk cId="3720458031" sldId="986"/>
            <ac:spMk id="2" creationId="{00000000-0000-0000-0000-000000000000}"/>
          </ac:spMkLst>
        </pc:spChg>
      </pc:sldChg>
      <pc:sldChg chg="addSp delSp modSp del">
        <pc:chgData name="Maxime Van den Bossche" userId="UHsicVu0lDPhlWn5MpEzfh5t8UBa4SoJXzjmcKjTj0o=" providerId="None" clId="Web-{D4FCFD5F-212C-4686-A4ED-21C83D6A9C0F}" dt="2022-07-08T15:13:36.976" v="371"/>
        <pc:sldMkLst>
          <pc:docMk/>
          <pc:sldMk cId="393586106" sldId="987"/>
        </pc:sldMkLst>
        <pc:spChg chg="add del mod">
          <ac:chgData name="Maxime Van den Bossche" userId="UHsicVu0lDPhlWn5MpEzfh5t8UBa4SoJXzjmcKjTj0o=" providerId="None" clId="Web-{D4FCFD5F-212C-4686-A4ED-21C83D6A9C0F}" dt="2022-07-08T15:09:29.037" v="350"/>
          <ac:spMkLst>
            <pc:docMk/>
            <pc:sldMk cId="393586106" sldId="987"/>
            <ac:spMk id="3" creationId="{3C3E920B-E1E9-601E-F756-557FB7CF386F}"/>
          </ac:spMkLst>
        </pc:spChg>
        <pc:spChg chg="mod">
          <ac:chgData name="Maxime Van den Bossche" userId="UHsicVu0lDPhlWn5MpEzfh5t8UBa4SoJXzjmcKjTj0o=" providerId="None" clId="Web-{D4FCFD5F-212C-4686-A4ED-21C83D6A9C0F}" dt="2022-07-08T15:09:57.444" v="352" actId="1076"/>
          <ac:spMkLst>
            <pc:docMk/>
            <pc:sldMk cId="393586106" sldId="987"/>
            <ac:spMk id="5" creationId="{30E16268-0177-48BB-B8A9-4E1283F81BF9}"/>
          </ac:spMkLst>
        </pc:spChg>
        <pc:spChg chg="add mod">
          <ac:chgData name="Maxime Van den Bossche" userId="UHsicVu0lDPhlWn5MpEzfh5t8UBa4SoJXzjmcKjTj0o=" providerId="None" clId="Web-{D4FCFD5F-212C-4686-A4ED-21C83D6A9C0F}" dt="2022-07-08T15:10:14.913" v="355" actId="14100"/>
          <ac:spMkLst>
            <pc:docMk/>
            <pc:sldMk cId="393586106" sldId="987"/>
            <ac:spMk id="6" creationId="{5110AF38-59B5-06F1-96C0-0D1D5BD214EB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8:08.664" v="472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D4FCFD5F-212C-4686-A4ED-21C83D6A9C0F}" dt="2022-07-08T15:18:08.664" v="472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5:16:57.274" v="434" actId="20577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D4FCFD5F-212C-4686-A4ED-21C83D6A9C0F}" dt="2022-07-08T15:16:57.274" v="434" actId="20577"/>
          <ac:spMkLst>
            <pc:docMk/>
            <pc:sldMk cId="3598153909" sldId="989"/>
            <ac:spMk id="3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D4FCFD5F-212C-4686-A4ED-21C83D6A9C0F}" dt="2022-07-08T14:59:08.269" v="76" actId="1076"/>
        <pc:sldMkLst>
          <pc:docMk/>
          <pc:sldMk cId="328848643" sldId="998"/>
        </pc:sldMkLst>
        <pc:grpChg chg="mod">
          <ac:chgData name="Maxime Van den Bossche" userId="UHsicVu0lDPhlWn5MpEzfh5t8UBa4SoJXzjmcKjTj0o=" providerId="None" clId="Web-{D4FCFD5F-212C-4686-A4ED-21C83D6A9C0F}" dt="2022-07-08T14:59:02.207" v="75" actId="1076"/>
          <ac:grpSpMkLst>
            <pc:docMk/>
            <pc:sldMk cId="328848643" sldId="998"/>
            <ac:grpSpMk id="181" creationId="{41B5B4B3-DF39-A9CD-156C-9D9FC8DC3B04}"/>
          </ac:grpSpMkLst>
        </pc:grpChg>
        <pc:graphicFrameChg chg="mod">
          <ac:chgData name="Maxime Van den Bossche" userId="UHsicVu0lDPhlWn5MpEzfh5t8UBa4SoJXzjmcKjTj0o=" providerId="None" clId="Web-{D4FCFD5F-212C-4686-A4ED-21C83D6A9C0F}" dt="2022-07-08T14:59:08.269" v="76" actId="1076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addSp delSp modSp">
        <pc:chgData name="Maxime Van den Bossche" userId="UHsicVu0lDPhlWn5MpEzfh5t8UBa4SoJXzjmcKjTj0o=" providerId="None" clId="Web-{D4FCFD5F-212C-4686-A4ED-21C83D6A9C0F}" dt="2022-07-08T14:58:03.394" v="68" actId="20577"/>
        <pc:sldMkLst>
          <pc:docMk/>
          <pc:sldMk cId="962159234" sldId="1000"/>
        </pc:sldMkLst>
        <pc:spChg chg="mod">
          <ac:chgData name="Maxime Van den Bossche" userId="UHsicVu0lDPhlWn5MpEzfh5t8UBa4SoJXzjmcKjTj0o=" providerId="None" clId="Web-{D4FCFD5F-212C-4686-A4ED-21C83D6A9C0F}" dt="2022-07-08T14:58:03.394" v="68" actId="20577"/>
          <ac:spMkLst>
            <pc:docMk/>
            <pc:sldMk cId="962159234" sldId="1000"/>
            <ac:spMk id="3" creationId="{00000000-0000-0000-0000-000000000000}"/>
          </ac:spMkLst>
        </pc:spChg>
        <pc:spChg chg="mod">
          <ac:chgData name="Maxime Van den Bossche" userId="UHsicVu0lDPhlWn5MpEzfh5t8UBa4SoJXzjmcKjTj0o=" providerId="None" clId="Web-{D4FCFD5F-212C-4686-A4ED-21C83D6A9C0F}" dt="2022-07-08T14:56:19.940" v="14" actId="1076"/>
          <ac:spMkLst>
            <pc:docMk/>
            <pc:sldMk cId="962159234" sldId="1000"/>
            <ac:spMk id="8" creationId="{5A89D75D-6808-471F-B22D-4D63B7463C23}"/>
          </ac:spMkLst>
        </pc:spChg>
        <pc:spChg chg="add del">
          <ac:chgData name="Maxime Van den Bossche" userId="UHsicVu0lDPhlWn5MpEzfh5t8UBa4SoJXzjmcKjTj0o=" providerId="None" clId="Web-{D4FCFD5F-212C-4686-A4ED-21C83D6A9C0F}" dt="2022-07-08T14:56:03.190" v="11"/>
          <ac:spMkLst>
            <pc:docMk/>
            <pc:sldMk cId="962159234" sldId="1000"/>
            <ac:spMk id="9" creationId="{DAFB2D19-6EB6-0EAC-3B76-5997DFEDD8C5}"/>
          </ac:spMkLst>
        </pc:spChg>
        <pc:picChg chg="add ord">
          <ac:chgData name="Maxime Van den Bossche" userId="UHsicVu0lDPhlWn5MpEzfh5t8UBa4SoJXzjmcKjTj0o=" providerId="None" clId="Web-{D4FCFD5F-212C-4686-A4ED-21C83D6A9C0F}" dt="2022-07-08T14:56:09.018" v="13"/>
          <ac:picMkLst>
            <pc:docMk/>
            <pc:sldMk cId="962159234" sldId="1000"/>
            <ac:picMk id="5" creationId="{A02A61A3-6685-E1F2-6374-A096D0C6FFD8}"/>
          </ac:picMkLst>
        </pc:picChg>
        <pc:picChg chg="del">
          <ac:chgData name="Maxime Van den Bossche" userId="UHsicVu0lDPhlWn5MpEzfh5t8UBa4SoJXzjmcKjTj0o=" providerId="None" clId="Web-{D4FCFD5F-212C-4686-A4ED-21C83D6A9C0F}" dt="2022-07-08T14:56:03.722" v="12"/>
          <ac:picMkLst>
            <pc:docMk/>
            <pc:sldMk cId="962159234" sldId="1000"/>
            <ac:picMk id="7" creationId="{8210562F-5AF0-42B9-A1BC-F505CBA4C6F2}"/>
          </ac:picMkLst>
        </pc:picChg>
      </pc:sldChg>
      <pc:sldChg chg="addSp delSp modSp">
        <pc:chgData name="Maxime Van den Bossche" userId="UHsicVu0lDPhlWn5MpEzfh5t8UBa4SoJXzjmcKjTj0o=" providerId="None" clId="Web-{D4FCFD5F-212C-4686-A4ED-21C83D6A9C0F}" dt="2022-07-08T14:57:45.706" v="57" actId="20577"/>
        <pc:sldMkLst>
          <pc:docMk/>
          <pc:sldMk cId="1445410374" sldId="1001"/>
        </pc:sldMkLst>
        <pc:spChg chg="mod">
          <ac:chgData name="Maxime Van den Bossche" userId="UHsicVu0lDPhlWn5MpEzfh5t8UBa4SoJXzjmcKjTj0o=" providerId="None" clId="Web-{D4FCFD5F-212C-4686-A4ED-21C83D6A9C0F}" dt="2022-07-08T14:57:45.706" v="57" actId="20577"/>
          <ac:spMkLst>
            <pc:docMk/>
            <pc:sldMk cId="1445410374" sldId="1001"/>
            <ac:spMk id="3" creationId="{00000000-0000-0000-0000-000000000000}"/>
          </ac:spMkLst>
        </pc:spChg>
        <pc:spChg chg="add del">
          <ac:chgData name="Maxime Van den Bossche" userId="UHsicVu0lDPhlWn5MpEzfh5t8UBa4SoJXzjmcKjTj0o=" providerId="None" clId="Web-{D4FCFD5F-212C-4686-A4ED-21C83D6A9C0F}" dt="2022-07-08T14:55:18.768" v="4"/>
          <ac:spMkLst>
            <pc:docMk/>
            <pc:sldMk cId="1445410374" sldId="1001"/>
            <ac:spMk id="7" creationId="{FF76F7A5-99A5-6A63-D7EB-62CD06F07E44}"/>
          </ac:spMkLst>
        </pc:spChg>
        <pc:spChg chg="add del mod">
          <ac:chgData name="Maxime Van den Bossche" userId="UHsicVu0lDPhlWn5MpEzfh5t8UBa4SoJXzjmcKjTj0o=" providerId="None" clId="Web-{D4FCFD5F-212C-4686-A4ED-21C83D6A9C0F}" dt="2022-07-08T14:56:49.175" v="21" actId="1076"/>
          <ac:spMkLst>
            <pc:docMk/>
            <pc:sldMk cId="1445410374" sldId="1001"/>
            <ac:spMk id="14" creationId="{B1E13EBA-6951-4F04-9310-42385693E1B7}"/>
          </ac:spMkLst>
        </pc:spChg>
        <pc:picChg chg="add del">
          <ac:chgData name="Maxime Van den Bossche" userId="UHsicVu0lDPhlWn5MpEzfh5t8UBa4SoJXzjmcKjTj0o=" providerId="None" clId="Web-{D4FCFD5F-212C-4686-A4ED-21C83D6A9C0F}" dt="2022-07-08T14:55:18.768" v="5"/>
          <ac:picMkLst>
            <pc:docMk/>
            <pc:sldMk cId="1445410374" sldId="1001"/>
            <ac:picMk id="5" creationId="{BCA4C55B-67D9-7531-0FDF-F8A41789CD07}"/>
          </ac:picMkLst>
        </pc:picChg>
        <pc:picChg chg="add ord">
          <ac:chgData name="Maxime Van den Bossche" userId="UHsicVu0lDPhlWn5MpEzfh5t8UBa4SoJXzjmcKjTj0o=" providerId="None" clId="Web-{D4FCFD5F-212C-4686-A4ED-21C83D6A9C0F}" dt="2022-07-08T14:56:40.987" v="18"/>
          <ac:picMkLst>
            <pc:docMk/>
            <pc:sldMk cId="1445410374" sldId="1001"/>
            <ac:picMk id="9" creationId="{937ACF99-AB8B-623A-C109-89CAB018777A}"/>
          </ac:picMkLst>
        </pc:picChg>
        <pc:picChg chg="add del">
          <ac:chgData name="Maxime Van den Bossche" userId="UHsicVu0lDPhlWn5MpEzfh5t8UBa4SoJXzjmcKjTj0o=" providerId="None" clId="Web-{D4FCFD5F-212C-4686-A4ED-21C83D6A9C0F}" dt="2022-07-08T14:56:27.159" v="16"/>
          <ac:picMkLst>
            <pc:docMk/>
            <pc:sldMk cId="1445410374" sldId="1001"/>
            <ac:picMk id="13" creationId="{9C6CFB68-9427-4897-8B31-F37DECBD2D15}"/>
          </ac:picMkLst>
        </pc:picChg>
      </pc:sldChg>
      <pc:sldChg chg="modSp">
        <pc:chgData name="Maxime Van den Bossche" userId="UHsicVu0lDPhlWn5MpEzfh5t8UBa4SoJXzjmcKjTj0o=" providerId="None" clId="Web-{D4FCFD5F-212C-4686-A4ED-21C83D6A9C0F}" dt="2022-07-08T14:58:19.503" v="70" actId="20577"/>
        <pc:sldMkLst>
          <pc:docMk/>
          <pc:sldMk cId="2966869957" sldId="1002"/>
        </pc:sldMkLst>
        <pc:spChg chg="mod">
          <ac:chgData name="Maxime Van den Bossche" userId="UHsicVu0lDPhlWn5MpEzfh5t8UBa4SoJXzjmcKjTj0o=" providerId="None" clId="Web-{D4FCFD5F-212C-4686-A4ED-21C83D6A9C0F}" dt="2022-07-08T14:58:19.503" v="70" actId="20577"/>
          <ac:spMkLst>
            <pc:docMk/>
            <pc:sldMk cId="2966869957" sldId="1002"/>
            <ac:spMk id="3" creationId="{00000000-0000-0000-0000-000000000000}"/>
          </ac:spMkLst>
        </pc:spChg>
      </pc:sldChg>
      <pc:sldChg chg="addSp delSp modSp">
        <pc:chgData name="Maxime Van den Bossche" userId="UHsicVu0lDPhlWn5MpEzfh5t8UBa4SoJXzjmcKjTj0o=" providerId="None" clId="Web-{D4FCFD5F-212C-4686-A4ED-21C83D6A9C0F}" dt="2022-07-08T14:58:14.753" v="69" actId="20577"/>
        <pc:sldMkLst>
          <pc:docMk/>
          <pc:sldMk cId="1868406360" sldId="1003"/>
        </pc:sldMkLst>
        <pc:spChg chg="mod">
          <ac:chgData name="Maxime Van den Bossche" userId="UHsicVu0lDPhlWn5MpEzfh5t8UBa4SoJXzjmcKjTj0o=" providerId="None" clId="Web-{D4FCFD5F-212C-4686-A4ED-21C83D6A9C0F}" dt="2022-07-08T14:58:14.753" v="69" actId="20577"/>
          <ac:spMkLst>
            <pc:docMk/>
            <pc:sldMk cId="1868406360" sldId="1003"/>
            <ac:spMk id="3" creationId="{00000000-0000-0000-0000-000000000000}"/>
          </ac:spMkLst>
        </pc:spChg>
        <pc:spChg chg="mod">
          <ac:chgData name="Maxime Van den Bossche" userId="UHsicVu0lDPhlWn5MpEzfh5t8UBa4SoJXzjmcKjTj0o=" providerId="None" clId="Web-{D4FCFD5F-212C-4686-A4ED-21C83D6A9C0F}" dt="2022-07-08T14:57:11.566" v="28" actId="1076"/>
          <ac:spMkLst>
            <pc:docMk/>
            <pc:sldMk cId="1868406360" sldId="1003"/>
            <ac:spMk id="13" creationId="{EDB8D4EA-0C6B-44DF-A8BB-B682544B63D3}"/>
          </ac:spMkLst>
        </pc:spChg>
        <pc:picChg chg="add ord">
          <ac:chgData name="Maxime Van den Bossche" userId="UHsicVu0lDPhlWn5MpEzfh5t8UBa4SoJXzjmcKjTj0o=" providerId="None" clId="Web-{D4FCFD5F-212C-4686-A4ED-21C83D6A9C0F}" dt="2022-07-08T14:57:08.394" v="27"/>
          <ac:picMkLst>
            <pc:docMk/>
            <pc:sldMk cId="1868406360" sldId="1003"/>
            <ac:picMk id="5" creationId="{F843567B-D0DE-06EC-7666-C6F50E5DFE1C}"/>
          </ac:picMkLst>
        </pc:picChg>
        <pc:picChg chg="del">
          <ac:chgData name="Maxime Van den Bossche" userId="UHsicVu0lDPhlWn5MpEzfh5t8UBa4SoJXzjmcKjTj0o=" providerId="None" clId="Web-{D4FCFD5F-212C-4686-A4ED-21C83D6A9C0F}" dt="2022-07-08T14:56:59.753" v="23"/>
          <ac:picMkLst>
            <pc:docMk/>
            <pc:sldMk cId="1868406360" sldId="1003"/>
            <ac:picMk id="12" creationId="{529FC355-F37E-4AE4-BD5C-4F780B8186A4}"/>
          </ac:picMkLst>
        </pc:picChg>
      </pc:sldChg>
      <pc:sldChg chg="modSp">
        <pc:chgData name="Maxime Van den Bossche" userId="UHsicVu0lDPhlWn5MpEzfh5t8UBa4SoJXzjmcKjTj0o=" providerId="None" clId="Web-{D4FCFD5F-212C-4686-A4ED-21C83D6A9C0F}" dt="2022-07-08T15:11:00.835" v="357" actId="20577"/>
        <pc:sldMkLst>
          <pc:docMk/>
          <pc:sldMk cId="1245612881" sldId="1007"/>
        </pc:sldMkLst>
        <pc:spChg chg="mod">
          <ac:chgData name="Maxime Van den Bossche" userId="UHsicVu0lDPhlWn5MpEzfh5t8UBa4SoJXzjmcKjTj0o=" providerId="None" clId="Web-{D4FCFD5F-212C-4686-A4ED-21C83D6A9C0F}" dt="2022-07-08T15:11:00.835" v="357" actId="20577"/>
          <ac:spMkLst>
            <pc:docMk/>
            <pc:sldMk cId="1245612881" sldId="1007"/>
            <ac:spMk id="3" creationId="{00000000-0000-0000-0000-000000000000}"/>
          </ac:spMkLst>
        </pc:spChg>
      </pc:sldChg>
      <pc:sldChg chg="modSp del">
        <pc:chgData name="Maxime Van den Bossche" userId="UHsicVu0lDPhlWn5MpEzfh5t8UBa4SoJXzjmcKjTj0o=" providerId="None" clId="Web-{D4FCFD5F-212C-4686-A4ED-21C83D6A9C0F}" dt="2022-07-08T15:10:36.178" v="356"/>
        <pc:sldMkLst>
          <pc:docMk/>
          <pc:sldMk cId="62003913" sldId="1008"/>
        </pc:sldMkLst>
        <pc:spChg chg="mod">
          <ac:chgData name="Maxime Van den Bossche" userId="UHsicVu0lDPhlWn5MpEzfh5t8UBa4SoJXzjmcKjTj0o=" providerId="None" clId="Web-{D4FCFD5F-212C-4686-A4ED-21C83D6A9C0F}" dt="2022-07-08T15:08:03.240" v="324" actId="20577"/>
          <ac:spMkLst>
            <pc:docMk/>
            <pc:sldMk cId="62003913" sldId="1008"/>
            <ac:spMk id="3" creationId="{00000000-0000-0000-0000-000000000000}"/>
          </ac:spMkLst>
        </pc:spChg>
      </pc:sldChg>
      <pc:sldChg chg="add ord">
        <pc:chgData name="Maxime Van den Bossche" userId="UHsicVu0lDPhlWn5MpEzfh5t8UBa4SoJXzjmcKjTj0o=" providerId="None" clId="Web-{D4FCFD5F-212C-4686-A4ED-21C83D6A9C0F}" dt="2022-07-08T15:14:09.413" v="373"/>
        <pc:sldMkLst>
          <pc:docMk/>
          <pc:sldMk cId="2985520002" sldId="1010"/>
        </pc:sldMkLst>
      </pc:sldChg>
    </pc:docChg>
  </pc:docChgLst>
  <pc:docChgLst>
    <pc:chgData name="Mag Selwa" userId="nhfe5/9P7o4Pi41t7PWAfVNZzSYyUMbod+o9vDFo7MI=" providerId="None" clId="Web-{0727579D-2FDD-4B0C-A757-8FE1CEEEC05B}"/>
    <pc:docChg chg="modSld">
      <pc:chgData name="Mag Selwa" userId="nhfe5/9P7o4Pi41t7PWAfVNZzSYyUMbod+o9vDFo7MI=" providerId="None" clId="Web-{0727579D-2FDD-4B0C-A757-8FE1CEEEC05B}" dt="2022-06-16T17:36:31.842" v="58" actId="20577"/>
      <pc:docMkLst>
        <pc:docMk/>
      </pc:docMkLst>
      <pc:sldChg chg="modSp">
        <pc:chgData name="Mag Selwa" userId="nhfe5/9P7o4Pi41t7PWAfVNZzSYyUMbod+o9vDFo7MI=" providerId="None" clId="Web-{0727579D-2FDD-4B0C-A757-8FE1CEEEC05B}" dt="2022-06-16T17:34:57.419" v="54" actId="20577"/>
        <pc:sldMkLst>
          <pc:docMk/>
          <pc:sldMk cId="3667570378" sldId="373"/>
        </pc:sldMkLst>
        <pc:spChg chg="mod">
          <ac:chgData name="Mag Selwa" userId="nhfe5/9P7o4Pi41t7PWAfVNZzSYyUMbod+o9vDFo7MI=" providerId="None" clId="Web-{0727579D-2FDD-4B0C-A757-8FE1CEEEC05B}" dt="2022-06-16T17:34:57.419" v="54" actId="20577"/>
          <ac:spMkLst>
            <pc:docMk/>
            <pc:sldMk cId="3667570378" sldId="373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0727579D-2FDD-4B0C-A757-8FE1CEEEC05B}" dt="2022-06-16T17:34:36.544" v="52" actId="20577"/>
        <pc:sldMkLst>
          <pc:docMk/>
          <pc:sldMk cId="2060038847" sldId="988"/>
        </pc:sldMkLst>
        <pc:spChg chg="mod">
          <ac:chgData name="Mag Selwa" userId="nhfe5/9P7o4Pi41t7PWAfVNZzSYyUMbod+o9vDFo7MI=" providerId="None" clId="Web-{0727579D-2FDD-4B0C-A757-8FE1CEEEC05B}" dt="2022-06-16T17:34:36.544" v="52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0727579D-2FDD-4B0C-A757-8FE1CEEEC05B}" dt="2022-06-16T17:33:25.823" v="20"/>
        <pc:sldMkLst>
          <pc:docMk/>
          <pc:sldMk cId="1968339370" sldId="990"/>
        </pc:sldMkLst>
        <pc:graphicFrameChg chg="mod modGraphic">
          <ac:chgData name="Mag Selwa" userId="nhfe5/9P7o4Pi41t7PWAfVNZzSYyUMbod+o9vDFo7MI=" providerId="None" clId="Web-{0727579D-2FDD-4B0C-A757-8FE1CEEEC05B}" dt="2022-06-16T17:33:25.823" v="20"/>
          <ac:graphicFrameMkLst>
            <pc:docMk/>
            <pc:sldMk cId="1968339370" sldId="990"/>
            <ac:graphicFrameMk id="5" creationId="{FAD4D3C3-5F05-478F-B70D-99F6843B6E36}"/>
          </ac:graphicFrameMkLst>
        </pc:graphicFrameChg>
      </pc:sldChg>
      <pc:sldChg chg="modSp">
        <pc:chgData name="Mag Selwa" userId="nhfe5/9P7o4Pi41t7PWAfVNZzSYyUMbod+o9vDFo7MI=" providerId="None" clId="Web-{0727579D-2FDD-4B0C-A757-8FE1CEEEC05B}" dt="2022-06-16T17:33:43.933" v="36"/>
        <pc:sldMkLst>
          <pc:docMk/>
          <pc:sldMk cId="1913456651" sldId="991"/>
        </pc:sldMkLst>
        <pc:graphicFrameChg chg="mod modGraphic">
          <ac:chgData name="Mag Selwa" userId="nhfe5/9P7o4Pi41t7PWAfVNZzSYyUMbod+o9vDFo7MI=" providerId="None" clId="Web-{0727579D-2FDD-4B0C-A757-8FE1CEEEC05B}" dt="2022-06-16T17:33:37.214" v="29"/>
          <ac:graphicFrameMkLst>
            <pc:docMk/>
            <pc:sldMk cId="1913456651" sldId="991"/>
            <ac:graphicFrameMk id="5" creationId="{A0F45229-3BE5-4FA2-9B7F-10FE2C37B3A5}"/>
          </ac:graphicFrameMkLst>
        </pc:graphicFrameChg>
        <pc:graphicFrameChg chg="mod modGraphic">
          <ac:chgData name="Mag Selwa" userId="nhfe5/9P7o4Pi41t7PWAfVNZzSYyUMbod+o9vDFo7MI=" providerId="None" clId="Web-{0727579D-2FDD-4B0C-A757-8FE1CEEEC05B}" dt="2022-06-16T17:33:43.933" v="36"/>
          <ac:graphicFrameMkLst>
            <pc:docMk/>
            <pc:sldMk cId="1913456651" sldId="991"/>
            <ac:graphicFrameMk id="8" creationId="{5C56E35E-88BE-4F74-BDF3-834004B39D60}"/>
          </ac:graphicFrameMkLst>
        </pc:graphicFrameChg>
      </pc:sldChg>
      <pc:sldChg chg="modSp">
        <pc:chgData name="Mag Selwa" userId="nhfe5/9P7o4Pi41t7PWAfVNZzSYyUMbod+o9vDFo7MI=" providerId="None" clId="Web-{0727579D-2FDD-4B0C-A757-8FE1CEEEC05B}" dt="2022-06-16T17:36:31.842" v="58" actId="20577"/>
        <pc:sldMkLst>
          <pc:docMk/>
          <pc:sldMk cId="1499710224" sldId="993"/>
        </pc:sldMkLst>
        <pc:spChg chg="mod">
          <ac:chgData name="Mag Selwa" userId="nhfe5/9P7o4Pi41t7PWAfVNZzSYyUMbod+o9vDFo7MI=" providerId="None" clId="Web-{0727579D-2FDD-4B0C-A757-8FE1CEEEC05B}" dt="2022-06-16T17:36:31.842" v="58" actId="20577"/>
          <ac:spMkLst>
            <pc:docMk/>
            <pc:sldMk cId="1499710224" sldId="993"/>
            <ac:spMk id="3" creationId="{00000000-0000-0000-0000-000000000000}"/>
          </ac:spMkLst>
        </pc:spChg>
      </pc:sldChg>
      <pc:sldChg chg="modSp">
        <pc:chgData name="Mag Selwa" userId="nhfe5/9P7o4Pi41t7PWAfVNZzSYyUMbod+o9vDFo7MI=" providerId="None" clId="Web-{0727579D-2FDD-4B0C-A757-8FE1CEEEC05B}" dt="2022-06-16T17:34:07.293" v="40" actId="20577"/>
        <pc:sldMkLst>
          <pc:docMk/>
          <pc:sldMk cId="1087616537" sldId="996"/>
        </pc:sldMkLst>
        <pc:spChg chg="mod">
          <ac:chgData name="Mag Selwa" userId="nhfe5/9P7o4Pi41t7PWAfVNZzSYyUMbod+o9vDFo7MI=" providerId="None" clId="Web-{0727579D-2FDD-4B0C-A757-8FE1CEEEC05B}" dt="2022-06-16T17:34:03.027" v="39" actId="20577"/>
          <ac:spMkLst>
            <pc:docMk/>
            <pc:sldMk cId="1087616537" sldId="996"/>
            <ac:spMk id="4" creationId="{00000000-0000-0000-0000-000000000000}"/>
          </ac:spMkLst>
        </pc:spChg>
        <pc:spChg chg="mod">
          <ac:chgData name="Mag Selwa" userId="nhfe5/9P7o4Pi41t7PWAfVNZzSYyUMbod+o9vDFo7MI=" providerId="None" clId="Web-{0727579D-2FDD-4B0C-A757-8FE1CEEEC05B}" dt="2022-06-16T17:34:07.293" v="40" actId="20577"/>
          <ac:spMkLst>
            <pc:docMk/>
            <pc:sldMk cId="1087616537" sldId="996"/>
            <ac:spMk id="10" creationId="{A3D9BC34-CF99-4913-90CB-8B69DD65364D}"/>
          </ac:spMkLst>
        </pc:spChg>
      </pc:sldChg>
      <pc:sldChg chg="modSp">
        <pc:chgData name="Mag Selwa" userId="nhfe5/9P7o4Pi41t7PWAfVNZzSYyUMbod+o9vDFo7MI=" providerId="None" clId="Web-{0727579D-2FDD-4B0C-A757-8FE1CEEEC05B}" dt="2022-06-16T17:35:33.857" v="57" actId="1076"/>
        <pc:sldMkLst>
          <pc:docMk/>
          <pc:sldMk cId="2567859124" sldId="1005"/>
        </pc:sldMkLst>
        <pc:spChg chg="mod">
          <ac:chgData name="Mag Selwa" userId="nhfe5/9P7o4Pi41t7PWAfVNZzSYyUMbod+o9vDFo7MI=" providerId="None" clId="Web-{0727579D-2FDD-4B0C-A757-8FE1CEEEC05B}" dt="2022-06-16T17:35:33.857" v="57" actId="1076"/>
          <ac:spMkLst>
            <pc:docMk/>
            <pc:sldMk cId="2567859124" sldId="1005"/>
            <ac:spMk id="6" creationId="{4F9E318F-8416-7170-A154-FE225ADAD2E0}"/>
          </ac:spMkLst>
        </pc:spChg>
      </pc:sldChg>
    </pc:docChg>
  </pc:docChgLst>
  <pc:docChgLst>
    <pc:chgData name="Maxime Van den Bossche" userId="UHsicVu0lDPhlWn5MpEzfh5t8UBa4SoJXzjmcKjTj0o=" providerId="None" clId="Web-{A2DAA703-946B-49FE-93FF-73CF97FC1E76}"/>
    <pc:docChg chg="modSld">
      <pc:chgData name="Maxime Van den Bossche" userId="UHsicVu0lDPhlWn5MpEzfh5t8UBa4SoJXzjmcKjTj0o=" providerId="None" clId="Web-{A2DAA703-946B-49FE-93FF-73CF97FC1E76}" dt="2022-07-15T09:33:33.613" v="0"/>
      <pc:docMkLst>
        <pc:docMk/>
      </pc:docMkLst>
      <pc:sldChg chg="mod modShow">
        <pc:chgData name="Maxime Van den Bossche" userId="UHsicVu0lDPhlWn5MpEzfh5t8UBa4SoJXzjmcKjTj0o=" providerId="None" clId="Web-{A2DAA703-946B-49FE-93FF-73CF97FC1E76}" dt="2022-07-15T09:33:33.613" v="0"/>
        <pc:sldMkLst>
          <pc:docMk/>
          <pc:sldMk cId="3248465663" sldId="1024"/>
        </pc:sldMkLst>
      </pc:sldChg>
    </pc:docChg>
  </pc:docChgLst>
  <pc:docChgLst>
    <pc:chgData name="Maxime Van den Bossche" userId="UHsicVu0lDPhlWn5MpEzfh5t8UBa4SoJXzjmcKjTj0o=" providerId="None" clId="Web-{9DECC903-3462-4448-BCED-EB9EDC7A9D75}"/>
    <pc:docChg chg="addSld delSld modSld sldOrd">
      <pc:chgData name="Maxime Van den Bossche" userId="UHsicVu0lDPhlWn5MpEzfh5t8UBa4SoJXzjmcKjTj0o=" providerId="None" clId="Web-{9DECC903-3462-4448-BCED-EB9EDC7A9D75}" dt="2022-07-13T12:21:00.138" v="948" actId="20577"/>
      <pc:docMkLst>
        <pc:docMk/>
      </pc:docMkLst>
      <pc:sldChg chg="modSp">
        <pc:chgData name="Maxime Van den Bossche" userId="UHsicVu0lDPhlWn5MpEzfh5t8UBa4SoJXzjmcKjTj0o=" providerId="None" clId="Web-{9DECC903-3462-4448-BCED-EB9EDC7A9D75}" dt="2022-07-13T11:54:23.624" v="340" actId="20577"/>
        <pc:sldMkLst>
          <pc:docMk/>
          <pc:sldMk cId="3974238219" sldId="258"/>
        </pc:sldMkLst>
        <pc:spChg chg="mod">
          <ac:chgData name="Maxime Van den Bossche" userId="UHsicVu0lDPhlWn5MpEzfh5t8UBa4SoJXzjmcKjTj0o=" providerId="None" clId="Web-{9DECC903-3462-4448-BCED-EB9EDC7A9D75}" dt="2022-07-13T11:54:23.624" v="340" actId="20577"/>
          <ac:spMkLst>
            <pc:docMk/>
            <pc:sldMk cId="3974238219" sldId="258"/>
            <ac:spMk id="2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9DECC903-3462-4448-BCED-EB9EDC7A9D75}" dt="2022-07-13T12:08:06.796" v="605" actId="20577"/>
        <pc:sldMkLst>
          <pc:docMk/>
          <pc:sldMk cId="495768487" sldId="379"/>
        </pc:sldMkLst>
        <pc:spChg chg="mod">
          <ac:chgData name="Maxime Van den Bossche" userId="UHsicVu0lDPhlWn5MpEzfh5t8UBa4SoJXzjmcKjTj0o=" providerId="None" clId="Web-{9DECC903-3462-4448-BCED-EB9EDC7A9D75}" dt="2022-07-13T12:08:06.796" v="605" actId="20577"/>
          <ac:spMkLst>
            <pc:docMk/>
            <pc:sldMk cId="495768487" sldId="379"/>
            <ac:spMk id="13" creationId="{00000000-0000-0000-0000-000000000000}"/>
          </ac:spMkLst>
        </pc:spChg>
      </pc:sldChg>
      <pc:sldChg chg="ord">
        <pc:chgData name="Maxime Van den Bossche" userId="UHsicVu0lDPhlWn5MpEzfh5t8UBa4SoJXzjmcKjTj0o=" providerId="None" clId="Web-{9DECC903-3462-4448-BCED-EB9EDC7A9D75}" dt="2022-07-13T12:02:52.550" v="487"/>
        <pc:sldMkLst>
          <pc:docMk/>
          <pc:sldMk cId="365703827" sldId="928"/>
        </pc:sldMkLst>
      </pc:sldChg>
      <pc:sldChg chg="del">
        <pc:chgData name="Maxime Van den Bossche" userId="UHsicVu0lDPhlWn5MpEzfh5t8UBa4SoJXzjmcKjTj0o=" providerId="None" clId="Web-{9DECC903-3462-4448-BCED-EB9EDC7A9D75}" dt="2022-07-13T11:52:27.011" v="298"/>
        <pc:sldMkLst>
          <pc:docMk/>
          <pc:sldMk cId="3720458031" sldId="986"/>
        </pc:sldMkLst>
      </pc:sldChg>
      <pc:sldChg chg="modSp">
        <pc:chgData name="Maxime Van den Bossche" userId="UHsicVu0lDPhlWn5MpEzfh5t8UBa4SoJXzjmcKjTj0o=" providerId="None" clId="Web-{9DECC903-3462-4448-BCED-EB9EDC7A9D75}" dt="2022-07-13T12:21:00.138" v="948" actId="20577"/>
        <pc:sldMkLst>
          <pc:docMk/>
          <pc:sldMk cId="2060038847" sldId="988"/>
        </pc:sldMkLst>
        <pc:spChg chg="mod">
          <ac:chgData name="Maxime Van den Bossche" userId="UHsicVu0lDPhlWn5MpEzfh5t8UBa4SoJXzjmcKjTj0o=" providerId="None" clId="Web-{9DECC903-3462-4448-BCED-EB9EDC7A9D75}" dt="2022-07-13T12:08:15.078" v="608" actId="20577"/>
          <ac:spMkLst>
            <pc:docMk/>
            <pc:sldMk cId="2060038847" sldId="988"/>
            <ac:spMk id="2" creationId="{00000000-0000-0000-0000-000000000000}"/>
          </ac:spMkLst>
        </pc:spChg>
        <pc:spChg chg="mod">
          <ac:chgData name="Maxime Van den Bossche" userId="UHsicVu0lDPhlWn5MpEzfh5t8UBa4SoJXzjmcKjTj0o=" providerId="None" clId="Web-{9DECC903-3462-4448-BCED-EB9EDC7A9D75}" dt="2022-07-13T12:21:00.138" v="948" actId="20577"/>
          <ac:spMkLst>
            <pc:docMk/>
            <pc:sldMk cId="2060038847" sldId="988"/>
            <ac:spMk id="3" creationId="{00000000-0000-0000-0000-000000000000}"/>
          </ac:spMkLst>
        </pc:spChg>
      </pc:sldChg>
      <pc:sldChg chg="addSp modSp">
        <pc:chgData name="Maxime Van den Bossche" userId="UHsicVu0lDPhlWn5MpEzfh5t8UBa4SoJXzjmcKjTj0o=" providerId="None" clId="Web-{9DECC903-3462-4448-BCED-EB9EDC7A9D75}" dt="2022-07-13T11:56:03.675" v="359" actId="20577"/>
        <pc:sldMkLst>
          <pc:docMk/>
          <pc:sldMk cId="3598153909" sldId="989"/>
        </pc:sldMkLst>
        <pc:spChg chg="mod">
          <ac:chgData name="Maxime Van den Bossche" userId="UHsicVu0lDPhlWn5MpEzfh5t8UBa4SoJXzjmcKjTj0o=" providerId="None" clId="Web-{9DECC903-3462-4448-BCED-EB9EDC7A9D75}" dt="2022-07-13T11:56:03.675" v="359" actId="20577"/>
          <ac:spMkLst>
            <pc:docMk/>
            <pc:sldMk cId="3598153909" sldId="989"/>
            <ac:spMk id="3" creationId="{00000000-0000-0000-0000-000000000000}"/>
          </ac:spMkLst>
        </pc:spChg>
        <pc:spChg chg="add mod">
          <ac:chgData name="Maxime Van den Bossche" userId="UHsicVu0lDPhlWn5MpEzfh5t8UBa4SoJXzjmcKjTj0o=" providerId="None" clId="Web-{9DECC903-3462-4448-BCED-EB9EDC7A9D75}" dt="2022-07-13T11:55:09.032" v="346" actId="1076"/>
          <ac:spMkLst>
            <pc:docMk/>
            <pc:sldMk cId="3598153909" sldId="989"/>
            <ac:spMk id="5" creationId="{8D20C998-610D-B876-281A-6C43A30A6002}"/>
          </ac:spMkLst>
        </pc:spChg>
        <pc:spChg chg="add mod">
          <ac:chgData name="Maxime Van den Bossche" userId="UHsicVu0lDPhlWn5MpEzfh5t8UBa4SoJXzjmcKjTj0o=" providerId="None" clId="Web-{9DECC903-3462-4448-BCED-EB9EDC7A9D75}" dt="2022-07-13T11:55:01.251" v="344" actId="1076"/>
          <ac:spMkLst>
            <pc:docMk/>
            <pc:sldMk cId="3598153909" sldId="989"/>
            <ac:spMk id="6" creationId="{08CEB907-4C46-761F-BB2B-9CADF539A4A2}"/>
          </ac:spMkLst>
        </pc:spChg>
        <pc:spChg chg="add mod">
          <ac:chgData name="Maxime Van den Bossche" userId="UHsicVu0lDPhlWn5MpEzfh5t8UBa4SoJXzjmcKjTj0o=" providerId="None" clId="Web-{9DECC903-3462-4448-BCED-EB9EDC7A9D75}" dt="2022-07-13T11:54:08.983" v="337" actId="1076"/>
          <ac:spMkLst>
            <pc:docMk/>
            <pc:sldMk cId="3598153909" sldId="989"/>
            <ac:spMk id="7" creationId="{D3321BEE-9D5E-DFE5-FC04-0CAEE4EFBA7D}"/>
          </ac:spMkLst>
        </pc:spChg>
      </pc:sldChg>
      <pc:sldChg chg="modSp">
        <pc:chgData name="Maxime Van den Bossche" userId="UHsicVu0lDPhlWn5MpEzfh5t8UBa4SoJXzjmcKjTj0o=" providerId="None" clId="Web-{9DECC903-3462-4448-BCED-EB9EDC7A9D75}" dt="2022-07-13T11:51:34.165" v="292" actId="1076"/>
        <pc:sldMkLst>
          <pc:docMk/>
          <pc:sldMk cId="328848643" sldId="998"/>
        </pc:sldMkLst>
        <pc:grpChg chg="mod">
          <ac:chgData name="Maxime Van den Bossche" userId="UHsicVu0lDPhlWn5MpEzfh5t8UBa4SoJXzjmcKjTj0o=" providerId="None" clId="Web-{9DECC903-3462-4448-BCED-EB9EDC7A9D75}" dt="2022-07-13T11:51:33.993" v="289" actId="1076"/>
          <ac:grpSpMkLst>
            <pc:docMk/>
            <pc:sldMk cId="328848643" sldId="998"/>
            <ac:grpSpMk id="181" creationId="{41B5B4B3-DF39-A9CD-156C-9D9FC8DC3B04}"/>
          </ac:grpSpMkLst>
        </pc:grpChg>
        <pc:grpChg chg="mod">
          <ac:chgData name="Maxime Van den Bossche" userId="UHsicVu0lDPhlWn5MpEzfh5t8UBa4SoJXzjmcKjTj0o=" providerId="None" clId="Web-{9DECC903-3462-4448-BCED-EB9EDC7A9D75}" dt="2022-07-13T11:51:34.056" v="290" actId="1076"/>
          <ac:grpSpMkLst>
            <pc:docMk/>
            <pc:sldMk cId="328848643" sldId="998"/>
            <ac:grpSpMk id="190" creationId="{F6E413C3-78A1-CC56-B008-C8214C9ADA4E}"/>
          </ac:grpSpMkLst>
        </pc:grpChg>
        <pc:grpChg chg="mod">
          <ac:chgData name="Maxime Van den Bossche" userId="UHsicVu0lDPhlWn5MpEzfh5t8UBa4SoJXzjmcKjTj0o=" providerId="None" clId="Web-{9DECC903-3462-4448-BCED-EB9EDC7A9D75}" dt="2022-07-13T11:51:34.118" v="291" actId="1076"/>
          <ac:grpSpMkLst>
            <pc:docMk/>
            <pc:sldMk cId="328848643" sldId="998"/>
            <ac:grpSpMk id="198" creationId="{9CC46276-4261-D22B-10A8-5F69B85D5519}"/>
          </ac:grpSpMkLst>
        </pc:grpChg>
        <pc:grpChg chg="mod">
          <ac:chgData name="Maxime Van den Bossche" userId="UHsicVu0lDPhlWn5MpEzfh5t8UBa4SoJXzjmcKjTj0o=" providerId="None" clId="Web-{9DECC903-3462-4448-BCED-EB9EDC7A9D75}" dt="2022-07-13T11:51:34.165" v="292" actId="1076"/>
          <ac:grpSpMkLst>
            <pc:docMk/>
            <pc:sldMk cId="328848643" sldId="998"/>
            <ac:grpSpMk id="206" creationId="{7D1F363A-EE37-4960-1E24-F2C973B68D75}"/>
          </ac:grpSpMkLst>
        </pc:grpChg>
        <pc:graphicFrameChg chg="mod modGraphic">
          <ac:chgData name="Maxime Van den Bossche" userId="UHsicVu0lDPhlWn5MpEzfh5t8UBa4SoJXzjmcKjTj0o=" providerId="None" clId="Web-{9DECC903-3462-4448-BCED-EB9EDC7A9D75}" dt="2022-07-13T11:51:19.680" v="288" actId="1076"/>
          <ac:graphicFrameMkLst>
            <pc:docMk/>
            <pc:sldMk cId="328848643" sldId="998"/>
            <ac:graphicFrameMk id="4" creationId="{32F905AB-DDF4-53A7-520E-C4EBBFAC39A2}"/>
          </ac:graphicFrameMkLst>
        </pc:graphicFrameChg>
      </pc:sldChg>
      <pc:sldChg chg="modSp">
        <pc:chgData name="Maxime Van den Bossche" userId="UHsicVu0lDPhlWn5MpEzfh5t8UBa4SoJXzjmcKjTj0o=" providerId="None" clId="Web-{9DECC903-3462-4448-BCED-EB9EDC7A9D75}" dt="2022-07-13T12:08:43.423" v="630" actId="1076"/>
        <pc:sldMkLst>
          <pc:docMk/>
          <pc:sldMk cId="2616203738" sldId="1004"/>
        </pc:sldMkLst>
        <pc:spChg chg="mod">
          <ac:chgData name="Maxime Van den Bossche" userId="UHsicVu0lDPhlWn5MpEzfh5t8UBa4SoJXzjmcKjTj0o=" providerId="None" clId="Web-{9DECC903-3462-4448-BCED-EB9EDC7A9D75}" dt="2022-07-13T12:08:38.719" v="629" actId="20577"/>
          <ac:spMkLst>
            <pc:docMk/>
            <pc:sldMk cId="2616203738" sldId="1004"/>
            <ac:spMk id="2" creationId="{00000000-0000-0000-0000-000000000000}"/>
          </ac:spMkLst>
        </pc:spChg>
        <pc:graphicFrameChg chg="mod modGraphic">
          <ac:chgData name="Maxime Van den Bossche" userId="UHsicVu0lDPhlWn5MpEzfh5t8UBa4SoJXzjmcKjTj0o=" providerId="None" clId="Web-{9DECC903-3462-4448-BCED-EB9EDC7A9D75}" dt="2022-07-13T12:08:43.423" v="630" actId="1076"/>
          <ac:graphicFrameMkLst>
            <pc:docMk/>
            <pc:sldMk cId="2616203738" sldId="1004"/>
            <ac:graphicFrameMk id="5" creationId="{5E0E3581-424C-6925-32BC-119B91BC4FCE}"/>
          </ac:graphicFrameMkLst>
        </pc:graphicFrameChg>
      </pc:sldChg>
      <pc:sldChg chg="modSp">
        <pc:chgData name="Maxime Van den Bossche" userId="UHsicVu0lDPhlWn5MpEzfh5t8UBa4SoJXzjmcKjTj0o=" providerId="None" clId="Web-{9DECC903-3462-4448-BCED-EB9EDC7A9D75}" dt="2022-07-13T12:08:29.360" v="618" actId="20577"/>
        <pc:sldMkLst>
          <pc:docMk/>
          <pc:sldMk cId="2567859124" sldId="1005"/>
        </pc:sldMkLst>
        <pc:spChg chg="mod">
          <ac:chgData name="Maxime Van den Bossche" userId="UHsicVu0lDPhlWn5MpEzfh5t8UBa4SoJXzjmcKjTj0o=" providerId="None" clId="Web-{9DECC903-3462-4448-BCED-EB9EDC7A9D75}" dt="2022-07-13T12:08:29.360" v="618" actId="20577"/>
          <ac:spMkLst>
            <pc:docMk/>
            <pc:sldMk cId="2567859124" sldId="1005"/>
            <ac:spMk id="2" creationId="{00000000-0000-0000-0000-000000000000}"/>
          </ac:spMkLst>
        </pc:spChg>
      </pc:sldChg>
      <pc:sldChg chg="modSp">
        <pc:chgData name="Maxime Van den Bossche" userId="UHsicVu0lDPhlWn5MpEzfh5t8UBa4SoJXzjmcKjTj0o=" providerId="None" clId="Web-{9DECC903-3462-4448-BCED-EB9EDC7A9D75}" dt="2022-07-13T12:01:43.297" v="486" actId="20577"/>
        <pc:sldMkLst>
          <pc:docMk/>
          <pc:sldMk cId="1245612881" sldId="1007"/>
        </pc:sldMkLst>
        <pc:spChg chg="mod">
          <ac:chgData name="Maxime Van den Bossche" userId="UHsicVu0lDPhlWn5MpEzfh5t8UBa4SoJXzjmcKjTj0o=" providerId="None" clId="Web-{9DECC903-3462-4448-BCED-EB9EDC7A9D75}" dt="2022-07-13T12:01:43.297" v="486" actId="20577"/>
          <ac:spMkLst>
            <pc:docMk/>
            <pc:sldMk cId="1245612881" sldId="1007"/>
            <ac:spMk id="3" creationId="{00000000-0000-0000-0000-000000000000}"/>
          </ac:spMkLst>
        </pc:spChg>
      </pc:sldChg>
      <pc:sldChg chg="modSp ord">
        <pc:chgData name="Maxime Van den Bossche" userId="UHsicVu0lDPhlWn5MpEzfh5t8UBa4SoJXzjmcKjTj0o=" providerId="None" clId="Web-{9DECC903-3462-4448-BCED-EB9EDC7A9D75}" dt="2022-07-13T11:57:04.927" v="372"/>
        <pc:sldMkLst>
          <pc:docMk/>
          <pc:sldMk cId="4065273382" sldId="1011"/>
        </pc:sldMkLst>
        <pc:spChg chg="mod">
          <ac:chgData name="Maxime Van den Bossche" userId="UHsicVu0lDPhlWn5MpEzfh5t8UBa4SoJXzjmcKjTj0o=" providerId="None" clId="Web-{9DECC903-3462-4448-BCED-EB9EDC7A9D75}" dt="2022-07-13T11:56:31.270" v="367" actId="20577"/>
          <ac:spMkLst>
            <pc:docMk/>
            <pc:sldMk cId="4065273382" sldId="1011"/>
            <ac:spMk id="2" creationId="{00000000-0000-0000-0000-000000000000}"/>
          </ac:spMkLst>
        </pc:spChg>
        <pc:spChg chg="mod">
          <ac:chgData name="Maxime Van den Bossche" userId="UHsicVu0lDPhlWn5MpEzfh5t8UBa4SoJXzjmcKjTj0o=" providerId="None" clId="Web-{9DECC903-3462-4448-BCED-EB9EDC7A9D75}" dt="2022-07-13T11:56:37.458" v="368" actId="1076"/>
          <ac:spMkLst>
            <pc:docMk/>
            <pc:sldMk cId="4065273382" sldId="1011"/>
            <ac:spMk id="3" creationId="{00000000-0000-0000-0000-000000000000}"/>
          </ac:spMkLst>
        </pc:spChg>
      </pc:sldChg>
      <pc:sldChg chg="modSp add ord replId">
        <pc:chgData name="Maxime Van den Bossche" userId="UHsicVu0lDPhlWn5MpEzfh5t8UBa4SoJXzjmcKjTj0o=" providerId="None" clId="Web-{9DECC903-3462-4448-BCED-EB9EDC7A9D75}" dt="2022-07-13T12:18:57.196" v="886" actId="20577"/>
        <pc:sldMkLst>
          <pc:docMk/>
          <pc:sldMk cId="3714024755" sldId="1012"/>
        </pc:sldMkLst>
        <pc:spChg chg="mod">
          <ac:chgData name="Maxime Van den Bossche" userId="UHsicVu0lDPhlWn5MpEzfh5t8UBa4SoJXzjmcKjTj0o=" providerId="None" clId="Web-{9DECC903-3462-4448-BCED-EB9EDC7A9D75}" dt="2022-07-13T12:18:57.196" v="886" actId="20577"/>
          <ac:spMkLst>
            <pc:docMk/>
            <pc:sldMk cId="3714024755" sldId="1012"/>
            <ac:spMk id="3" creationId="{00000000-0000-0000-0000-000000000000}"/>
          </ac:spMkLst>
        </pc:spChg>
      </pc:sldChg>
    </pc:docChg>
  </pc:docChgLst>
  <pc:docChgLst>
    <pc:chgData name="Mag Selwa" userId="nhfe5/9P7o4Pi41t7PWAfVNZzSYyUMbod+o9vDFo7MI=" providerId="None" clId="Web-{AAD8D46E-95D6-413B-9407-CF3ABF67D2DD}"/>
    <pc:docChg chg="modSld">
      <pc:chgData name="Mag Selwa" userId="nhfe5/9P7o4Pi41t7PWAfVNZzSYyUMbod+o9vDFo7MI=" providerId="None" clId="Web-{AAD8D46E-95D6-413B-9407-CF3ABF67D2DD}" dt="2022-06-22T07:45:57.641" v="3" actId="20577"/>
      <pc:docMkLst>
        <pc:docMk/>
      </pc:docMkLst>
      <pc:sldChg chg="modSp">
        <pc:chgData name="Mag Selwa" userId="nhfe5/9P7o4Pi41t7PWAfVNZzSYyUMbod+o9vDFo7MI=" providerId="None" clId="Web-{AAD8D46E-95D6-413B-9407-CF3ABF67D2DD}" dt="2022-06-22T07:45:57.641" v="3" actId="20577"/>
        <pc:sldMkLst>
          <pc:docMk/>
          <pc:sldMk cId="3720458031" sldId="986"/>
        </pc:sldMkLst>
        <pc:spChg chg="mod">
          <ac:chgData name="Mag Selwa" userId="nhfe5/9P7o4Pi41t7PWAfVNZzSYyUMbod+o9vDFo7MI=" providerId="None" clId="Web-{AAD8D46E-95D6-413B-9407-CF3ABF67D2DD}" dt="2022-06-22T07:45:57.641" v="3" actId="20577"/>
          <ac:spMkLst>
            <pc:docMk/>
            <pc:sldMk cId="3720458031" sldId="98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11/10/2022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pcleuven/wice-inaugur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slurm" TargetMode="External"/><Relationship Id="rId10" Type="http://schemas.openxmlformats.org/officeDocument/2006/relationships/hyperlink" Target="https://www.serc.iisc.ac.in/serc_web/wp-content/uploads/2019/05/SLURM.pdf" TargetMode="External"/><Relationship Id="rId4" Type="http://schemas.openxmlformats.org/officeDocument/2006/relationships/hyperlink" Target="https://docs.vscentrum.be/en/latest/antwerp/SLURM_UAntwerp.html#antwerp-slurm" TargetMode="External"/><Relationship Id="rId9" Type="http://schemas.openxmlformats.org/officeDocument/2006/relationships/hyperlink" Target="https://userinfo.surfsara.nl/documentation/translate-pbstorque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lurm.schedmd.co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4E5865"/>
                </a:solidFill>
              </a:rPr>
              <a:t>Slurm</a:t>
            </a:r>
            <a:r>
              <a:rPr lang="en-US" dirty="0">
                <a:solidFill>
                  <a:srgbClr val="4E5865"/>
                </a:solidFill>
              </a:rPr>
              <a:t> </a:t>
            </a:r>
            <a:r>
              <a:rPr lang="en-US" dirty="0" err="1">
                <a:solidFill>
                  <a:srgbClr val="4E5865"/>
                </a:solidFill>
              </a:rPr>
              <a:t>Infosession</a:t>
            </a:r>
            <a:endParaRPr lang="en-US" dirty="0">
              <a:solidFill>
                <a:srgbClr val="4E586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417508" y="4133439"/>
            <a:ext cx="9692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  <a:hlinkClick r:id="rId2"/>
              </a:rPr>
              <a:t>https://github.com/hpcleuven/wice-inauguration</a:t>
            </a:r>
            <a:endParaRPr lang="nl-BE" sz="3000" dirty="0">
              <a:solidFill>
                <a:schemeClr val="accent1"/>
              </a:solidFill>
            </a:endParaRPr>
          </a:p>
          <a:p>
            <a:endParaRPr lang="nl-BE" sz="30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84" y="1192054"/>
            <a:ext cx="3449216" cy="34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7748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533400" y="5240633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everyone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90438"/>
              </p:ext>
            </p:extLst>
          </p:nvPr>
        </p:nvGraphicFramePr>
        <p:xfrm>
          <a:off x="0" y="1225070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job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batch script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55865"/>
              </p:ext>
            </p:extLst>
          </p:nvPr>
        </p:nvGraphicFramePr>
        <p:xfrm>
          <a:off x="14377" y="1211871"/>
          <a:ext cx="12193225" cy="5216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630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846959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   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                    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    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                                                                     Default: single-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core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job)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    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                </a:t>
                      </a: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FlandersArtSans-Regular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           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FlandersArtSans-Regular"/>
                        </a:rPr>
                        <a:t>Default: max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for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FlandersArtSans-Regular"/>
                        </a:rPr>
                        <a:t>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               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                </a:t>
                      </a: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>
                          <a:solidFill>
                            <a:schemeClr val="tx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FlandersArtSans-Regular"/>
                        </a:rPr>
                        <a:t>ault: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FlandersArtSans-Regular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FlandersArtSans-Regular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FlandersArtSans-Regular"/>
                        </a:rPr>
                        <a:t>stdout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abe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r>
                        <a:rPr lang="nl-BE" dirty="0">
                          <a:latin typeface="Courier New"/>
                        </a:rPr>
                        <a:t>          </a:t>
                      </a: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17077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709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8437929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PBS_JOBNAME</a:t>
                      </a:r>
                      <a:endParaRPr lang="nl-N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SLURM_JOB_NAME </a:t>
                      </a:r>
                      <a:br>
                        <a:rPr lang="nl-NL" dirty="0"/>
                      </a:br>
                      <a:r>
                        <a:rPr lang="nl-NL" dirty="0"/>
                        <a:t>%j in 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PBS_JOBID</a:t>
                      </a:r>
                      <a:endParaRPr lang="nl-NL" sz="1800" b="0" i="0" u="none" strike="noStrike" noProof="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PBS_NODEFILE</a:t>
                      </a:r>
                      <a:endParaRPr lang="nl-NL" sz="1800" b="0" i="0" u="none" strike="noStrike" noProof="0" dirty="0" err="1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SLURM_JOB_NODELIST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PBS_NUM_NODES</a:t>
                      </a:r>
                      <a:endParaRPr lang="nl-NL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SLURM_JOB_NUM_NODES </a:t>
                      </a:r>
                      <a:endParaRPr lang="nl-N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PBS_NUM_PPN</a:t>
                      </a:r>
                      <a:endParaRPr lang="nl-NL" dirty="0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SLURM_JOB_CPUS_PER_NODE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PBS_NP</a:t>
                      </a:r>
                      <a:endParaRPr lang="nl-NL" dirty="0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SLURM_JOB_NUM_NODES 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* SLURM_JOB_CPUS_PER_NODE</a:t>
                      </a:r>
                      <a:endParaRPr lang="nl-NL" dirty="0"/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PBS_O_WORKDIR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/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But the account which will be used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has to be given in pbs script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$HOME).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queues.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days.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 days job max).</a:t>
            </a:r>
            <a:br>
              <a:rPr lang="en-US" altLang="zh-TW" dirty="0">
                <a:ea typeface="新細明體"/>
              </a:rPr>
            </a:b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   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47000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We want to have a uniform user experience -&gt; all VSC sites are/will be using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.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Torque.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is free and open-source, </a:t>
            </a:r>
            <a:r>
              <a:rPr lang="en-US" dirty="0"/>
              <a:t>available under the GNU General Public License v2, there is a possibility for commercial support. 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users).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651749"/>
            <a:ext cx="5054112" cy="1354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dirty="0">
              <a:solidFill>
                <a:srgbClr val="4E5865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-l nodes=4:ppn=36,walltime=00:15:00,</a:t>
            </a:r>
            <a:endParaRPr lang="en-US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skylake:singleisland,partition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bigmem,pmem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=20gb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5986948" y="1667101"/>
            <a:ext cx="5376425" cy="431502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--time=00:15:00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-t 00:15:00 -N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-C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--mem-per-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5AC4D-F8E9-4CD0-87A1-7B3EEED82309}"/>
              </a:ext>
            </a:extLst>
          </p:cNvPr>
          <p:cNvSpPr txBox="1"/>
          <p:nvPr/>
        </p:nvSpPr>
        <p:spPr>
          <a:xfrm>
            <a:off x="5986269" y="1186651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bigmem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example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A306992-E204-BA55-6D18-4A69CB83E877}"/>
              </a:ext>
            </a:extLst>
          </p:cNvPr>
          <p:cNvSpPr txBox="1"/>
          <p:nvPr/>
        </p:nvSpPr>
        <p:spPr>
          <a:xfrm>
            <a:off x="342302" y="1186650"/>
            <a:ext cx="2722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4E5865"/>
                </a:solidFill>
                <a:ea typeface="Roboto"/>
              </a:rPr>
              <a:t>Torque (on Genius)</a:t>
            </a:r>
          </a:p>
        </p:txBody>
      </p:sp>
    </p:spTree>
    <p:extLst>
      <p:ext uri="{BB962C8B-B14F-4D97-AF65-F5344CB8AC3E}">
        <p14:creationId xmlns:p14="http://schemas.microsoft.com/office/powerpoint/2010/main" val="22432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812CAD8D-A14B-AC7E-3EA5-72BBD2151613}"/>
              </a:ext>
            </a:extLst>
          </p:cNvPr>
          <p:cNvSpPr/>
          <p:nvPr/>
        </p:nvSpPr>
        <p:spPr>
          <a:xfrm>
            <a:off x="-116236" y="6039850"/>
            <a:ext cx="12359897" cy="822358"/>
          </a:xfrm>
          <a:prstGeom prst="roundRect">
            <a:avLst>
              <a:gd name="adj" fmla="val 776"/>
            </a:avLst>
          </a:prstGeom>
          <a:solidFill>
            <a:srgbClr val="F4F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651749"/>
            <a:ext cx="5113192" cy="39149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#!/bin/bash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-l nodes=2:ppn=36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-l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walltime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=160:00:00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-l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=5gb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–A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-j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oe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#PBS -o $PBS_JOBNAME-$PBS_JOBID.log</a:t>
            </a:r>
          </a:p>
          <a:p>
            <a:pPr>
              <a:lnSpc>
                <a:spcPct val="130000"/>
              </a:lnSpc>
            </a:pPr>
            <a:endParaRPr lang="en-US" sz="1600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cd $PBS_O_WORKDIR</a:t>
            </a:r>
            <a:b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</a:b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module load intel/2018a</a:t>
            </a:r>
          </a:p>
          <a:p>
            <a:pPr>
              <a:lnSpc>
                <a:spcPct val="130000"/>
              </a:lnSpc>
            </a:pP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mpirun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endParaRPr lang="en-US" sz="160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5986948" y="1641271"/>
            <a:ext cx="6551713" cy="51952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#!/bin/bash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endParaRPr lang="en-US" sz="1600" dirty="0" err="1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--job-name="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"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-N 1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-t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 Condensed Light"/>
                <a:cs typeface="Courier New"/>
              </a:rPr>
              <a:t>6-16:00:00</a:t>
            </a:r>
            <a:endParaRPr lang="en-US" sz="1600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–p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batch_long</a:t>
            </a:r>
            <a:endParaRPr lang="en-US" sz="1600" dirty="0" err="1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--mem-per-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=3400M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–A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endParaRPr lang="en-US" sz="1600" dirty="0" err="1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#SBATCH --output=%x-%j.log</a:t>
            </a:r>
            <a:endParaRPr lang="en-US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cd $SLURM_SUBMIT_DIR  # usually not needed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 Condensed Light"/>
                <a:cs typeface="Courier New"/>
              </a:rPr>
              <a:t>module --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force purge</a:t>
            </a:r>
            <a:endParaRPr lang="en-US" sz="1600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module use /apps/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leuven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  <a:ea typeface="Roboto"/>
                <a:cs typeface="Courier New"/>
              </a:rPr>
              <a:t>/2021a/modules/all</a:t>
            </a:r>
            <a:endParaRPr lang="en-US" sz="1600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module load intel/2021a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mpirun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hello_world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5AC4D-F8E9-4CD0-87A1-7B3EEED82309}"/>
              </a:ext>
            </a:extLst>
          </p:cNvPr>
          <p:cNvSpPr txBox="1"/>
          <p:nvPr/>
        </p:nvSpPr>
        <p:spPr>
          <a:xfrm>
            <a:off x="5986269" y="1186651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thin node example (batch script)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A306992-E204-BA55-6D18-4A69CB83E877}"/>
              </a:ext>
            </a:extLst>
          </p:cNvPr>
          <p:cNvSpPr txBox="1"/>
          <p:nvPr/>
        </p:nvSpPr>
        <p:spPr>
          <a:xfrm>
            <a:off x="342302" y="1186650"/>
            <a:ext cx="2722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4E5865"/>
                </a:solidFill>
                <a:ea typeface="Roboto"/>
              </a:rPr>
              <a:t>Torque (on Genius)</a:t>
            </a:r>
          </a:p>
        </p:txBody>
      </p: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651749"/>
            <a:ext cx="5113192" cy="1354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sz="1600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sz="1600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-l nodes=1:ppn=18:gpus=2,partition=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5986949" y="1667101"/>
            <a:ext cx="5376425" cy="1354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nl-NL" sz="16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5AC4D-F8E9-4CD0-87A1-7B3EEED82309}"/>
              </a:ext>
            </a:extLst>
          </p:cNvPr>
          <p:cNvSpPr txBox="1"/>
          <p:nvPr/>
        </p:nvSpPr>
        <p:spPr>
          <a:xfrm>
            <a:off x="5986269" y="1186651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000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000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GPU example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A306992-E204-BA55-6D18-4A69CB83E877}"/>
              </a:ext>
            </a:extLst>
          </p:cNvPr>
          <p:cNvSpPr txBox="1"/>
          <p:nvPr/>
        </p:nvSpPr>
        <p:spPr>
          <a:xfrm>
            <a:off x="342302" y="1186650"/>
            <a:ext cx="2722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rgbClr val="4E5865"/>
                </a:solidFill>
                <a:ea typeface="Roboto"/>
              </a:rPr>
              <a:t>Torque (on Genius)</a:t>
            </a:r>
          </a:p>
        </p:txBody>
      </p:sp>
    </p:spTree>
    <p:extLst>
      <p:ext uri="{BB962C8B-B14F-4D97-AF65-F5344CB8AC3E}">
        <p14:creationId xmlns:p14="http://schemas.microsoft.com/office/powerpoint/2010/main" val="38345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job array example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800" dirty="0" err="1">
                <a:ea typeface="新細明體"/>
              </a:rPr>
              <a:t>Slurm</a:t>
            </a:r>
            <a:r>
              <a:rPr lang="en-US" altLang="zh-TW" sz="1800" dirty="0">
                <a:ea typeface="新細明體"/>
              </a:rPr>
              <a:t> job arrays allow to set up and manage series of similar jobs.</a:t>
            </a:r>
            <a:br>
              <a:rPr lang="en-US" altLang="zh-TW" sz="18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18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ea typeface="新細明體"/>
              </a:rPr>
              <a:t>Each array element will have a task ID given by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ea typeface="新細明體"/>
              </a:rPr>
              <a:t>The total number of tasks (here: 72) will be given by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ea typeface="新細明體"/>
              </a:rPr>
              <a:t>Default output file names will be formatted as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18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18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1800" dirty="0">
                <a:ea typeface="新細明體"/>
              </a:rPr>
              <a:t>Note: </a:t>
            </a:r>
            <a:r>
              <a:rPr lang="en-US" altLang="zh-TW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1800" dirty="0">
                <a:ea typeface="新細明體"/>
              </a:rPr>
              <a:t> and </a:t>
            </a:r>
            <a:r>
              <a:rPr lang="en-US" altLang="zh-TW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1800" dirty="0">
                <a:ea typeface="新細明體"/>
              </a:rPr>
              <a:t> are not fully available on </a:t>
            </a:r>
            <a:r>
              <a:rPr lang="en-US" altLang="zh-TW" sz="1800" dirty="0" err="1">
                <a:ea typeface="新細明體"/>
              </a:rPr>
              <a:t>wICE</a:t>
            </a:r>
            <a:endParaRPr lang="en-US" altLang="zh-TW" sz="18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24</a:t>
            </a:fld>
            <a:endParaRPr lang="en-US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B47B56B7-BADD-8072-027D-6F465E865CEA}"/>
              </a:ext>
            </a:extLst>
          </p:cNvPr>
          <p:cNvSpPr txBox="1">
            <a:spLocks/>
          </p:cNvSpPr>
          <p:nvPr/>
        </p:nvSpPr>
        <p:spPr>
          <a:xfrm>
            <a:off x="370323" y="1567318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a typeface="新細明體"/>
              </a:rPr>
              <a:t>For </a:t>
            </a:r>
            <a:r>
              <a:rPr lang="en-US" sz="1800" dirty="0">
                <a:ea typeface="新細明體"/>
              </a:rPr>
              <a:t>interactive pre- and post-processing work, submit to the "interactive" partition.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For e.g. a short interactive single-core session:</a:t>
            </a:r>
            <a:br>
              <a:rPr lang="en-US" altLang="zh-TW" sz="1800" dirty="0">
                <a:ea typeface="新細明體"/>
              </a:rPr>
            </a:br>
            <a:r>
              <a:rPr lang="en-US" sz="1800" dirty="0">
                <a:ea typeface="新細明體"/>
              </a:rPr>
              <a:t> 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新細明體"/>
              </a:rPr>
              <a:t> 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srun -n 1 -t 01:00:00 -A lt2_wice_pilot_xx --partition=interactive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      --cluster=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pty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 bash –l</a:t>
            </a:r>
            <a:endParaRPr lang="nl-NL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To enable X-forwarding, add the</a:t>
            </a:r>
            <a:r>
              <a:rPr lang="en-US" sz="1800" dirty="0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--X11</a:t>
            </a:r>
            <a:r>
              <a:rPr lang="en-US" sz="1800" dirty="0">
                <a:ea typeface="新細明體"/>
              </a:rPr>
              <a:t> option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To also request one GPU instance, add the </a:t>
            </a:r>
            <a:r>
              <a:rPr lang="en-US" sz="1800" dirty="0">
                <a:solidFill>
                  <a:srgbClr val="333639"/>
                </a:solidFill>
                <a:latin typeface="FlandersArtSans-Regular"/>
                <a:ea typeface="新細明體"/>
                <a:cs typeface="Courier New"/>
              </a:rPr>
              <a:t>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gpus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=1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</a:t>
            </a:r>
            <a:r>
              <a:rPr lang="en-US" sz="1800" dirty="0">
                <a:ea typeface="新細明體"/>
              </a:rPr>
              <a:t>option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To submit the job from interactive node you can use </a:t>
            </a:r>
            <a:r>
              <a:rPr lang="en-US" sz="1800" dirty="0" err="1">
                <a:latin typeface="FlandersArtSans-Regular"/>
                <a:ea typeface="新細明體"/>
                <a:cs typeface="Courier New"/>
              </a:rPr>
              <a:t>sbatch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command.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But for further tests with </a:t>
            </a:r>
            <a:r>
              <a:rPr lang="en-US" sz="1800" dirty="0" err="1">
                <a:latin typeface="FlandersArtSans-Regular"/>
                <a:ea typeface="新細明體"/>
                <a:cs typeface="Courier New"/>
              </a:rPr>
              <a:t>srun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you need to first request resources: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$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salloc</a:t>
            </a:r>
            <a:r>
              <a:rPr lang="en-US" sz="1800" dirty="0">
                <a:latin typeface="Courier New"/>
                <a:ea typeface="+mn-lt"/>
                <a:cs typeface="+mn-lt"/>
              </a:rPr>
              <a:t> --cluster=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wice</a:t>
            </a:r>
            <a:r>
              <a:rPr lang="en-US" sz="1800" dirty="0">
                <a:latin typeface="Courier New"/>
                <a:ea typeface="+mn-lt"/>
                <a:cs typeface="+mn-lt"/>
              </a:rPr>
              <a:t> -A 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lp_pilot_xx</a:t>
            </a:r>
            <a:r>
              <a:rPr lang="en-US" sz="1800" dirty="0">
                <a:latin typeface="Courier New"/>
                <a:ea typeface="+mn-lt"/>
                <a:cs typeface="+mn-lt"/>
              </a:rPr>
              <a:t> -n 1 -t 30:00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And only then run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$ 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srun</a:t>
            </a:r>
            <a:r>
              <a:rPr lang="en-US" sz="1800" dirty="0">
                <a:latin typeface="Courier New"/>
                <a:ea typeface="+mn-lt"/>
                <a:cs typeface="+mn-lt"/>
              </a:rPr>
              <a:t> --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pty</a:t>
            </a:r>
            <a:r>
              <a:rPr lang="en-US" sz="1800" dirty="0">
                <a:latin typeface="Courier New"/>
                <a:ea typeface="+mn-lt"/>
                <a:cs typeface="+mn-lt"/>
              </a:rPr>
              <a:t> /bin/bash -l</a:t>
            </a:r>
            <a:endParaRPr lang="en-US" sz="1800" dirty="0">
              <a:latin typeface="Courier New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FlandersArtSans-Regular"/>
                <a:ea typeface="新細明體"/>
                <a:cs typeface="Courier New"/>
              </a:rPr>
              <a:t>Alternatively instead of </a:t>
            </a:r>
            <a:r>
              <a:rPr lang="en-US" sz="1800" dirty="0" err="1">
                <a:latin typeface="FlandersArtSans-Regular"/>
                <a:ea typeface="新細明體"/>
                <a:cs typeface="Courier New"/>
              </a:rPr>
              <a:t>srun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it is possible to </a:t>
            </a:r>
            <a:r>
              <a:rPr lang="en-US" sz="1800" dirty="0" err="1">
                <a:latin typeface="FlandersArtSans-Regular"/>
                <a:ea typeface="新細明體"/>
                <a:cs typeface="Courier New"/>
              </a:rPr>
              <a:t>ssh</a:t>
            </a:r>
            <a:r>
              <a:rPr lang="en-US" sz="1800" dirty="0">
                <a:latin typeface="FlandersArtSans-Regular"/>
                <a:ea typeface="新細明體"/>
                <a:cs typeface="Courier New"/>
              </a:rPr>
              <a:t> to the reserved node.</a:t>
            </a:r>
            <a:endParaRPr lang="en-US" sz="1800" dirty="0">
              <a:latin typeface="Courier New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FlandersArtSans-Regular"/>
              <a:ea typeface="新細明體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800" dirty="0">
                <a:latin typeface="FlandersArtSans-Regular"/>
                <a:ea typeface="新細明體"/>
                <a:cs typeface="Courier New"/>
              </a:rPr>
            </a:b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interactive job example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3 days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partition given may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~60008890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 – please check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if ok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code. 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67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28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Jobs: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63546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Credits</a:t>
            </a:r>
            <a:br>
              <a:rPr lang="en-US" altLang="zh-TW" dirty="0"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will be possible in the future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sam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-balance (on a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interactive node )to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900545" y="385156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123      lt2_wice_pilot_xx      100000          0               100000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47000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dirty="0"/>
              <a:t>The </a:t>
            </a: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Simple Linux Utility for Resource Management</a:t>
            </a:r>
            <a:r>
              <a:rPr lang="en-US" dirty="0"/>
              <a:t> (</a:t>
            </a:r>
            <a:r>
              <a:rPr lang="en-US" b="1" dirty="0"/>
              <a:t>SLURM</a:t>
            </a:r>
            <a:r>
              <a:rPr lang="en-US" dirty="0"/>
              <a:t>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As of November 2021 according to the TOP500 list of most powerful computers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is the workload manager on more than half of the top ten systems.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 err="1"/>
              <a:t>Slurm's</a:t>
            </a:r>
            <a:r>
              <a:rPr lang="en-US" dirty="0"/>
              <a:t> design is very modular with ~100 optional plugins used for sophisticated configurations: database integration for accounting, management of resource limits and workload prioritization.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Jobs: credits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are equivalent to 1 MAM credit.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Computing for 1 minute on a single GPU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*258.33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*4.16667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168375"/>
            <a:ext cx="112221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scontrol</a:t>
            </a:r>
            <a:r>
              <a:rPr lang="en-US" dirty="0">
                <a:latin typeface="Courier New"/>
                <a:cs typeface="Courier New"/>
              </a:rPr>
              <a:t> show partitions --cluster=</a:t>
            </a:r>
            <a:r>
              <a:rPr lang="en-US" dirty="0" err="1">
                <a:latin typeface="Courier New"/>
                <a:cs typeface="Courier New"/>
              </a:rPr>
              <a:t>wice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ea typeface="+mn-lt"/>
                <a:cs typeface="+mn-lt"/>
              </a:rPr>
              <a:t>…</a:t>
            </a:r>
            <a:br>
              <a:rPr lang="en-US" dirty="0">
                <a:latin typeface="Courier New"/>
                <a:ea typeface="+mn-lt"/>
                <a:cs typeface="+mn-lt"/>
              </a:rPr>
            </a:br>
            <a:r>
              <a:rPr lang="en-US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dirty="0">
                <a:latin typeface="Courier New"/>
                <a:ea typeface="+mn-lt"/>
                <a:cs typeface="+mn-lt"/>
              </a:rPr>
              <a:t>=</a:t>
            </a:r>
            <a:r>
              <a:rPr lang="en-US" dirty="0" err="1">
                <a:latin typeface="Courier New"/>
                <a:ea typeface="+mn-lt"/>
                <a:cs typeface="+mn-lt"/>
              </a:rPr>
              <a:t>gpu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…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ea typeface="+mn-lt"/>
                <a:cs typeface="+mn-lt"/>
              </a:rPr>
              <a:t>   </a:t>
            </a:r>
            <a:r>
              <a:rPr lang="en-US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dirty="0">
                <a:latin typeface="Courier New"/>
                <a:ea typeface="+mn-lt"/>
                <a:cs typeface="+mn-lt"/>
              </a:rPr>
              <a:t>=CPU=4.16667,GRES/gpu:a100-sxm4-80gb=258.33333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Current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No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specific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login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nodes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-&gt;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looking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or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software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displays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also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 modules (SLURM exports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env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variables)</a:t>
            </a:r>
            <a:br>
              <a:rPr lang="nl-BE" dirty="0">
                <a:solidFill>
                  <a:srgbClr val="4E5865"/>
                </a:solidFill>
                <a:ea typeface="新細明體"/>
              </a:rPr>
            </a:b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73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-225338" y="1500627"/>
            <a:ext cx="14398537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Can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be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done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 or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node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-------------------------- /apps/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sz="2000" dirty="0">
                <a:solidFill>
                  <a:srgbClr val="4E5865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2021a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/modules/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-------------</a:t>
            </a: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/1.6.12-foss-2021a-slurm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/1.6.12-intel-2021a-slurm</a:t>
            </a: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 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      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       (D)</a:t>
            </a:r>
          </a:p>
          <a:p>
            <a:pPr marL="742950" lvl="1" indent="-342900">
              <a:buBlip>
                <a:blip r:embed="rId2"/>
              </a:buBlip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373922"/>
            <a:ext cx="12115800" cy="450622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It is possible to run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&amp;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&amp;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OMP_PROC_BIND=close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-x OMP_PROC_BIND=$OMP_PROC_BIND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non-hybrid MPI application (Intel MPI) with  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-np 4  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General overview – what can we request from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non-hybrid MPI application (Intel MPI) with   processes spread out to maximize memory bandwidth (alternative approach).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=16 --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-np 4  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3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3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63695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3"/>
              </a:rPr>
              <a:t>https://slurm.schedmd.com/</a:t>
            </a:r>
            <a:endParaRPr lang="nl-NL"/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4"/>
              </a:rPr>
              <a:t>https://docs.vscentrum.be/en/latest/antwerp/SLURM_UAntwerp.html#antwerp-slurm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https://docs.vscentrum.be/en/latest/antwerp/SLURM_convert_from_PBS.html?highlight=slurm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6"/>
              </a:rPr>
              <a:t>https://www.marquette.edu/high-performance-computing/pbs-to-slurm.php#:~:text=In%20PBS%2C%20you%20ask%20for,evenly%20distributed%20across%20N%20nodes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7"/>
              </a:rPr>
              <a:t>https://oit.utk.edu/hpsc/isaac-open-enclave-new-kpb/isaac-open-enclave-slurm/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8"/>
              </a:rPr>
              <a:t>https://www.msi.umn.edu/slurm/pbs-conversion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9"/>
              </a:rPr>
              <a:t>https://userinfo.surfsara.nl/documentation/translate-pbstorque-slurm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10"/>
              </a:rPr>
              <a:t>https://www.serc.iisc.ac.in/serc_web/wp-content/uploads/2019/05/SLURM.pdf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0011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Different workload manager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</a:t>
            </a:r>
            <a:r>
              <a:rPr lang="en-US" altLang="zh-TW" sz="2400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en-US" altLang="zh-TW" dirty="0">
                <a:solidFill>
                  <a:srgbClr val="4E5865"/>
                </a:solidFill>
                <a:ea typeface="新細明體"/>
                <a:hlinkClick r:id="rId2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instead of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Torque+Moab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3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a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interactive node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                         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                         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3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07EAC-DED1-4808-9EA8-5AB752CA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88" y="1035674"/>
            <a:ext cx="6962775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88" y="1978649"/>
            <a:ext cx="7105650" cy="35433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57C13-D3BD-4167-867D-8E7BDBA9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12672-11AF-48F1-B0AA-E0D814DA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325" y="638175"/>
            <a:ext cx="84010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198567"/>
            <a:ext cx="6477000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/>
          <a:lstStyle/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Jobsystem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7DD34-3022-46FE-96B4-B69A1EFE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62" y="899000"/>
            <a:ext cx="6581775" cy="532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500" y="1244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everyone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4193</Words>
  <Application>Microsoft Office PowerPoint</Application>
  <PresentationFormat>Widescreen</PresentationFormat>
  <Paragraphs>507</Paragraphs>
  <Slides>41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Infosession</vt:lpstr>
      <vt:lpstr>PowerPoint Presentation</vt:lpstr>
      <vt:lpstr>PowerPoint Presentation</vt:lpstr>
      <vt:lpstr>PowerPoint Presentation</vt:lpstr>
      <vt:lpstr>Jobsystem</vt:lpstr>
      <vt:lpstr>Jobsystem</vt:lpstr>
      <vt:lpstr>Jobsystem</vt:lpstr>
      <vt:lpstr>Jobsystem</vt:lpstr>
      <vt:lpstr>Jobsystem</vt:lpstr>
      <vt:lpstr>Jobsystem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Jobs: credits</vt:lpstr>
      <vt:lpstr>Jobs: credits</vt:lpstr>
      <vt:lpstr>Current problems:</vt:lpstr>
      <vt:lpstr>Submitting worker jobs</vt:lpstr>
      <vt:lpstr>Submitting worker jobs</vt:lpstr>
      <vt:lpstr>Submitting worker jobs</vt:lpstr>
      <vt:lpstr>Submitting worker jobs</vt:lpstr>
      <vt:lpstr>Extra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2616</cp:revision>
  <dcterms:created xsi:type="dcterms:W3CDTF">2018-06-21T07:15:36Z</dcterms:created>
  <dcterms:modified xsi:type="dcterms:W3CDTF">2022-10-11T14:04:20Z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