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82" r:id="rId3"/>
    <p:sldId id="257" r:id="rId4"/>
    <p:sldId id="280" r:id="rId5"/>
    <p:sldId id="284" r:id="rId6"/>
    <p:sldId id="258" r:id="rId7"/>
    <p:sldId id="283" r:id="rId8"/>
    <p:sldId id="260" r:id="rId9"/>
    <p:sldId id="261" r:id="rId10"/>
    <p:sldId id="263" r:id="rId11"/>
    <p:sldId id="264" r:id="rId12"/>
    <p:sldId id="270" r:id="rId13"/>
    <p:sldId id="285" r:id="rId14"/>
    <p:sldId id="262" r:id="rId15"/>
    <p:sldId id="272" r:id="rId16"/>
    <p:sldId id="271" r:id="rId17"/>
    <p:sldId id="265" r:id="rId18"/>
    <p:sldId id="286" r:id="rId19"/>
    <p:sldId id="266" r:id="rId20"/>
    <p:sldId id="273" r:id="rId21"/>
    <p:sldId id="287" r:id="rId22"/>
    <p:sldId id="268" r:id="rId23"/>
    <p:sldId id="274" r:id="rId24"/>
    <p:sldId id="275" r:id="rId25"/>
    <p:sldId id="276" r:id="rId26"/>
    <p:sldId id="277" r:id="rId27"/>
    <p:sldId id="289" r:id="rId28"/>
    <p:sldId id="278" r:id="rId29"/>
    <p:sldId id="288" r:id="rId30"/>
    <p:sldId id="269" r:id="rId31"/>
    <p:sldId id="267" r:id="rId32"/>
    <p:sldId id="290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D6A43BB-A039-4B2A-B3FC-A679E6946F95}">
          <p14:sldIdLst>
            <p14:sldId id="282"/>
            <p14:sldId id="257"/>
            <p14:sldId id="280"/>
            <p14:sldId id="284"/>
          </p14:sldIdLst>
        </p14:section>
        <p14:section name="Parallel file system" id="{8911869D-475A-4FFC-857F-ADD9DE691622}">
          <p14:sldIdLst>
            <p14:sldId id="258"/>
            <p14:sldId id="283"/>
            <p14:sldId id="260"/>
            <p14:sldId id="261"/>
            <p14:sldId id="263"/>
            <p14:sldId id="264"/>
            <p14:sldId id="270"/>
          </p14:sldIdLst>
        </p14:section>
        <p14:section name="Parallel I/O" id="{4F69D886-1710-46B2-A988-222BD368F1A0}">
          <p14:sldIdLst>
            <p14:sldId id="285"/>
            <p14:sldId id="262"/>
            <p14:sldId id="272"/>
            <p14:sldId id="271"/>
            <p14:sldId id="265"/>
          </p14:sldIdLst>
        </p14:section>
        <p14:section name="Use cases" id="{2C9DBD9D-CAAC-4EC7-A27D-951AB0E2A6FE}">
          <p14:sldIdLst>
            <p14:sldId id="286"/>
            <p14:sldId id="266"/>
            <p14:sldId id="273"/>
            <p14:sldId id="287"/>
            <p14:sldId id="268"/>
            <p14:sldId id="274"/>
            <p14:sldId id="275"/>
            <p14:sldId id="276"/>
            <p14:sldId id="277"/>
            <p14:sldId id="289"/>
            <p14:sldId id="278"/>
            <p14:sldId id="288"/>
            <p14:sldId id="269"/>
          </p14:sldIdLst>
        </p14:section>
        <p14:section name="Outro" id="{C6D06DE4-C3B0-4654-8CBE-FD76C0B9A774}">
          <p14:sldIdLst>
            <p14:sldId id="26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3B287-9500-4069-B5E7-DA560C4F1E29}" v="1203" dt="2022-10-12T14:20:27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66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Vandenbrande" userId="ec93f151-84b8-4415-8f43-1694f9b10e81" providerId="ADAL" clId="{78C3B287-9500-4069-B5E7-DA560C4F1E29}"/>
    <pc:docChg chg="undo custSel addSld delSld modSld sldOrd addSection modSection">
      <pc:chgData name="Steven Vandenbrande" userId="ec93f151-84b8-4415-8f43-1694f9b10e81" providerId="ADAL" clId="{78C3B287-9500-4069-B5E7-DA560C4F1E29}" dt="2022-10-12T14:20:27.235" v="13006" actId="20577"/>
      <pc:docMkLst>
        <pc:docMk/>
      </pc:docMkLst>
      <pc:sldChg chg="modSp del mod">
        <pc:chgData name="Steven Vandenbrande" userId="ec93f151-84b8-4415-8f43-1694f9b10e81" providerId="ADAL" clId="{78C3B287-9500-4069-B5E7-DA560C4F1E29}" dt="2022-09-30T13:35:56.796" v="9855" actId="2696"/>
        <pc:sldMkLst>
          <pc:docMk/>
          <pc:sldMk cId="2498667142" sldId="256"/>
        </pc:sldMkLst>
        <pc:spChg chg="mod">
          <ac:chgData name="Steven Vandenbrande" userId="ec93f151-84b8-4415-8f43-1694f9b10e81" providerId="ADAL" clId="{78C3B287-9500-4069-B5E7-DA560C4F1E29}" dt="2022-09-30T13:23:25.579" v="9807" actId="14100"/>
          <ac:spMkLst>
            <pc:docMk/>
            <pc:sldMk cId="2498667142" sldId="256"/>
            <ac:spMk id="2" creationId="{0A76D88F-A75D-400B-80E3-E59A125AF463}"/>
          </ac:spMkLst>
        </pc:spChg>
      </pc:sldChg>
      <pc:sldChg chg="modSp mod">
        <pc:chgData name="Steven Vandenbrande" userId="ec93f151-84b8-4415-8f43-1694f9b10e81" providerId="ADAL" clId="{78C3B287-9500-4069-B5E7-DA560C4F1E29}" dt="2022-10-12T08:44:49.865" v="12963" actId="20577"/>
        <pc:sldMkLst>
          <pc:docMk/>
          <pc:sldMk cId="3680530170" sldId="257"/>
        </pc:sldMkLst>
        <pc:spChg chg="mod">
          <ac:chgData name="Steven Vandenbrande" userId="ec93f151-84b8-4415-8f43-1694f9b10e81" providerId="ADAL" clId="{78C3B287-9500-4069-B5E7-DA560C4F1E29}" dt="2022-10-12T08:44:49.865" v="12963" actId="20577"/>
          <ac:spMkLst>
            <pc:docMk/>
            <pc:sldMk cId="3680530170" sldId="257"/>
            <ac:spMk id="3" creationId="{A8FCCE40-6E86-4E2B-9C2F-0F264A46E69C}"/>
          </ac:spMkLst>
        </pc:spChg>
      </pc:sldChg>
      <pc:sldChg chg="addSp modSp mod modAnim">
        <pc:chgData name="Steven Vandenbrande" userId="ec93f151-84b8-4415-8f43-1694f9b10e81" providerId="ADAL" clId="{78C3B287-9500-4069-B5E7-DA560C4F1E29}" dt="2022-10-11T14:14:37.759" v="12483"/>
        <pc:sldMkLst>
          <pc:docMk/>
          <pc:sldMk cId="3792626894" sldId="258"/>
        </pc:sldMkLst>
        <pc:spChg chg="mod">
          <ac:chgData name="Steven Vandenbrande" userId="ec93f151-84b8-4415-8f43-1694f9b10e81" providerId="ADAL" clId="{78C3B287-9500-4069-B5E7-DA560C4F1E29}" dt="2022-10-07T06:24:42.327" v="11752" actId="20577"/>
          <ac:spMkLst>
            <pc:docMk/>
            <pc:sldMk cId="3792626894" sldId="258"/>
            <ac:spMk id="2" creationId="{5DCE343A-6980-49BF-ADFF-1B2077B08031}"/>
          </ac:spMkLst>
        </pc:spChg>
        <pc:spChg chg="add mod">
          <ac:chgData name="Steven Vandenbrande" userId="ec93f151-84b8-4415-8f43-1694f9b10e81" providerId="ADAL" clId="{78C3B287-9500-4069-B5E7-DA560C4F1E29}" dt="2022-10-11T14:04:30.522" v="12388" actId="1076"/>
          <ac:spMkLst>
            <pc:docMk/>
            <pc:sldMk cId="3792626894" sldId="258"/>
            <ac:spMk id="3" creationId="{72D091B2-C7A2-44F7-814B-BDDB71FA97F8}"/>
          </ac:spMkLst>
        </pc:spChg>
        <pc:spChg chg="mod">
          <ac:chgData name="Steven Vandenbrande" userId="ec93f151-84b8-4415-8f43-1694f9b10e81" providerId="ADAL" clId="{78C3B287-9500-4069-B5E7-DA560C4F1E29}" dt="2022-10-11T14:05:27.526" v="12412" actId="313"/>
          <ac:spMkLst>
            <pc:docMk/>
            <pc:sldMk cId="3792626894" sldId="258"/>
            <ac:spMk id="8" creationId="{C8018D27-911E-49DC-A7A1-A8B17C7B9BBD}"/>
          </ac:spMkLst>
        </pc:spChg>
        <pc:picChg chg="add mod ord">
          <ac:chgData name="Steven Vandenbrande" userId="ec93f151-84b8-4415-8f43-1694f9b10e81" providerId="ADAL" clId="{78C3B287-9500-4069-B5E7-DA560C4F1E29}" dt="2022-10-11T14:12:32.797" v="12467" actId="167"/>
          <ac:picMkLst>
            <pc:docMk/>
            <pc:sldMk cId="3792626894" sldId="258"/>
            <ac:picMk id="5" creationId="{A616F65D-BB62-43AF-94C2-6BF3D2DF62DD}"/>
          </ac:picMkLst>
        </pc:picChg>
        <pc:picChg chg="mod">
          <ac:chgData name="Steven Vandenbrande" userId="ec93f151-84b8-4415-8f43-1694f9b10e81" providerId="ADAL" clId="{78C3B287-9500-4069-B5E7-DA560C4F1E29}" dt="2022-10-11T14:14:16.781" v="12480" actId="1076"/>
          <ac:picMkLst>
            <pc:docMk/>
            <pc:sldMk cId="3792626894" sldId="258"/>
            <ac:picMk id="7" creationId="{C11387E1-1AED-4091-A9DF-0D99B5396536}"/>
          </ac:picMkLst>
        </pc:picChg>
      </pc:sldChg>
      <pc:sldChg chg="addSp modSp mod">
        <pc:chgData name="Steven Vandenbrande" userId="ec93f151-84b8-4415-8f43-1694f9b10e81" providerId="ADAL" clId="{78C3B287-9500-4069-B5E7-DA560C4F1E29}" dt="2022-10-12T13:18:58.870" v="12996" actId="27636"/>
        <pc:sldMkLst>
          <pc:docMk/>
          <pc:sldMk cId="2769315792" sldId="260"/>
        </pc:sldMkLst>
        <pc:spChg chg="mod">
          <ac:chgData name="Steven Vandenbrande" userId="ec93f151-84b8-4415-8f43-1694f9b10e81" providerId="ADAL" clId="{78C3B287-9500-4069-B5E7-DA560C4F1E29}" dt="2022-10-12T13:18:58.870" v="12996" actId="27636"/>
          <ac:spMkLst>
            <pc:docMk/>
            <pc:sldMk cId="2769315792" sldId="260"/>
            <ac:spMk id="4" creationId="{B120C54A-AFC3-4FF4-9075-91DE1C989B7A}"/>
          </ac:spMkLst>
        </pc:spChg>
        <pc:spChg chg="add mod">
          <ac:chgData name="Steven Vandenbrande" userId="ec93f151-84b8-4415-8f43-1694f9b10e81" providerId="ADAL" clId="{78C3B287-9500-4069-B5E7-DA560C4F1E29}" dt="2022-10-11T14:06:14.760" v="12439" actId="1076"/>
          <ac:spMkLst>
            <pc:docMk/>
            <pc:sldMk cId="2769315792" sldId="260"/>
            <ac:spMk id="5" creationId="{BAA9C653-C174-4552-8C27-81572DB45584}"/>
          </ac:spMkLst>
        </pc:spChg>
        <pc:picChg chg="mod">
          <ac:chgData name="Steven Vandenbrande" userId="ec93f151-84b8-4415-8f43-1694f9b10e81" providerId="ADAL" clId="{78C3B287-9500-4069-B5E7-DA560C4F1E29}" dt="2022-10-11T14:06:07.604" v="12431" actId="1076"/>
          <ac:picMkLst>
            <pc:docMk/>
            <pc:sldMk cId="2769315792" sldId="260"/>
            <ac:picMk id="7" creationId="{C11387E1-1AED-4091-A9DF-0D99B5396536}"/>
          </ac:picMkLst>
        </pc:picChg>
      </pc:sldChg>
      <pc:sldChg chg="modSp mod">
        <pc:chgData name="Steven Vandenbrande" userId="ec93f151-84b8-4415-8f43-1694f9b10e81" providerId="ADAL" clId="{78C3B287-9500-4069-B5E7-DA560C4F1E29}" dt="2022-10-11T14:06:28.376" v="12441" actId="1076"/>
        <pc:sldMkLst>
          <pc:docMk/>
          <pc:sldMk cId="2472221500" sldId="261"/>
        </pc:sldMkLst>
        <pc:spChg chg="mod">
          <ac:chgData name="Steven Vandenbrande" userId="ec93f151-84b8-4415-8f43-1694f9b10e81" providerId="ADAL" clId="{78C3B287-9500-4069-B5E7-DA560C4F1E29}" dt="2022-10-11T14:06:23.237" v="12440" actId="1076"/>
          <ac:spMkLst>
            <pc:docMk/>
            <pc:sldMk cId="2472221500" sldId="261"/>
            <ac:spMk id="4" creationId="{B120C54A-AFC3-4FF4-9075-91DE1C989B7A}"/>
          </ac:spMkLst>
        </pc:spChg>
        <pc:picChg chg="mod">
          <ac:chgData name="Steven Vandenbrande" userId="ec93f151-84b8-4415-8f43-1694f9b10e81" providerId="ADAL" clId="{78C3B287-9500-4069-B5E7-DA560C4F1E29}" dt="2022-10-11T14:06:28.376" v="12441" actId="1076"/>
          <ac:picMkLst>
            <pc:docMk/>
            <pc:sldMk cId="2472221500" sldId="261"/>
            <ac:picMk id="7" creationId="{C11387E1-1AED-4091-A9DF-0D99B5396536}"/>
          </ac:picMkLst>
        </pc:picChg>
      </pc:sldChg>
      <pc:sldChg chg="addSp delSp modSp mod">
        <pc:chgData name="Steven Vandenbrande" userId="ec93f151-84b8-4415-8f43-1694f9b10e81" providerId="ADAL" clId="{78C3B287-9500-4069-B5E7-DA560C4F1E29}" dt="2022-10-12T11:11:38.054" v="12983" actId="20577"/>
        <pc:sldMkLst>
          <pc:docMk/>
          <pc:sldMk cId="853362764" sldId="262"/>
        </pc:sldMkLst>
        <pc:spChg chg="mod">
          <ac:chgData name="Steven Vandenbrande" userId="ec93f151-84b8-4415-8f43-1694f9b10e81" providerId="ADAL" clId="{78C3B287-9500-4069-B5E7-DA560C4F1E29}" dt="2022-09-29T11:16:31.368" v="2345" actId="20577"/>
          <ac:spMkLst>
            <pc:docMk/>
            <pc:sldMk cId="853362764" sldId="262"/>
            <ac:spMk id="2" creationId="{5DCE343A-6980-49BF-ADFF-1B2077B08031}"/>
          </ac:spMkLst>
        </pc:spChg>
        <pc:spChg chg="del">
          <ac:chgData name="Steven Vandenbrande" userId="ec93f151-84b8-4415-8f43-1694f9b10e81" providerId="ADAL" clId="{78C3B287-9500-4069-B5E7-DA560C4F1E29}" dt="2022-09-29T11:16:37.014" v="2347" actId="478"/>
          <ac:spMkLst>
            <pc:docMk/>
            <pc:sldMk cId="853362764" sldId="262"/>
            <ac:spMk id="4" creationId="{B120C54A-AFC3-4FF4-9075-91DE1C989B7A}"/>
          </ac:spMkLst>
        </pc:spChg>
        <pc:spChg chg="add mod">
          <ac:chgData name="Steven Vandenbrande" userId="ec93f151-84b8-4415-8f43-1694f9b10e81" providerId="ADAL" clId="{78C3B287-9500-4069-B5E7-DA560C4F1E29}" dt="2022-10-12T11:11:38.054" v="12983" actId="20577"/>
          <ac:spMkLst>
            <pc:docMk/>
            <pc:sldMk cId="853362764" sldId="262"/>
            <ac:spMk id="5" creationId="{52FFC619-F33A-430B-8549-167BBB1DEC8C}"/>
          </ac:spMkLst>
        </pc:spChg>
        <pc:picChg chg="del">
          <ac:chgData name="Steven Vandenbrande" userId="ec93f151-84b8-4415-8f43-1694f9b10e81" providerId="ADAL" clId="{78C3B287-9500-4069-B5E7-DA560C4F1E29}" dt="2022-09-29T11:16:33.562" v="2346" actId="478"/>
          <ac:picMkLst>
            <pc:docMk/>
            <pc:sldMk cId="853362764" sldId="262"/>
            <ac:picMk id="7" creationId="{C11387E1-1AED-4091-A9DF-0D99B5396536}"/>
          </ac:picMkLst>
        </pc:picChg>
      </pc:sldChg>
      <pc:sldChg chg="modSp mod">
        <pc:chgData name="Steven Vandenbrande" userId="ec93f151-84b8-4415-8f43-1694f9b10e81" providerId="ADAL" clId="{78C3B287-9500-4069-B5E7-DA560C4F1E29}" dt="2022-10-12T08:58:56.478" v="12968" actId="20577"/>
        <pc:sldMkLst>
          <pc:docMk/>
          <pc:sldMk cId="3692015138" sldId="263"/>
        </pc:sldMkLst>
        <pc:spChg chg="mod">
          <ac:chgData name="Steven Vandenbrande" userId="ec93f151-84b8-4415-8f43-1694f9b10e81" providerId="ADAL" clId="{78C3B287-9500-4069-B5E7-DA560C4F1E29}" dt="2022-10-12T08:58:56.478" v="12968" actId="20577"/>
          <ac:spMkLst>
            <pc:docMk/>
            <pc:sldMk cId="3692015138" sldId="263"/>
            <ac:spMk id="4" creationId="{B120C54A-AFC3-4FF4-9075-91DE1C989B7A}"/>
          </ac:spMkLst>
        </pc:spChg>
      </pc:sldChg>
      <pc:sldChg chg="addSp delSp modSp add mod">
        <pc:chgData name="Steven Vandenbrande" userId="ec93f151-84b8-4415-8f43-1694f9b10e81" providerId="ADAL" clId="{78C3B287-9500-4069-B5E7-DA560C4F1E29}" dt="2022-10-12T08:59:31.806" v="12972" actId="20577"/>
        <pc:sldMkLst>
          <pc:docMk/>
          <pc:sldMk cId="2923207524" sldId="264"/>
        </pc:sldMkLst>
        <pc:spChg chg="mod">
          <ac:chgData name="Steven Vandenbrande" userId="ec93f151-84b8-4415-8f43-1694f9b10e81" providerId="ADAL" clId="{78C3B287-9500-4069-B5E7-DA560C4F1E29}" dt="2022-09-21T15:27:48.720" v="35" actId="20577"/>
          <ac:spMkLst>
            <pc:docMk/>
            <pc:sldMk cId="2923207524" sldId="264"/>
            <ac:spMk id="2" creationId="{5DCE343A-6980-49BF-ADFF-1B2077B08031}"/>
          </ac:spMkLst>
        </pc:spChg>
        <pc:spChg chg="del">
          <ac:chgData name="Steven Vandenbrande" userId="ec93f151-84b8-4415-8f43-1694f9b10e81" providerId="ADAL" clId="{78C3B287-9500-4069-B5E7-DA560C4F1E29}" dt="2022-09-29T09:08:42.094" v="997" actId="478"/>
          <ac:spMkLst>
            <pc:docMk/>
            <pc:sldMk cId="2923207524" sldId="264"/>
            <ac:spMk id="4" creationId="{B120C54A-AFC3-4FF4-9075-91DE1C989B7A}"/>
          </ac:spMkLst>
        </pc:spChg>
        <pc:spChg chg="add mod">
          <ac:chgData name="Steven Vandenbrande" userId="ec93f151-84b8-4415-8f43-1694f9b10e81" providerId="ADAL" clId="{78C3B287-9500-4069-B5E7-DA560C4F1E29}" dt="2022-10-12T08:59:31.806" v="12972" actId="20577"/>
          <ac:spMkLst>
            <pc:docMk/>
            <pc:sldMk cId="2923207524" sldId="264"/>
            <ac:spMk id="5" creationId="{99291FE9-36D3-4CDE-9F5B-6350987A7ECF}"/>
          </ac:spMkLst>
        </pc:spChg>
        <pc:picChg chg="del">
          <ac:chgData name="Steven Vandenbrande" userId="ec93f151-84b8-4415-8f43-1694f9b10e81" providerId="ADAL" clId="{78C3B287-9500-4069-B5E7-DA560C4F1E29}" dt="2022-09-21T15:29:15.652" v="36" actId="478"/>
          <ac:picMkLst>
            <pc:docMk/>
            <pc:sldMk cId="2923207524" sldId="264"/>
            <ac:picMk id="7" creationId="{C11387E1-1AED-4091-A9DF-0D99B5396536}"/>
          </ac:picMkLst>
        </pc:picChg>
      </pc:sldChg>
      <pc:sldChg chg="addSp delSp modSp add mod modAnim">
        <pc:chgData name="Steven Vandenbrande" userId="ec93f151-84b8-4415-8f43-1694f9b10e81" providerId="ADAL" clId="{78C3B287-9500-4069-B5E7-DA560C4F1E29}" dt="2022-10-11T14:51:42.186" v="12579"/>
        <pc:sldMkLst>
          <pc:docMk/>
          <pc:sldMk cId="3436122940" sldId="265"/>
        </pc:sldMkLst>
        <pc:spChg chg="mod">
          <ac:chgData name="Steven Vandenbrande" userId="ec93f151-84b8-4415-8f43-1694f9b10e81" providerId="ADAL" clId="{78C3B287-9500-4069-B5E7-DA560C4F1E29}" dt="2022-09-29T11:24:06.142" v="2734" actId="20577"/>
          <ac:spMkLst>
            <pc:docMk/>
            <pc:sldMk cId="3436122940" sldId="265"/>
            <ac:spMk id="2" creationId="{5DCE343A-6980-49BF-ADFF-1B2077B08031}"/>
          </ac:spMkLst>
        </pc:spChg>
        <pc:spChg chg="del">
          <ac:chgData name="Steven Vandenbrande" userId="ec93f151-84b8-4415-8f43-1694f9b10e81" providerId="ADAL" clId="{78C3B287-9500-4069-B5E7-DA560C4F1E29}" dt="2022-09-29T10:18:32.760" v="2307" actId="478"/>
          <ac:spMkLst>
            <pc:docMk/>
            <pc:sldMk cId="3436122940" sldId="265"/>
            <ac:spMk id="4" creationId="{B120C54A-AFC3-4FF4-9075-91DE1C989B7A}"/>
          </ac:spMkLst>
        </pc:spChg>
        <pc:spChg chg="add mod">
          <ac:chgData name="Steven Vandenbrande" userId="ec93f151-84b8-4415-8f43-1694f9b10e81" providerId="ADAL" clId="{78C3B287-9500-4069-B5E7-DA560C4F1E29}" dt="2022-10-06T14:23:01.653" v="11746" actId="20577"/>
          <ac:spMkLst>
            <pc:docMk/>
            <pc:sldMk cId="3436122940" sldId="265"/>
            <ac:spMk id="4" creationId="{DE3739B3-A464-4D7A-8CD8-62CE18E7C35A}"/>
          </ac:spMkLst>
        </pc:spChg>
        <pc:spChg chg="add mod">
          <ac:chgData name="Steven Vandenbrande" userId="ec93f151-84b8-4415-8f43-1694f9b10e81" providerId="ADAL" clId="{78C3B287-9500-4069-B5E7-DA560C4F1E29}" dt="2022-10-06T14:22:50.959" v="11707" actId="20577"/>
          <ac:spMkLst>
            <pc:docMk/>
            <pc:sldMk cId="3436122940" sldId="265"/>
            <ac:spMk id="5" creationId="{0AE96F4D-163E-49FF-9C50-A622FCB1CED7}"/>
          </ac:spMkLst>
        </pc:spChg>
        <pc:spChg chg="add del mod">
          <ac:chgData name="Steven Vandenbrande" userId="ec93f151-84b8-4415-8f43-1694f9b10e81" providerId="ADAL" clId="{78C3B287-9500-4069-B5E7-DA560C4F1E29}" dt="2022-10-11T14:51:42.186" v="12579"/>
          <ac:spMkLst>
            <pc:docMk/>
            <pc:sldMk cId="3436122940" sldId="265"/>
            <ac:spMk id="6" creationId="{DBAC4922-FDAC-45D9-977B-D117BB9D6D32}"/>
          </ac:spMkLst>
        </pc:spChg>
        <pc:picChg chg="del">
          <ac:chgData name="Steven Vandenbrande" userId="ec93f151-84b8-4415-8f43-1694f9b10e81" providerId="ADAL" clId="{78C3B287-9500-4069-B5E7-DA560C4F1E29}" dt="2022-09-27T06:32:58.396" v="68" actId="478"/>
          <ac:picMkLst>
            <pc:docMk/>
            <pc:sldMk cId="3436122940" sldId="265"/>
            <ac:picMk id="7" creationId="{C11387E1-1AED-4091-A9DF-0D99B5396536}"/>
          </ac:picMkLst>
        </pc:picChg>
      </pc:sldChg>
      <pc:sldChg chg="delSp modSp add mod modAnim">
        <pc:chgData name="Steven Vandenbrande" userId="ec93f151-84b8-4415-8f43-1694f9b10e81" providerId="ADAL" clId="{78C3B287-9500-4069-B5E7-DA560C4F1E29}" dt="2022-10-12T14:20:27.235" v="13006" actId="20577"/>
        <pc:sldMkLst>
          <pc:docMk/>
          <pc:sldMk cId="646597360" sldId="266"/>
        </pc:sldMkLst>
        <pc:spChg chg="mod">
          <ac:chgData name="Steven Vandenbrande" userId="ec93f151-84b8-4415-8f43-1694f9b10e81" providerId="ADAL" clId="{78C3B287-9500-4069-B5E7-DA560C4F1E29}" dt="2022-09-29T12:14:56.531" v="4873" actId="20577"/>
          <ac:spMkLst>
            <pc:docMk/>
            <pc:sldMk cId="646597360" sldId="266"/>
            <ac:spMk id="2" creationId="{5DCE343A-6980-49BF-ADFF-1B2077B08031}"/>
          </ac:spMkLst>
        </pc:spChg>
        <pc:spChg chg="del">
          <ac:chgData name="Steven Vandenbrande" userId="ec93f151-84b8-4415-8f43-1694f9b10e81" providerId="ADAL" clId="{78C3B287-9500-4069-B5E7-DA560C4F1E29}" dt="2022-09-29T10:19:11.600" v="2308" actId="478"/>
          <ac:spMkLst>
            <pc:docMk/>
            <pc:sldMk cId="646597360" sldId="266"/>
            <ac:spMk id="4" creationId="{B120C54A-AFC3-4FF4-9075-91DE1C989B7A}"/>
          </ac:spMkLst>
        </pc:spChg>
        <pc:spChg chg="mod">
          <ac:chgData name="Steven Vandenbrande" userId="ec93f151-84b8-4415-8f43-1694f9b10e81" providerId="ADAL" clId="{78C3B287-9500-4069-B5E7-DA560C4F1E29}" dt="2022-10-12T14:20:27.235" v="13006" actId="20577"/>
          <ac:spMkLst>
            <pc:docMk/>
            <pc:sldMk cId="646597360" sldId="266"/>
            <ac:spMk id="5" creationId="{0AE96F4D-163E-49FF-9C50-A622FCB1CED7}"/>
          </ac:spMkLst>
        </pc:spChg>
      </pc:sldChg>
      <pc:sldChg chg="addSp delSp modSp add mod modAnim">
        <pc:chgData name="Steven Vandenbrande" userId="ec93f151-84b8-4415-8f43-1694f9b10e81" providerId="ADAL" clId="{78C3B287-9500-4069-B5E7-DA560C4F1E29}" dt="2022-10-11T14:27:47.133" v="12558" actId="5793"/>
        <pc:sldMkLst>
          <pc:docMk/>
          <pc:sldMk cId="1012430995" sldId="267"/>
        </pc:sldMkLst>
        <pc:spChg chg="mod">
          <ac:chgData name="Steven Vandenbrande" userId="ec93f151-84b8-4415-8f43-1694f9b10e81" providerId="ADAL" clId="{78C3B287-9500-4069-B5E7-DA560C4F1E29}" dt="2022-09-27T16:43:40.843" v="186" actId="20577"/>
          <ac:spMkLst>
            <pc:docMk/>
            <pc:sldMk cId="1012430995" sldId="267"/>
            <ac:spMk id="2" creationId="{5DCE343A-6980-49BF-ADFF-1B2077B08031}"/>
          </ac:spMkLst>
        </pc:spChg>
        <pc:spChg chg="add mod">
          <ac:chgData name="Steven Vandenbrande" userId="ec93f151-84b8-4415-8f43-1694f9b10e81" providerId="ADAL" clId="{78C3B287-9500-4069-B5E7-DA560C4F1E29}" dt="2022-10-11T14:27:47.133" v="12558" actId="5793"/>
          <ac:spMkLst>
            <pc:docMk/>
            <pc:sldMk cId="1012430995" sldId="267"/>
            <ac:spMk id="4" creationId="{4E770EFD-3442-4ABD-A7AE-3A6DF7CE1AEA}"/>
          </ac:spMkLst>
        </pc:spChg>
        <pc:spChg chg="add del">
          <ac:chgData name="Steven Vandenbrande" userId="ec93f151-84b8-4415-8f43-1694f9b10e81" providerId="ADAL" clId="{78C3B287-9500-4069-B5E7-DA560C4F1E29}" dt="2022-09-30T12:31:43.924" v="7766" actId="478"/>
          <ac:spMkLst>
            <pc:docMk/>
            <pc:sldMk cId="1012430995" sldId="267"/>
            <ac:spMk id="4" creationId="{B120C54A-AFC3-4FF4-9075-91DE1C989B7A}"/>
          </ac:spMkLst>
        </pc:spChg>
        <pc:spChg chg="mod">
          <ac:chgData name="Steven Vandenbrande" userId="ec93f151-84b8-4415-8f43-1694f9b10e81" providerId="ADAL" clId="{78C3B287-9500-4069-B5E7-DA560C4F1E29}" dt="2022-09-30T14:30:13.261" v="10613" actId="20577"/>
          <ac:spMkLst>
            <pc:docMk/>
            <pc:sldMk cId="1012430995" sldId="267"/>
            <ac:spMk id="5" creationId="{0AE96F4D-163E-49FF-9C50-A622FCB1CED7}"/>
          </ac:spMkLst>
        </pc:spChg>
      </pc:sldChg>
      <pc:sldChg chg="addSp delSp modSp add mod modAnim">
        <pc:chgData name="Steven Vandenbrande" userId="ec93f151-84b8-4415-8f43-1694f9b10e81" providerId="ADAL" clId="{78C3B287-9500-4069-B5E7-DA560C4F1E29}" dt="2022-10-11T14:46:31.860" v="12573"/>
        <pc:sldMkLst>
          <pc:docMk/>
          <pc:sldMk cId="3977174315" sldId="268"/>
        </pc:sldMkLst>
        <pc:spChg chg="mod">
          <ac:chgData name="Steven Vandenbrande" userId="ec93f151-84b8-4415-8f43-1694f9b10e81" providerId="ADAL" clId="{78C3B287-9500-4069-B5E7-DA560C4F1E29}" dt="2022-09-29T14:54:19.368" v="6282" actId="20577"/>
          <ac:spMkLst>
            <pc:docMk/>
            <pc:sldMk cId="3977174315" sldId="268"/>
            <ac:spMk id="2" creationId="{5DCE343A-6980-49BF-ADFF-1B2077B08031}"/>
          </ac:spMkLst>
        </pc:spChg>
        <pc:spChg chg="del">
          <ac:chgData name="Steven Vandenbrande" userId="ec93f151-84b8-4415-8f43-1694f9b10e81" providerId="ADAL" clId="{78C3B287-9500-4069-B5E7-DA560C4F1E29}" dt="2022-09-29T10:19:20.986" v="2310" actId="478"/>
          <ac:spMkLst>
            <pc:docMk/>
            <pc:sldMk cId="3977174315" sldId="268"/>
            <ac:spMk id="4" creationId="{B120C54A-AFC3-4FF4-9075-91DE1C989B7A}"/>
          </ac:spMkLst>
        </pc:spChg>
        <pc:spChg chg="del">
          <ac:chgData name="Steven Vandenbrande" userId="ec93f151-84b8-4415-8f43-1694f9b10e81" providerId="ADAL" clId="{78C3B287-9500-4069-B5E7-DA560C4F1E29}" dt="2022-09-29T12:29:18.243" v="5594"/>
          <ac:spMkLst>
            <pc:docMk/>
            <pc:sldMk cId="3977174315" sldId="268"/>
            <ac:spMk id="5" creationId="{0AE96F4D-163E-49FF-9C50-A622FCB1CED7}"/>
          </ac:spMkLst>
        </pc:spChg>
        <pc:spChg chg="add del mod">
          <ac:chgData name="Steven Vandenbrande" userId="ec93f151-84b8-4415-8f43-1694f9b10e81" providerId="ADAL" clId="{78C3B287-9500-4069-B5E7-DA560C4F1E29}" dt="2022-09-29T14:52:31.413" v="6244"/>
          <ac:spMkLst>
            <pc:docMk/>
            <pc:sldMk cId="3977174315" sldId="268"/>
            <ac:spMk id="8" creationId="{1F5F1157-988E-4509-BB4E-385194BB652C}"/>
          </ac:spMkLst>
        </pc:spChg>
        <pc:spChg chg="add del mod">
          <ac:chgData name="Steven Vandenbrande" userId="ec93f151-84b8-4415-8f43-1694f9b10e81" providerId="ADAL" clId="{78C3B287-9500-4069-B5E7-DA560C4F1E29}" dt="2022-09-29T14:54:20.132" v="6284"/>
          <ac:spMkLst>
            <pc:docMk/>
            <pc:sldMk cId="3977174315" sldId="268"/>
            <ac:spMk id="15" creationId="{8691AC6B-B1D0-47F4-8663-03CDDD1294C7}"/>
          </ac:spMkLst>
        </pc:spChg>
        <pc:spChg chg="add mod">
          <ac:chgData name="Steven Vandenbrande" userId="ec93f151-84b8-4415-8f43-1694f9b10e81" providerId="ADAL" clId="{78C3B287-9500-4069-B5E7-DA560C4F1E29}" dt="2022-10-11T14:46:07.347" v="12567" actId="1076"/>
          <ac:spMkLst>
            <pc:docMk/>
            <pc:sldMk cId="3977174315" sldId="268"/>
            <ac:spMk id="16" creationId="{50FDE315-2933-44A3-8180-A330297722D0}"/>
          </ac:spMkLst>
        </pc:spChg>
        <pc:spChg chg="add mod">
          <ac:chgData name="Steven Vandenbrande" userId="ec93f151-84b8-4415-8f43-1694f9b10e81" providerId="ADAL" clId="{78C3B287-9500-4069-B5E7-DA560C4F1E29}" dt="2022-09-29T14:59:39.657" v="6493" actId="164"/>
          <ac:spMkLst>
            <pc:docMk/>
            <pc:sldMk cId="3977174315" sldId="268"/>
            <ac:spMk id="17" creationId="{53AFAE5F-70D2-495C-8662-1B45D8E49D7A}"/>
          </ac:spMkLst>
        </pc:spChg>
        <pc:spChg chg="add mod">
          <ac:chgData name="Steven Vandenbrande" userId="ec93f151-84b8-4415-8f43-1694f9b10e81" providerId="ADAL" clId="{78C3B287-9500-4069-B5E7-DA560C4F1E29}" dt="2022-10-11T14:46:07.347" v="12567" actId="1076"/>
          <ac:spMkLst>
            <pc:docMk/>
            <pc:sldMk cId="3977174315" sldId="268"/>
            <ac:spMk id="19" creationId="{281BFE59-E959-4E30-810B-6442E3EE2F7D}"/>
          </ac:spMkLst>
        </pc:spChg>
        <pc:spChg chg="add mod">
          <ac:chgData name="Steven Vandenbrande" userId="ec93f151-84b8-4415-8f43-1694f9b10e81" providerId="ADAL" clId="{78C3B287-9500-4069-B5E7-DA560C4F1E29}" dt="2022-09-29T15:00:58.153" v="6534" actId="164"/>
          <ac:spMkLst>
            <pc:docMk/>
            <pc:sldMk cId="3977174315" sldId="268"/>
            <ac:spMk id="20" creationId="{B2FEC658-0F66-4A0E-837C-3461F1D89AA4}"/>
          </ac:spMkLst>
        </pc:spChg>
        <pc:grpChg chg="add mod">
          <ac:chgData name="Steven Vandenbrande" userId="ec93f151-84b8-4415-8f43-1694f9b10e81" providerId="ADAL" clId="{78C3B287-9500-4069-B5E7-DA560C4F1E29}" dt="2022-09-29T14:59:39.657" v="6493" actId="164"/>
          <ac:grpSpMkLst>
            <pc:docMk/>
            <pc:sldMk cId="3977174315" sldId="268"/>
            <ac:grpSpMk id="18" creationId="{DAF38FE9-F644-4789-8CD7-1173E231A57A}"/>
          </ac:grpSpMkLst>
        </pc:grpChg>
        <pc:grpChg chg="add mod">
          <ac:chgData name="Steven Vandenbrande" userId="ec93f151-84b8-4415-8f43-1694f9b10e81" providerId="ADAL" clId="{78C3B287-9500-4069-B5E7-DA560C4F1E29}" dt="2022-09-29T15:00:58.153" v="6534" actId="164"/>
          <ac:grpSpMkLst>
            <pc:docMk/>
            <pc:sldMk cId="3977174315" sldId="268"/>
            <ac:grpSpMk id="21" creationId="{638FC589-A544-4483-86A8-D138B7B2E009}"/>
          </ac:grpSpMkLst>
        </pc:grpChg>
        <pc:picChg chg="add del mod">
          <ac:chgData name="Steven Vandenbrande" userId="ec93f151-84b8-4415-8f43-1694f9b10e81" providerId="ADAL" clId="{78C3B287-9500-4069-B5E7-DA560C4F1E29}" dt="2022-09-29T12:29:42.508" v="5601" actId="21"/>
          <ac:picMkLst>
            <pc:docMk/>
            <pc:sldMk cId="3977174315" sldId="268"/>
            <ac:picMk id="6" creationId="{C5613739-E088-40CC-83B0-8181CCD8FC43}"/>
          </ac:picMkLst>
        </pc:picChg>
        <pc:picChg chg="add mod">
          <ac:chgData name="Steven Vandenbrande" userId="ec93f151-84b8-4415-8f43-1694f9b10e81" providerId="ADAL" clId="{78C3B287-9500-4069-B5E7-DA560C4F1E29}" dt="2022-10-11T14:46:07.347" v="12567" actId="1076"/>
          <ac:picMkLst>
            <pc:docMk/>
            <pc:sldMk cId="3977174315" sldId="268"/>
            <ac:picMk id="10" creationId="{BF4ABD1E-D126-44D1-9663-374EF3DAF9E2}"/>
          </ac:picMkLst>
        </pc:picChg>
        <pc:picChg chg="add mod">
          <ac:chgData name="Steven Vandenbrande" userId="ec93f151-84b8-4415-8f43-1694f9b10e81" providerId="ADAL" clId="{78C3B287-9500-4069-B5E7-DA560C4F1E29}" dt="2022-09-29T14:59:39.657" v="6493" actId="164"/>
          <ac:picMkLst>
            <pc:docMk/>
            <pc:sldMk cId="3977174315" sldId="268"/>
            <ac:picMk id="12" creationId="{29EC5DF5-21FC-4095-B441-28E436FD9EC7}"/>
          </ac:picMkLst>
        </pc:picChg>
        <pc:picChg chg="add mod">
          <ac:chgData name="Steven Vandenbrande" userId="ec93f151-84b8-4415-8f43-1694f9b10e81" providerId="ADAL" clId="{78C3B287-9500-4069-B5E7-DA560C4F1E29}" dt="2022-09-29T15:00:58.153" v="6534" actId="164"/>
          <ac:picMkLst>
            <pc:docMk/>
            <pc:sldMk cId="3977174315" sldId="268"/>
            <ac:picMk id="14" creationId="{4917C66B-4519-4E1E-9DBE-D3538702B20E}"/>
          </ac:picMkLst>
        </pc:picChg>
      </pc:sldChg>
      <pc:sldChg chg="addSp delSp modSp add mod modAnim">
        <pc:chgData name="Steven Vandenbrande" userId="ec93f151-84b8-4415-8f43-1694f9b10e81" providerId="ADAL" clId="{78C3B287-9500-4069-B5E7-DA560C4F1E29}" dt="2022-10-07T12:56:15.913" v="12366" actId="255"/>
        <pc:sldMkLst>
          <pc:docMk/>
          <pc:sldMk cId="3878573557" sldId="269"/>
        </pc:sldMkLst>
        <pc:spChg chg="mod">
          <ac:chgData name="Steven Vandenbrande" userId="ec93f151-84b8-4415-8f43-1694f9b10e81" providerId="ADAL" clId="{78C3B287-9500-4069-B5E7-DA560C4F1E29}" dt="2022-09-30T14:34:31.861" v="10656" actId="20577"/>
          <ac:spMkLst>
            <pc:docMk/>
            <pc:sldMk cId="3878573557" sldId="269"/>
            <ac:spMk id="2" creationId="{5DCE343A-6980-49BF-ADFF-1B2077B08031}"/>
          </ac:spMkLst>
        </pc:spChg>
        <pc:spChg chg="del">
          <ac:chgData name="Steven Vandenbrande" userId="ec93f151-84b8-4415-8f43-1694f9b10e81" providerId="ADAL" clId="{78C3B287-9500-4069-B5E7-DA560C4F1E29}" dt="2022-09-29T10:19:16.990" v="2309" actId="478"/>
          <ac:spMkLst>
            <pc:docMk/>
            <pc:sldMk cId="3878573557" sldId="269"/>
            <ac:spMk id="4" creationId="{B120C54A-AFC3-4FF4-9075-91DE1C989B7A}"/>
          </ac:spMkLst>
        </pc:spChg>
        <pc:spChg chg="add mod">
          <ac:chgData name="Steven Vandenbrande" userId="ec93f151-84b8-4415-8f43-1694f9b10e81" providerId="ADAL" clId="{78C3B287-9500-4069-B5E7-DA560C4F1E29}" dt="2022-10-07T12:56:15.913" v="12366" actId="255"/>
          <ac:spMkLst>
            <pc:docMk/>
            <pc:sldMk cId="3878573557" sldId="269"/>
            <ac:spMk id="4" creationId="{E72B8F02-7A8C-4956-A301-683DAC1B6E5C}"/>
          </ac:spMkLst>
        </pc:spChg>
        <pc:spChg chg="mod">
          <ac:chgData name="Steven Vandenbrande" userId="ec93f151-84b8-4415-8f43-1694f9b10e81" providerId="ADAL" clId="{78C3B287-9500-4069-B5E7-DA560C4F1E29}" dt="2022-09-30T15:20:36.771" v="10994" actId="20577"/>
          <ac:spMkLst>
            <pc:docMk/>
            <pc:sldMk cId="3878573557" sldId="269"/>
            <ac:spMk id="5" creationId="{0AE96F4D-163E-49FF-9C50-A622FCB1CED7}"/>
          </ac:spMkLst>
        </pc:spChg>
      </pc:sldChg>
      <pc:sldChg chg="addSp delSp modSp add mod modAnim">
        <pc:chgData name="Steven Vandenbrande" userId="ec93f151-84b8-4415-8f43-1694f9b10e81" providerId="ADAL" clId="{78C3B287-9500-4069-B5E7-DA560C4F1E29}" dt="2022-10-11T14:24:24.156" v="12496"/>
        <pc:sldMkLst>
          <pc:docMk/>
          <pc:sldMk cId="1954091824" sldId="270"/>
        </pc:sldMkLst>
        <pc:spChg chg="mod">
          <ac:chgData name="Steven Vandenbrande" userId="ec93f151-84b8-4415-8f43-1694f9b10e81" providerId="ADAL" clId="{78C3B287-9500-4069-B5E7-DA560C4F1E29}" dt="2022-09-29T12:14:00.771" v="4865" actId="20577"/>
          <ac:spMkLst>
            <pc:docMk/>
            <pc:sldMk cId="1954091824" sldId="270"/>
            <ac:spMk id="2" creationId="{5DCE343A-6980-49BF-ADFF-1B2077B08031}"/>
          </ac:spMkLst>
        </pc:spChg>
        <pc:spChg chg="add del mod">
          <ac:chgData name="Steven Vandenbrande" userId="ec93f151-84b8-4415-8f43-1694f9b10e81" providerId="ADAL" clId="{78C3B287-9500-4069-B5E7-DA560C4F1E29}" dt="2022-10-06T14:17:59.576" v="11532" actId="767"/>
          <ac:spMkLst>
            <pc:docMk/>
            <pc:sldMk cId="1954091824" sldId="270"/>
            <ac:spMk id="3" creationId="{0278F3F8-3FE8-4A22-BAC4-BE6F7EB8D954}"/>
          </ac:spMkLst>
        </pc:spChg>
        <pc:spChg chg="add del">
          <ac:chgData name="Steven Vandenbrande" userId="ec93f151-84b8-4415-8f43-1694f9b10e81" providerId="ADAL" clId="{78C3B287-9500-4069-B5E7-DA560C4F1E29}" dt="2022-09-29T10:09:05.465" v="1561"/>
          <ac:spMkLst>
            <pc:docMk/>
            <pc:sldMk cId="1954091824" sldId="270"/>
            <ac:spMk id="3" creationId="{9999BD77-4165-4B4A-878E-60D0F87F9222}"/>
          </ac:spMkLst>
        </pc:spChg>
        <pc:spChg chg="add del mod">
          <ac:chgData name="Steven Vandenbrande" userId="ec93f151-84b8-4415-8f43-1694f9b10e81" providerId="ADAL" clId="{78C3B287-9500-4069-B5E7-DA560C4F1E29}" dt="2022-10-06T14:20:10.627" v="11620"/>
          <ac:spMkLst>
            <pc:docMk/>
            <pc:sldMk cId="1954091824" sldId="270"/>
            <ac:spMk id="4" creationId="{5D6313BD-3EF7-48B0-BC05-1C4E37399000}"/>
          </ac:spMkLst>
        </pc:spChg>
        <pc:spChg chg="add del">
          <ac:chgData name="Steven Vandenbrande" userId="ec93f151-84b8-4415-8f43-1694f9b10e81" providerId="ADAL" clId="{78C3B287-9500-4069-B5E7-DA560C4F1E29}" dt="2022-09-29T10:09:08.301" v="1563"/>
          <ac:spMkLst>
            <pc:docMk/>
            <pc:sldMk cId="1954091824" sldId="270"/>
            <ac:spMk id="4" creationId="{E14F00CB-7205-4231-A357-EBFB3CC19145}"/>
          </ac:spMkLst>
        </pc:spChg>
        <pc:spChg chg="mod">
          <ac:chgData name="Steven Vandenbrande" userId="ec93f151-84b8-4415-8f43-1694f9b10e81" providerId="ADAL" clId="{78C3B287-9500-4069-B5E7-DA560C4F1E29}" dt="2022-10-06T14:19:28.661" v="11608" actId="20577"/>
          <ac:spMkLst>
            <pc:docMk/>
            <pc:sldMk cId="1954091824" sldId="270"/>
            <ac:spMk id="5" creationId="{99291FE9-36D3-4CDE-9F5B-6350987A7ECF}"/>
          </ac:spMkLst>
        </pc:spChg>
        <pc:spChg chg="add mod">
          <ac:chgData name="Steven Vandenbrande" userId="ec93f151-84b8-4415-8f43-1694f9b10e81" providerId="ADAL" clId="{78C3B287-9500-4069-B5E7-DA560C4F1E29}" dt="2022-10-06T14:20:09.102" v="11618" actId="207"/>
          <ac:spMkLst>
            <pc:docMk/>
            <pc:sldMk cId="1954091824" sldId="270"/>
            <ac:spMk id="6" creationId="{1151D4C7-260E-4671-813C-F79A834DB2BF}"/>
          </ac:spMkLst>
        </pc:spChg>
      </pc:sldChg>
      <pc:sldChg chg="addSp delSp modSp add mod">
        <pc:chgData name="Steven Vandenbrande" userId="ec93f151-84b8-4415-8f43-1694f9b10e81" providerId="ADAL" clId="{78C3B287-9500-4069-B5E7-DA560C4F1E29}" dt="2022-10-12T13:23:22.702" v="12997" actId="114"/>
        <pc:sldMkLst>
          <pc:docMk/>
          <pc:sldMk cId="330463417" sldId="271"/>
        </pc:sldMkLst>
        <pc:spChg chg="mod">
          <ac:chgData name="Steven Vandenbrande" userId="ec93f151-84b8-4415-8f43-1694f9b10e81" providerId="ADAL" clId="{78C3B287-9500-4069-B5E7-DA560C4F1E29}" dt="2022-09-29T11:32:28.997" v="2875" actId="20577"/>
          <ac:spMkLst>
            <pc:docMk/>
            <pc:sldMk cId="330463417" sldId="271"/>
            <ac:spMk id="2" creationId="{5DCE343A-6980-49BF-ADFF-1B2077B08031}"/>
          </ac:spMkLst>
        </pc:spChg>
        <pc:spChg chg="del">
          <ac:chgData name="Steven Vandenbrande" userId="ec93f151-84b8-4415-8f43-1694f9b10e81" providerId="ADAL" clId="{78C3B287-9500-4069-B5E7-DA560C4F1E29}" dt="2022-09-29T11:32:32.785" v="2876" actId="478"/>
          <ac:spMkLst>
            <pc:docMk/>
            <pc:sldMk cId="330463417" sldId="271"/>
            <ac:spMk id="4" creationId="{B120C54A-AFC3-4FF4-9075-91DE1C989B7A}"/>
          </ac:spMkLst>
        </pc:spChg>
        <pc:spChg chg="add mod">
          <ac:chgData name="Steven Vandenbrande" userId="ec93f151-84b8-4415-8f43-1694f9b10e81" providerId="ADAL" clId="{78C3B287-9500-4069-B5E7-DA560C4F1E29}" dt="2022-10-12T13:23:22.702" v="12997" actId="114"/>
          <ac:spMkLst>
            <pc:docMk/>
            <pc:sldMk cId="330463417" sldId="271"/>
            <ac:spMk id="5" creationId="{42B62D50-F732-412A-B7BC-485096979CD7}"/>
          </ac:spMkLst>
        </pc:spChg>
        <pc:spChg chg="add del">
          <ac:chgData name="Steven Vandenbrande" userId="ec93f151-84b8-4415-8f43-1694f9b10e81" providerId="ADAL" clId="{78C3B287-9500-4069-B5E7-DA560C4F1E29}" dt="2022-09-29T11:50:34.454" v="3622"/>
          <ac:spMkLst>
            <pc:docMk/>
            <pc:sldMk cId="330463417" sldId="271"/>
            <ac:spMk id="6" creationId="{CD5D1D51-4F62-448E-B5A1-94036C0384B6}"/>
          </ac:spMkLst>
        </pc:spChg>
        <pc:picChg chg="del">
          <ac:chgData name="Steven Vandenbrande" userId="ec93f151-84b8-4415-8f43-1694f9b10e81" providerId="ADAL" clId="{78C3B287-9500-4069-B5E7-DA560C4F1E29}" dt="2022-09-29T11:32:35.758" v="2877" actId="478"/>
          <ac:picMkLst>
            <pc:docMk/>
            <pc:sldMk cId="330463417" sldId="271"/>
            <ac:picMk id="7" creationId="{C11387E1-1AED-4091-A9DF-0D99B5396536}"/>
          </ac:picMkLst>
        </pc:picChg>
      </pc:sldChg>
      <pc:sldChg chg="modSp add mod ord">
        <pc:chgData name="Steven Vandenbrande" userId="ec93f151-84b8-4415-8f43-1694f9b10e81" providerId="ADAL" clId="{78C3B287-9500-4069-B5E7-DA560C4F1E29}" dt="2022-09-29T11:40:46.435" v="3247" actId="122"/>
        <pc:sldMkLst>
          <pc:docMk/>
          <pc:sldMk cId="3320095541" sldId="272"/>
        </pc:sldMkLst>
        <pc:spChg chg="mod">
          <ac:chgData name="Steven Vandenbrande" userId="ec93f151-84b8-4415-8f43-1694f9b10e81" providerId="ADAL" clId="{78C3B287-9500-4069-B5E7-DA560C4F1E29}" dt="2022-09-29T11:30:13.519" v="2744" actId="20577"/>
          <ac:spMkLst>
            <pc:docMk/>
            <pc:sldMk cId="3320095541" sldId="272"/>
            <ac:spMk id="2" creationId="{5DCE343A-6980-49BF-ADFF-1B2077B08031}"/>
          </ac:spMkLst>
        </pc:spChg>
        <pc:spChg chg="mod">
          <ac:chgData name="Steven Vandenbrande" userId="ec93f151-84b8-4415-8f43-1694f9b10e81" providerId="ADAL" clId="{78C3B287-9500-4069-B5E7-DA560C4F1E29}" dt="2022-09-29T11:40:46.435" v="3247" actId="122"/>
          <ac:spMkLst>
            <pc:docMk/>
            <pc:sldMk cId="3320095541" sldId="272"/>
            <ac:spMk id="4" creationId="{B120C54A-AFC3-4FF4-9075-91DE1C989B7A}"/>
          </ac:spMkLst>
        </pc:spChg>
        <pc:picChg chg="mod">
          <ac:chgData name="Steven Vandenbrande" userId="ec93f151-84b8-4415-8f43-1694f9b10e81" providerId="ADAL" clId="{78C3B287-9500-4069-B5E7-DA560C4F1E29}" dt="2022-09-29T11:35:49.962" v="2882" actId="1076"/>
          <ac:picMkLst>
            <pc:docMk/>
            <pc:sldMk cId="3320095541" sldId="272"/>
            <ac:picMk id="7" creationId="{C11387E1-1AED-4091-A9DF-0D99B5396536}"/>
          </ac:picMkLst>
        </pc:picChg>
      </pc:sldChg>
      <pc:sldChg chg="addSp delSp modSp add mod">
        <pc:chgData name="Steven Vandenbrande" userId="ec93f151-84b8-4415-8f43-1694f9b10e81" providerId="ADAL" clId="{78C3B287-9500-4069-B5E7-DA560C4F1E29}" dt="2022-09-29T12:48:24.056" v="6243" actId="1076"/>
        <pc:sldMkLst>
          <pc:docMk/>
          <pc:sldMk cId="168451982" sldId="273"/>
        </pc:sldMkLst>
        <pc:spChg chg="add mod">
          <ac:chgData name="Steven Vandenbrande" userId="ec93f151-84b8-4415-8f43-1694f9b10e81" providerId="ADAL" clId="{78C3B287-9500-4069-B5E7-DA560C4F1E29}" dt="2022-09-29T12:48:24.056" v="6243" actId="1076"/>
          <ac:spMkLst>
            <pc:docMk/>
            <pc:sldMk cId="168451982" sldId="273"/>
            <ac:spMk id="3" creationId="{F898B542-722C-48D9-BAF7-E5E4495E0AC7}"/>
          </ac:spMkLst>
        </pc:spChg>
        <pc:spChg chg="mod">
          <ac:chgData name="Steven Vandenbrande" userId="ec93f151-84b8-4415-8f43-1694f9b10e81" providerId="ADAL" clId="{78C3B287-9500-4069-B5E7-DA560C4F1E29}" dt="2022-09-29T12:48:20.399" v="6242" actId="20577"/>
          <ac:spMkLst>
            <pc:docMk/>
            <pc:sldMk cId="168451982" sldId="273"/>
            <ac:spMk id="5" creationId="{0AE96F4D-163E-49FF-9C50-A622FCB1CED7}"/>
          </ac:spMkLst>
        </pc:spChg>
        <pc:spChg chg="add mod">
          <ac:chgData name="Steven Vandenbrande" userId="ec93f151-84b8-4415-8f43-1694f9b10e81" providerId="ADAL" clId="{78C3B287-9500-4069-B5E7-DA560C4F1E29}" dt="2022-09-29T12:30:53.203" v="5616" actId="5793"/>
          <ac:spMkLst>
            <pc:docMk/>
            <pc:sldMk cId="168451982" sldId="273"/>
            <ac:spMk id="6" creationId="{8A1D6CBA-E206-4636-8F11-0D29B50A2746}"/>
          </ac:spMkLst>
        </pc:spChg>
        <pc:spChg chg="add del mod">
          <ac:chgData name="Steven Vandenbrande" userId="ec93f151-84b8-4415-8f43-1694f9b10e81" providerId="ADAL" clId="{78C3B287-9500-4069-B5E7-DA560C4F1E29}" dt="2022-09-29T12:30:55.278" v="5618"/>
          <ac:spMkLst>
            <pc:docMk/>
            <pc:sldMk cId="168451982" sldId="273"/>
            <ac:spMk id="7" creationId="{A419C844-4A15-46BE-A921-AC472909D36E}"/>
          </ac:spMkLst>
        </pc:spChg>
        <pc:picChg chg="add mod">
          <ac:chgData name="Steven Vandenbrande" userId="ec93f151-84b8-4415-8f43-1694f9b10e81" providerId="ADAL" clId="{78C3B287-9500-4069-B5E7-DA560C4F1E29}" dt="2022-09-29T12:29:54.444" v="5605" actId="14100"/>
          <ac:picMkLst>
            <pc:docMk/>
            <pc:sldMk cId="168451982" sldId="273"/>
            <ac:picMk id="4" creationId="{46D035E2-0CAB-4D9F-80C9-DEF8FE85622D}"/>
          </ac:picMkLst>
        </pc:picChg>
      </pc:sldChg>
      <pc:sldChg chg="addSp delSp modSp add mod modAnim">
        <pc:chgData name="Steven Vandenbrande" userId="ec93f151-84b8-4415-8f43-1694f9b10e81" providerId="ADAL" clId="{78C3B287-9500-4069-B5E7-DA560C4F1E29}" dt="2022-10-11T14:52:40.960" v="12674" actId="1076"/>
        <pc:sldMkLst>
          <pc:docMk/>
          <pc:sldMk cId="395270172" sldId="274"/>
        </pc:sldMkLst>
        <pc:spChg chg="mod">
          <ac:chgData name="Steven Vandenbrande" userId="ec93f151-84b8-4415-8f43-1694f9b10e81" providerId="ADAL" clId="{78C3B287-9500-4069-B5E7-DA560C4F1E29}" dt="2022-09-30T12:52:46.593" v="8626" actId="20577"/>
          <ac:spMkLst>
            <pc:docMk/>
            <pc:sldMk cId="395270172" sldId="274"/>
            <ac:spMk id="2" creationId="{5DCE343A-6980-49BF-ADFF-1B2077B08031}"/>
          </ac:spMkLst>
        </pc:spChg>
        <pc:spChg chg="add mod">
          <ac:chgData name="Steven Vandenbrande" userId="ec93f151-84b8-4415-8f43-1694f9b10e81" providerId="ADAL" clId="{78C3B287-9500-4069-B5E7-DA560C4F1E29}" dt="2022-10-11T14:52:40.960" v="12674" actId="1076"/>
          <ac:spMkLst>
            <pc:docMk/>
            <pc:sldMk cId="395270172" sldId="274"/>
            <ac:spMk id="4" creationId="{F43EDE65-B0E4-407C-99DD-EA6280FD1BD1}"/>
          </ac:spMkLst>
        </pc:spChg>
        <pc:spChg chg="add del mod">
          <ac:chgData name="Steven Vandenbrande" userId="ec93f151-84b8-4415-8f43-1694f9b10e81" providerId="ADAL" clId="{78C3B287-9500-4069-B5E7-DA560C4F1E29}" dt="2022-09-29T15:11:52.399" v="7125" actId="478"/>
          <ac:spMkLst>
            <pc:docMk/>
            <pc:sldMk cId="395270172" sldId="274"/>
            <ac:spMk id="4" creationId="{F8E43C27-4378-4B67-9640-CD1624599AAC}"/>
          </ac:spMkLst>
        </pc:spChg>
        <pc:spChg chg="mod">
          <ac:chgData name="Steven Vandenbrande" userId="ec93f151-84b8-4415-8f43-1694f9b10e81" providerId="ADAL" clId="{78C3B287-9500-4069-B5E7-DA560C4F1E29}" dt="2022-10-11T14:51:18.741" v="12577" actId="20577"/>
          <ac:spMkLst>
            <pc:docMk/>
            <pc:sldMk cId="395270172" sldId="274"/>
            <ac:spMk id="16" creationId="{50FDE315-2933-44A3-8180-A330297722D0}"/>
          </ac:spMkLst>
        </pc:spChg>
        <pc:spChg chg="del">
          <ac:chgData name="Steven Vandenbrande" userId="ec93f151-84b8-4415-8f43-1694f9b10e81" providerId="ADAL" clId="{78C3B287-9500-4069-B5E7-DA560C4F1E29}" dt="2022-09-29T15:11:49.439" v="7124" actId="478"/>
          <ac:spMkLst>
            <pc:docMk/>
            <pc:sldMk cId="395270172" sldId="274"/>
            <ac:spMk id="19" creationId="{281BFE59-E959-4E30-810B-6442E3EE2F7D}"/>
          </ac:spMkLst>
        </pc:spChg>
        <pc:grpChg chg="del">
          <ac:chgData name="Steven Vandenbrande" userId="ec93f151-84b8-4415-8f43-1694f9b10e81" providerId="ADAL" clId="{78C3B287-9500-4069-B5E7-DA560C4F1E29}" dt="2022-09-29T15:11:49.439" v="7124" actId="478"/>
          <ac:grpSpMkLst>
            <pc:docMk/>
            <pc:sldMk cId="395270172" sldId="274"/>
            <ac:grpSpMk id="18" creationId="{DAF38FE9-F644-4789-8CD7-1173E231A57A}"/>
          </ac:grpSpMkLst>
        </pc:grpChg>
        <pc:grpChg chg="del">
          <ac:chgData name="Steven Vandenbrande" userId="ec93f151-84b8-4415-8f43-1694f9b10e81" providerId="ADAL" clId="{78C3B287-9500-4069-B5E7-DA560C4F1E29}" dt="2022-09-29T15:11:49.439" v="7124" actId="478"/>
          <ac:grpSpMkLst>
            <pc:docMk/>
            <pc:sldMk cId="395270172" sldId="274"/>
            <ac:grpSpMk id="21" creationId="{638FC589-A544-4483-86A8-D138B7B2E009}"/>
          </ac:grpSpMkLst>
        </pc:grpChg>
        <pc:picChg chg="del">
          <ac:chgData name="Steven Vandenbrande" userId="ec93f151-84b8-4415-8f43-1694f9b10e81" providerId="ADAL" clId="{78C3B287-9500-4069-B5E7-DA560C4F1E29}" dt="2022-09-29T15:11:49.439" v="7124" actId="478"/>
          <ac:picMkLst>
            <pc:docMk/>
            <pc:sldMk cId="395270172" sldId="274"/>
            <ac:picMk id="10" creationId="{BF4ABD1E-D126-44D1-9663-374EF3DAF9E2}"/>
          </ac:picMkLst>
        </pc:picChg>
      </pc:sldChg>
      <pc:sldChg chg="addSp modSp add mod modAnim">
        <pc:chgData name="Steven Vandenbrande" userId="ec93f151-84b8-4415-8f43-1694f9b10e81" providerId="ADAL" clId="{78C3B287-9500-4069-B5E7-DA560C4F1E29}" dt="2022-10-05T13:28:54.257" v="11166" actId="1076"/>
        <pc:sldMkLst>
          <pc:docMk/>
          <pc:sldMk cId="3247959936" sldId="275"/>
        </pc:sldMkLst>
        <pc:spChg chg="mod">
          <ac:chgData name="Steven Vandenbrande" userId="ec93f151-84b8-4415-8f43-1694f9b10e81" providerId="ADAL" clId="{78C3B287-9500-4069-B5E7-DA560C4F1E29}" dt="2022-09-30T12:53:07.599" v="8682" actId="20577"/>
          <ac:spMkLst>
            <pc:docMk/>
            <pc:sldMk cId="3247959936" sldId="275"/>
            <ac:spMk id="2" creationId="{5DCE343A-6980-49BF-ADFF-1B2077B08031}"/>
          </ac:spMkLst>
        </pc:spChg>
        <pc:spChg chg="add mod">
          <ac:chgData name="Steven Vandenbrande" userId="ec93f151-84b8-4415-8f43-1694f9b10e81" providerId="ADAL" clId="{78C3B287-9500-4069-B5E7-DA560C4F1E29}" dt="2022-10-05T13:28:14.633" v="11162" actId="207"/>
          <ac:spMkLst>
            <pc:docMk/>
            <pc:sldMk cId="3247959936" sldId="275"/>
            <ac:spMk id="3" creationId="{F5E4E1CE-44CC-4958-AF7C-0A8FD6DC6871}"/>
          </ac:spMkLst>
        </pc:spChg>
        <pc:spChg chg="add mod">
          <ac:chgData name="Steven Vandenbrande" userId="ec93f151-84b8-4415-8f43-1694f9b10e81" providerId="ADAL" clId="{78C3B287-9500-4069-B5E7-DA560C4F1E29}" dt="2022-10-05T13:28:40.658" v="11163" actId="1076"/>
          <ac:spMkLst>
            <pc:docMk/>
            <pc:sldMk cId="3247959936" sldId="275"/>
            <ac:spMk id="4" creationId="{457ED7A4-2EF9-4117-B72A-D9C1D81F9347}"/>
          </ac:spMkLst>
        </pc:spChg>
        <pc:spChg chg="add mod">
          <ac:chgData name="Steven Vandenbrande" userId="ec93f151-84b8-4415-8f43-1694f9b10e81" providerId="ADAL" clId="{78C3B287-9500-4069-B5E7-DA560C4F1E29}" dt="2022-10-05T13:28:54.257" v="11166" actId="1076"/>
          <ac:spMkLst>
            <pc:docMk/>
            <pc:sldMk cId="3247959936" sldId="275"/>
            <ac:spMk id="6" creationId="{49E8646C-543D-4DC5-8BCE-FC70133CF93D}"/>
          </ac:spMkLst>
        </pc:spChg>
        <pc:spChg chg="add mod">
          <ac:chgData name="Steven Vandenbrande" userId="ec93f151-84b8-4415-8f43-1694f9b10e81" providerId="ADAL" clId="{78C3B287-9500-4069-B5E7-DA560C4F1E29}" dt="2022-10-05T13:28:52.158" v="11165" actId="1076"/>
          <ac:spMkLst>
            <pc:docMk/>
            <pc:sldMk cId="3247959936" sldId="275"/>
            <ac:spMk id="7" creationId="{17374BE3-E912-444C-8A1B-AC5275F62E01}"/>
          </ac:spMkLst>
        </pc:spChg>
        <pc:spChg chg="add mod">
          <ac:chgData name="Steven Vandenbrande" userId="ec93f151-84b8-4415-8f43-1694f9b10e81" providerId="ADAL" clId="{78C3B287-9500-4069-B5E7-DA560C4F1E29}" dt="2022-10-05T13:23:35.180" v="11139" actId="20577"/>
          <ac:spMkLst>
            <pc:docMk/>
            <pc:sldMk cId="3247959936" sldId="275"/>
            <ac:spMk id="8" creationId="{B8946B01-19B5-4508-A47D-31CE5A68C117}"/>
          </ac:spMkLst>
        </pc:spChg>
        <pc:spChg chg="mod">
          <ac:chgData name="Steven Vandenbrande" userId="ec93f151-84b8-4415-8f43-1694f9b10e81" providerId="ADAL" clId="{78C3B287-9500-4069-B5E7-DA560C4F1E29}" dt="2022-09-29T15:28:08.059" v="7174" actId="20577"/>
          <ac:spMkLst>
            <pc:docMk/>
            <pc:sldMk cId="3247959936" sldId="275"/>
            <ac:spMk id="16" creationId="{50FDE315-2933-44A3-8180-A330297722D0}"/>
          </ac:spMkLst>
        </pc:spChg>
      </pc:sldChg>
      <pc:sldChg chg="addSp modSp add mod modAnim modNotesTx">
        <pc:chgData name="Steven Vandenbrande" userId="ec93f151-84b8-4415-8f43-1694f9b10e81" providerId="ADAL" clId="{78C3B287-9500-4069-B5E7-DA560C4F1E29}" dt="2022-10-11T14:57:15.221" v="12746" actId="20577"/>
        <pc:sldMkLst>
          <pc:docMk/>
          <pc:sldMk cId="525298177" sldId="276"/>
        </pc:sldMkLst>
        <pc:spChg chg="mod">
          <ac:chgData name="Steven Vandenbrande" userId="ec93f151-84b8-4415-8f43-1694f9b10e81" providerId="ADAL" clId="{78C3B287-9500-4069-B5E7-DA560C4F1E29}" dt="2022-09-30T12:53:24.197" v="8772" actId="6549"/>
          <ac:spMkLst>
            <pc:docMk/>
            <pc:sldMk cId="525298177" sldId="276"/>
            <ac:spMk id="2" creationId="{5DCE343A-6980-49BF-ADFF-1B2077B08031}"/>
          </ac:spMkLst>
        </pc:spChg>
        <pc:spChg chg="mod">
          <ac:chgData name="Steven Vandenbrande" userId="ec93f151-84b8-4415-8f43-1694f9b10e81" providerId="ADAL" clId="{78C3B287-9500-4069-B5E7-DA560C4F1E29}" dt="2022-10-11T14:57:15.221" v="12746" actId="20577"/>
          <ac:spMkLst>
            <pc:docMk/>
            <pc:sldMk cId="525298177" sldId="276"/>
            <ac:spMk id="3" creationId="{F5E4E1CE-44CC-4958-AF7C-0A8FD6DC6871}"/>
          </ac:spMkLst>
        </pc:spChg>
        <pc:spChg chg="add mod">
          <ac:chgData name="Steven Vandenbrande" userId="ec93f151-84b8-4415-8f43-1694f9b10e81" providerId="ADAL" clId="{78C3B287-9500-4069-B5E7-DA560C4F1E29}" dt="2022-10-05T13:38:01.959" v="11430" actId="1076"/>
          <ac:spMkLst>
            <pc:docMk/>
            <pc:sldMk cId="525298177" sldId="276"/>
            <ac:spMk id="5" creationId="{44D05B04-D22E-476C-A584-9A581C5E736B}"/>
          </ac:spMkLst>
        </pc:spChg>
        <pc:spChg chg="add mod">
          <ac:chgData name="Steven Vandenbrande" userId="ec93f151-84b8-4415-8f43-1694f9b10e81" providerId="ADAL" clId="{78C3B287-9500-4069-B5E7-DA560C4F1E29}" dt="2022-10-05T13:32:41.409" v="11247" actId="1076"/>
          <ac:spMkLst>
            <pc:docMk/>
            <pc:sldMk cId="525298177" sldId="276"/>
            <ac:spMk id="6" creationId="{47D438C3-3BC4-41BE-9C94-481B7941FD83}"/>
          </ac:spMkLst>
        </pc:spChg>
        <pc:spChg chg="add mod">
          <ac:chgData name="Steven Vandenbrande" userId="ec93f151-84b8-4415-8f43-1694f9b10e81" providerId="ADAL" clId="{78C3B287-9500-4069-B5E7-DA560C4F1E29}" dt="2022-10-05T13:32:34.706" v="11246" actId="1076"/>
          <ac:spMkLst>
            <pc:docMk/>
            <pc:sldMk cId="525298177" sldId="276"/>
            <ac:spMk id="7" creationId="{7319074A-20BF-463C-9447-07F3CBCC13A0}"/>
          </ac:spMkLst>
        </pc:spChg>
        <pc:spChg chg="add mod">
          <ac:chgData name="Steven Vandenbrande" userId="ec93f151-84b8-4415-8f43-1694f9b10e81" providerId="ADAL" clId="{78C3B287-9500-4069-B5E7-DA560C4F1E29}" dt="2022-10-05T13:35:39.937" v="11411" actId="1076"/>
          <ac:spMkLst>
            <pc:docMk/>
            <pc:sldMk cId="525298177" sldId="276"/>
            <ac:spMk id="8" creationId="{305500BB-4EA4-43C9-8F3A-E57A73E8610F}"/>
          </ac:spMkLst>
        </pc:spChg>
        <pc:spChg chg="add mod">
          <ac:chgData name="Steven Vandenbrande" userId="ec93f151-84b8-4415-8f43-1694f9b10e81" providerId="ADAL" clId="{78C3B287-9500-4069-B5E7-DA560C4F1E29}" dt="2022-10-05T13:34:41.421" v="11406" actId="20577"/>
          <ac:spMkLst>
            <pc:docMk/>
            <pc:sldMk cId="525298177" sldId="276"/>
            <ac:spMk id="9" creationId="{B851F377-96F5-40C3-B25E-923AFD916AEA}"/>
          </ac:spMkLst>
        </pc:spChg>
        <pc:spChg chg="add mod">
          <ac:chgData name="Steven Vandenbrande" userId="ec93f151-84b8-4415-8f43-1694f9b10e81" providerId="ADAL" clId="{78C3B287-9500-4069-B5E7-DA560C4F1E29}" dt="2022-10-05T13:38:04.417" v="11432" actId="571"/>
          <ac:spMkLst>
            <pc:docMk/>
            <pc:sldMk cId="525298177" sldId="276"/>
            <ac:spMk id="10" creationId="{CDBC928A-3D0B-4C83-A1CD-6F3CC2E3D67D}"/>
          </ac:spMkLst>
        </pc:spChg>
        <pc:spChg chg="add mod">
          <ac:chgData name="Steven Vandenbrande" userId="ec93f151-84b8-4415-8f43-1694f9b10e81" providerId="ADAL" clId="{78C3B287-9500-4069-B5E7-DA560C4F1E29}" dt="2022-10-05T13:38:04.417" v="11432" actId="571"/>
          <ac:spMkLst>
            <pc:docMk/>
            <pc:sldMk cId="525298177" sldId="276"/>
            <ac:spMk id="11" creationId="{EAF68245-4E92-4AA8-BDAC-F23F713AF8EF}"/>
          </ac:spMkLst>
        </pc:spChg>
      </pc:sldChg>
      <pc:sldChg chg="addSp delSp modSp add mod setBg modAnim">
        <pc:chgData name="Steven Vandenbrande" userId="ec93f151-84b8-4415-8f43-1694f9b10e81" providerId="ADAL" clId="{78C3B287-9500-4069-B5E7-DA560C4F1E29}" dt="2022-10-11T15:06:37.224" v="12920"/>
        <pc:sldMkLst>
          <pc:docMk/>
          <pc:sldMk cId="2902745539" sldId="277"/>
        </pc:sldMkLst>
        <pc:spChg chg="mod">
          <ac:chgData name="Steven Vandenbrande" userId="ec93f151-84b8-4415-8f43-1694f9b10e81" providerId="ADAL" clId="{78C3B287-9500-4069-B5E7-DA560C4F1E29}" dt="2022-09-30T12:53:45.873" v="8867" actId="20577"/>
          <ac:spMkLst>
            <pc:docMk/>
            <pc:sldMk cId="2902745539" sldId="277"/>
            <ac:spMk id="2" creationId="{5DCE343A-6980-49BF-ADFF-1B2077B08031}"/>
          </ac:spMkLst>
        </pc:spChg>
        <pc:spChg chg="add mod ord">
          <ac:chgData name="Steven Vandenbrande" userId="ec93f151-84b8-4415-8f43-1694f9b10e81" providerId="ADAL" clId="{78C3B287-9500-4069-B5E7-DA560C4F1E29}" dt="2022-10-11T15:01:20.143" v="12872" actId="1076"/>
          <ac:spMkLst>
            <pc:docMk/>
            <pc:sldMk cId="2902745539" sldId="277"/>
            <ac:spMk id="3" creationId="{004A9885-3606-480E-9681-E8D4A6E74A40}"/>
          </ac:spMkLst>
        </pc:spChg>
        <pc:spChg chg="del">
          <ac:chgData name="Steven Vandenbrande" userId="ec93f151-84b8-4415-8f43-1694f9b10e81" providerId="ADAL" clId="{78C3B287-9500-4069-B5E7-DA560C4F1E29}" dt="2022-09-30T12:27:35.690" v="7757" actId="478"/>
          <ac:spMkLst>
            <pc:docMk/>
            <pc:sldMk cId="2902745539" sldId="277"/>
            <ac:spMk id="3" creationId="{F5E4E1CE-44CC-4958-AF7C-0A8FD6DC6871}"/>
          </ac:spMkLst>
        </pc:spChg>
        <pc:spChg chg="add mod">
          <ac:chgData name="Steven Vandenbrande" userId="ec93f151-84b8-4415-8f43-1694f9b10e81" providerId="ADAL" clId="{78C3B287-9500-4069-B5E7-DA560C4F1E29}" dt="2022-10-11T15:03:36.145" v="12912" actId="20577"/>
          <ac:spMkLst>
            <pc:docMk/>
            <pc:sldMk cId="2902745539" sldId="277"/>
            <ac:spMk id="6" creationId="{71871BD6-DF3A-48F5-9FD9-27229A321736}"/>
          </ac:spMkLst>
        </pc:spChg>
        <pc:spChg chg="add mod">
          <ac:chgData name="Steven Vandenbrande" userId="ec93f151-84b8-4415-8f43-1694f9b10e81" providerId="ADAL" clId="{78C3B287-9500-4069-B5E7-DA560C4F1E29}" dt="2022-10-11T15:01:16.002" v="12871" actId="1076"/>
          <ac:spMkLst>
            <pc:docMk/>
            <pc:sldMk cId="2902745539" sldId="277"/>
            <ac:spMk id="7" creationId="{BF0046E1-7877-4E90-B0FB-0B69C157CE0B}"/>
          </ac:spMkLst>
        </pc:spChg>
        <pc:spChg chg="add mod">
          <ac:chgData name="Steven Vandenbrande" userId="ec93f151-84b8-4415-8f43-1694f9b10e81" providerId="ADAL" clId="{78C3B287-9500-4069-B5E7-DA560C4F1E29}" dt="2022-10-11T15:06:17.478" v="12917" actId="1076"/>
          <ac:spMkLst>
            <pc:docMk/>
            <pc:sldMk cId="2902745539" sldId="277"/>
            <ac:spMk id="8" creationId="{A5EE4C53-DA25-48AB-92D5-3963227A5135}"/>
          </ac:spMkLst>
        </pc:spChg>
        <pc:picChg chg="add mod">
          <ac:chgData name="Steven Vandenbrande" userId="ec93f151-84b8-4415-8f43-1694f9b10e81" providerId="ADAL" clId="{78C3B287-9500-4069-B5E7-DA560C4F1E29}" dt="2022-10-05T16:07:12.474" v="11491" actId="14826"/>
          <ac:picMkLst>
            <pc:docMk/>
            <pc:sldMk cId="2902745539" sldId="277"/>
            <ac:picMk id="5" creationId="{31D93F45-23BD-4620-9621-FAB766C8E90C}"/>
          </ac:picMkLst>
        </pc:picChg>
      </pc:sldChg>
      <pc:sldChg chg="addSp modSp add mod modAnim">
        <pc:chgData name="Steven Vandenbrande" userId="ec93f151-84b8-4415-8f43-1694f9b10e81" providerId="ADAL" clId="{78C3B287-9500-4069-B5E7-DA560C4F1E29}" dt="2022-10-05T16:07:22.052" v="11492" actId="14826"/>
        <pc:sldMkLst>
          <pc:docMk/>
          <pc:sldMk cId="3771387335" sldId="278"/>
        </pc:sldMkLst>
        <pc:spChg chg="mod">
          <ac:chgData name="Steven Vandenbrande" userId="ec93f151-84b8-4415-8f43-1694f9b10e81" providerId="ADAL" clId="{78C3B287-9500-4069-B5E7-DA560C4F1E29}" dt="2022-09-30T12:54:06.540" v="8960" actId="6549"/>
          <ac:spMkLst>
            <pc:docMk/>
            <pc:sldMk cId="3771387335" sldId="278"/>
            <ac:spMk id="2" creationId="{5DCE343A-6980-49BF-ADFF-1B2077B08031}"/>
          </ac:spMkLst>
        </pc:spChg>
        <pc:spChg chg="add mod">
          <ac:chgData name="Steven Vandenbrande" userId="ec93f151-84b8-4415-8f43-1694f9b10e81" providerId="ADAL" clId="{78C3B287-9500-4069-B5E7-DA560C4F1E29}" dt="2022-10-05T13:44:40.296" v="11458" actId="20577"/>
          <ac:spMkLst>
            <pc:docMk/>
            <pc:sldMk cId="3771387335" sldId="278"/>
            <ac:spMk id="6" creationId="{DFD2C629-AC9D-4E28-BCFA-E60D692B6202}"/>
          </ac:spMkLst>
        </pc:spChg>
        <pc:picChg chg="mod">
          <ac:chgData name="Steven Vandenbrande" userId="ec93f151-84b8-4415-8f43-1694f9b10e81" providerId="ADAL" clId="{78C3B287-9500-4069-B5E7-DA560C4F1E29}" dt="2022-10-05T16:07:22.052" v="11492" actId="14826"/>
          <ac:picMkLst>
            <pc:docMk/>
            <pc:sldMk cId="3771387335" sldId="278"/>
            <ac:picMk id="5" creationId="{31D93F45-23BD-4620-9621-FAB766C8E90C}"/>
          </ac:picMkLst>
        </pc:picChg>
      </pc:sldChg>
      <pc:sldChg chg="addSp delSp modSp add del mod ord">
        <pc:chgData name="Steven Vandenbrande" userId="ec93f151-84b8-4415-8f43-1694f9b10e81" providerId="ADAL" clId="{78C3B287-9500-4069-B5E7-DA560C4F1E29}" dt="2022-09-30T12:34:50.304" v="7776" actId="47"/>
        <pc:sldMkLst>
          <pc:docMk/>
          <pc:sldMk cId="1039514261" sldId="279"/>
        </pc:sldMkLst>
        <pc:spChg chg="mod">
          <ac:chgData name="Steven Vandenbrande" userId="ec93f151-84b8-4415-8f43-1694f9b10e81" providerId="ADAL" clId="{78C3B287-9500-4069-B5E7-DA560C4F1E29}" dt="2022-09-30T12:34:41.293" v="7774" actId="27636"/>
          <ac:spMkLst>
            <pc:docMk/>
            <pc:sldMk cId="1039514261" sldId="279"/>
            <ac:spMk id="3" creationId="{D6931D55-E6DD-42E5-B7F3-C5CCDDA614BA}"/>
          </ac:spMkLst>
        </pc:spChg>
        <pc:spChg chg="add del mod">
          <ac:chgData name="Steven Vandenbrande" userId="ec93f151-84b8-4415-8f43-1694f9b10e81" providerId="ADAL" clId="{78C3B287-9500-4069-B5E7-DA560C4F1E29}" dt="2022-09-30T12:34:32.458" v="7772"/>
          <ac:spMkLst>
            <pc:docMk/>
            <pc:sldMk cId="1039514261" sldId="279"/>
            <ac:spMk id="4" creationId="{6D8FD533-51AB-4001-9A67-D9FEC5825688}"/>
          </ac:spMkLst>
        </pc:spChg>
      </pc:sldChg>
      <pc:sldChg chg="addSp delSp modSp add mod setBg">
        <pc:chgData name="Steven Vandenbrande" userId="ec93f151-84b8-4415-8f43-1694f9b10e81" providerId="ADAL" clId="{78C3B287-9500-4069-B5E7-DA560C4F1E29}" dt="2022-10-11T14:02:46.080" v="12378" actId="255"/>
        <pc:sldMkLst>
          <pc:docMk/>
          <pc:sldMk cId="1669186069" sldId="280"/>
        </pc:sldMkLst>
        <pc:spChg chg="mod">
          <ac:chgData name="Steven Vandenbrande" userId="ec93f151-84b8-4415-8f43-1694f9b10e81" providerId="ADAL" clId="{78C3B287-9500-4069-B5E7-DA560C4F1E29}" dt="2022-10-07T10:05:14.487" v="12148" actId="14100"/>
          <ac:spMkLst>
            <pc:docMk/>
            <pc:sldMk cId="1669186069" sldId="280"/>
            <ac:spMk id="2" creationId="{5DCE343A-6980-49BF-ADFF-1B2077B08031}"/>
          </ac:spMkLst>
        </pc:spChg>
        <pc:spChg chg="add del mod">
          <ac:chgData name="Steven Vandenbrande" userId="ec93f151-84b8-4415-8f43-1694f9b10e81" providerId="ADAL" clId="{78C3B287-9500-4069-B5E7-DA560C4F1E29}" dt="2022-09-30T12:39:12.882" v="8042" actId="26606"/>
          <ac:spMkLst>
            <pc:docMk/>
            <pc:sldMk cId="1669186069" sldId="280"/>
            <ac:spMk id="3" creationId="{A8FCCE40-6E86-4E2B-9C2F-0F264A46E69C}"/>
          </ac:spMkLst>
        </pc:spChg>
        <pc:spChg chg="add del">
          <ac:chgData name="Steven Vandenbrande" userId="ec93f151-84b8-4415-8f43-1694f9b10e81" providerId="ADAL" clId="{78C3B287-9500-4069-B5E7-DA560C4F1E29}" dt="2022-10-07T10:03:46.142" v="12124" actId="26606"/>
          <ac:spMkLst>
            <pc:docMk/>
            <pc:sldMk cId="1669186069" sldId="280"/>
            <ac:spMk id="9" creationId="{2E442304-DDBD-4F7B-8017-36BCC863FB40}"/>
          </ac:spMkLst>
        </pc:spChg>
        <pc:spChg chg="add del">
          <ac:chgData name="Steven Vandenbrande" userId="ec93f151-84b8-4415-8f43-1694f9b10e81" providerId="ADAL" clId="{78C3B287-9500-4069-B5E7-DA560C4F1E29}" dt="2022-10-07T10:03:46.142" v="12124" actId="26606"/>
          <ac:spMkLst>
            <pc:docMk/>
            <pc:sldMk cId="1669186069" sldId="280"/>
            <ac:spMk id="11" creationId="{5E107275-3853-46FD-A241-DE4355A42675}"/>
          </ac:spMkLst>
        </pc:spChg>
        <pc:spChg chg="add del">
          <ac:chgData name="Steven Vandenbrande" userId="ec93f151-84b8-4415-8f43-1694f9b10e81" providerId="ADAL" clId="{78C3B287-9500-4069-B5E7-DA560C4F1E29}" dt="2022-10-07T10:03:26.105" v="12120" actId="26606"/>
          <ac:spMkLst>
            <pc:docMk/>
            <pc:sldMk cId="1669186069" sldId="280"/>
            <ac:spMk id="13" creationId="{955A2079-FA98-4876-80F0-72364A7D2EA4}"/>
          </ac:spMkLst>
        </pc:spChg>
        <pc:spChg chg="add del">
          <ac:chgData name="Steven Vandenbrande" userId="ec93f151-84b8-4415-8f43-1694f9b10e81" providerId="ADAL" clId="{78C3B287-9500-4069-B5E7-DA560C4F1E29}" dt="2022-10-07T10:03:35.100" v="12122" actId="26606"/>
          <ac:spMkLst>
            <pc:docMk/>
            <pc:sldMk cId="1669186069" sldId="280"/>
            <ac:spMk id="14" creationId="{6C4028FD-8BAA-4A19-BFDE-594D991B7552}"/>
          </ac:spMkLst>
        </pc:spChg>
        <pc:spChg chg="add del">
          <ac:chgData name="Steven Vandenbrande" userId="ec93f151-84b8-4415-8f43-1694f9b10e81" providerId="ADAL" clId="{78C3B287-9500-4069-B5E7-DA560C4F1E29}" dt="2022-10-07T10:03:46.142" v="12124" actId="26606"/>
          <ac:spMkLst>
            <pc:docMk/>
            <pc:sldMk cId="1669186069" sldId="280"/>
            <ac:spMk id="15" creationId="{35DB3719-6FDC-4E5D-891D-FF40B7300F64}"/>
          </ac:spMkLst>
        </pc:spChg>
        <pc:spChg chg="add del">
          <ac:chgData name="Steven Vandenbrande" userId="ec93f151-84b8-4415-8f43-1694f9b10e81" providerId="ADAL" clId="{78C3B287-9500-4069-B5E7-DA560C4F1E29}" dt="2022-09-30T12:39:39.397" v="8044" actId="26606"/>
          <ac:spMkLst>
            <pc:docMk/>
            <pc:sldMk cId="1669186069" sldId="280"/>
            <ac:spMk id="16" creationId="{955A2079-FA98-4876-80F0-72364A7D2EA4}"/>
          </ac:spMkLst>
        </pc:spChg>
        <pc:spChg chg="add del">
          <ac:chgData name="Steven Vandenbrande" userId="ec93f151-84b8-4415-8f43-1694f9b10e81" providerId="ADAL" clId="{78C3B287-9500-4069-B5E7-DA560C4F1E29}" dt="2022-10-07T10:03:46.142" v="12124" actId="26606"/>
          <ac:spMkLst>
            <pc:docMk/>
            <pc:sldMk cId="1669186069" sldId="280"/>
            <ac:spMk id="17" creationId="{E0CBAC23-2E3F-4A90-BA59-F8299F6A5439}"/>
          </ac:spMkLst>
        </pc:spChg>
        <pc:spChg chg="add del">
          <ac:chgData name="Steven Vandenbrande" userId="ec93f151-84b8-4415-8f43-1694f9b10e81" providerId="ADAL" clId="{78C3B287-9500-4069-B5E7-DA560C4F1E29}" dt="2022-09-30T12:40:00.079" v="8046" actId="26606"/>
          <ac:spMkLst>
            <pc:docMk/>
            <pc:sldMk cId="1669186069" sldId="280"/>
            <ac:spMk id="18" creationId="{6C4028FD-8BAA-4A19-BFDE-594D991B7552}"/>
          </ac:spMkLst>
        </pc:spChg>
        <pc:spChg chg="add del">
          <ac:chgData name="Steven Vandenbrande" userId="ec93f151-84b8-4415-8f43-1694f9b10e81" providerId="ADAL" clId="{78C3B287-9500-4069-B5E7-DA560C4F1E29}" dt="2022-09-30T12:40:02.132" v="8048" actId="26606"/>
          <ac:spMkLst>
            <pc:docMk/>
            <pc:sldMk cId="1669186069" sldId="280"/>
            <ac:spMk id="20" creationId="{2E442304-DDBD-4F7B-8017-36BCC863FB40}"/>
          </ac:spMkLst>
        </pc:spChg>
        <pc:spChg chg="add del">
          <ac:chgData name="Steven Vandenbrande" userId="ec93f151-84b8-4415-8f43-1694f9b10e81" providerId="ADAL" clId="{78C3B287-9500-4069-B5E7-DA560C4F1E29}" dt="2022-09-30T12:40:02.132" v="8048" actId="26606"/>
          <ac:spMkLst>
            <pc:docMk/>
            <pc:sldMk cId="1669186069" sldId="280"/>
            <ac:spMk id="21" creationId="{5E107275-3853-46FD-A241-DE4355A42675}"/>
          </ac:spMkLst>
        </pc:spChg>
        <pc:spChg chg="add del">
          <ac:chgData name="Steven Vandenbrande" userId="ec93f151-84b8-4415-8f43-1694f9b10e81" providerId="ADAL" clId="{78C3B287-9500-4069-B5E7-DA560C4F1E29}" dt="2022-09-30T12:40:03.836" v="8050" actId="26606"/>
          <ac:spMkLst>
            <pc:docMk/>
            <pc:sldMk cId="1669186069" sldId="280"/>
            <ac:spMk id="23" creationId="{2E442304-DDBD-4F7B-8017-36BCC863FB40}"/>
          </ac:spMkLst>
        </pc:spChg>
        <pc:spChg chg="add del">
          <ac:chgData name="Steven Vandenbrande" userId="ec93f151-84b8-4415-8f43-1694f9b10e81" providerId="ADAL" clId="{78C3B287-9500-4069-B5E7-DA560C4F1E29}" dt="2022-09-30T12:40:03.836" v="8050" actId="26606"/>
          <ac:spMkLst>
            <pc:docMk/>
            <pc:sldMk cId="1669186069" sldId="280"/>
            <ac:spMk id="24" creationId="{5E107275-3853-46FD-A241-DE4355A42675}"/>
          </ac:spMkLst>
        </pc:spChg>
        <pc:spChg chg="add del">
          <ac:chgData name="Steven Vandenbrande" userId="ec93f151-84b8-4415-8f43-1694f9b10e81" providerId="ADAL" clId="{78C3B287-9500-4069-B5E7-DA560C4F1E29}" dt="2022-09-30T12:40:31.064" v="8056" actId="26606"/>
          <ac:spMkLst>
            <pc:docMk/>
            <pc:sldMk cId="1669186069" sldId="280"/>
            <ac:spMk id="26" creationId="{2E442304-DDBD-4F7B-8017-36BCC863FB40}"/>
          </ac:spMkLst>
        </pc:spChg>
        <pc:spChg chg="add del">
          <ac:chgData name="Steven Vandenbrande" userId="ec93f151-84b8-4415-8f43-1694f9b10e81" providerId="ADAL" clId="{78C3B287-9500-4069-B5E7-DA560C4F1E29}" dt="2022-09-30T12:40:31.064" v="8056" actId="26606"/>
          <ac:spMkLst>
            <pc:docMk/>
            <pc:sldMk cId="1669186069" sldId="280"/>
            <ac:spMk id="27" creationId="{5E107275-3853-46FD-A241-DE4355A42675}"/>
          </ac:spMkLst>
        </pc:spChg>
        <pc:spChg chg="add del">
          <ac:chgData name="Steven Vandenbrande" userId="ec93f151-84b8-4415-8f43-1694f9b10e81" providerId="ADAL" clId="{78C3B287-9500-4069-B5E7-DA560C4F1E29}" dt="2022-09-30T12:40:22.603" v="8053" actId="26606"/>
          <ac:spMkLst>
            <pc:docMk/>
            <pc:sldMk cId="1669186069" sldId="280"/>
            <ac:spMk id="32" creationId="{42285737-90EE-47DC-AC80-8AE156B11969}"/>
          </ac:spMkLst>
        </pc:spChg>
        <pc:spChg chg="add del">
          <ac:chgData name="Steven Vandenbrande" userId="ec93f151-84b8-4415-8f43-1694f9b10e81" providerId="ADAL" clId="{78C3B287-9500-4069-B5E7-DA560C4F1E29}" dt="2022-09-30T12:40:30.547" v="8055" actId="26606"/>
          <ac:spMkLst>
            <pc:docMk/>
            <pc:sldMk cId="1669186069" sldId="280"/>
            <ac:spMk id="42" creationId="{6C4028FD-8BAA-4A19-BFDE-594D991B7552}"/>
          </ac:spMkLst>
        </pc:spChg>
        <pc:grpChg chg="add del">
          <ac:chgData name="Steven Vandenbrande" userId="ec93f151-84b8-4415-8f43-1694f9b10e81" providerId="ADAL" clId="{78C3B287-9500-4069-B5E7-DA560C4F1E29}" dt="2022-09-30T12:40:22.603" v="8053" actId="26606"/>
          <ac:grpSpMkLst>
            <pc:docMk/>
            <pc:sldMk cId="1669186069" sldId="280"/>
            <ac:grpSpMk id="34" creationId="{B57BDC17-F1B3-455F-BBF1-680AA1F25C06}"/>
          </ac:grpSpMkLst>
        </pc:grpChg>
        <pc:graphicFrameChg chg="add del">
          <ac:chgData name="Steven Vandenbrande" userId="ec93f151-84b8-4415-8f43-1694f9b10e81" providerId="ADAL" clId="{78C3B287-9500-4069-B5E7-DA560C4F1E29}" dt="2022-09-30T12:39:12.845" v="8041" actId="26606"/>
          <ac:graphicFrameMkLst>
            <pc:docMk/>
            <pc:sldMk cId="1669186069" sldId="280"/>
            <ac:graphicFrameMk id="5" creationId="{F8D85CD8-B7BC-CFC5-C048-6EDF45EB3EF9}"/>
          </ac:graphicFrameMkLst>
        </pc:graphicFrameChg>
        <pc:graphicFrameChg chg="add mod modGraphic">
          <ac:chgData name="Steven Vandenbrande" userId="ec93f151-84b8-4415-8f43-1694f9b10e81" providerId="ADAL" clId="{78C3B287-9500-4069-B5E7-DA560C4F1E29}" dt="2022-10-11T14:02:46.080" v="12378" actId="255"/>
          <ac:graphicFrameMkLst>
            <pc:docMk/>
            <pc:sldMk cId="1669186069" sldId="280"/>
            <ac:graphicFrameMk id="7" creationId="{B8DDBEA3-487D-761A-ED6E-23D25E85FBB9}"/>
          </ac:graphicFrameMkLst>
        </pc:graphicFrameChg>
      </pc:sldChg>
      <pc:sldChg chg="modSp add del setBg">
        <pc:chgData name="Steven Vandenbrande" userId="ec93f151-84b8-4415-8f43-1694f9b10e81" providerId="ADAL" clId="{78C3B287-9500-4069-B5E7-DA560C4F1E29}" dt="2022-09-30T13:35:58.763" v="9856" actId="2696"/>
        <pc:sldMkLst>
          <pc:docMk/>
          <pc:sldMk cId="3974238219" sldId="281"/>
        </pc:sldMkLst>
        <pc:spChg chg="mod">
          <ac:chgData name="Steven Vandenbrande" userId="ec93f151-84b8-4415-8f43-1694f9b10e81" providerId="ADAL" clId="{78C3B287-9500-4069-B5E7-DA560C4F1E29}" dt="2022-09-30T13:35:16.709" v="9817"/>
          <ac:spMkLst>
            <pc:docMk/>
            <pc:sldMk cId="3974238219" sldId="281"/>
            <ac:spMk id="2" creationId="{00000000-0000-0000-0000-000000000000}"/>
          </ac:spMkLst>
        </pc:spChg>
      </pc:sldChg>
      <pc:sldChg chg="addSp delSp modSp add mod modAnim">
        <pc:chgData name="Steven Vandenbrande" userId="ec93f151-84b8-4415-8f43-1694f9b10e81" providerId="ADAL" clId="{78C3B287-9500-4069-B5E7-DA560C4F1E29}" dt="2022-09-30T13:36:27.803" v="9881" actId="1076"/>
        <pc:sldMkLst>
          <pc:docMk/>
          <pc:sldMk cId="123829126" sldId="282"/>
        </pc:sldMkLst>
        <pc:spChg chg="mod">
          <ac:chgData name="Steven Vandenbrande" userId="ec93f151-84b8-4415-8f43-1694f9b10e81" providerId="ADAL" clId="{78C3B287-9500-4069-B5E7-DA560C4F1E29}" dt="2022-09-30T13:36:27.803" v="9881" actId="1076"/>
          <ac:spMkLst>
            <pc:docMk/>
            <pc:sldMk cId="123829126" sldId="282"/>
            <ac:spMk id="2" creationId="{00000000-0000-0000-0000-000000000000}"/>
          </ac:spMkLst>
        </pc:spChg>
        <pc:spChg chg="del mod">
          <ac:chgData name="Steven Vandenbrande" userId="ec93f151-84b8-4415-8f43-1694f9b10e81" providerId="ADAL" clId="{78C3B287-9500-4069-B5E7-DA560C4F1E29}" dt="2022-09-30T13:36:18.222" v="9878" actId="478"/>
          <ac:spMkLst>
            <pc:docMk/>
            <pc:sldMk cId="123829126" sldId="282"/>
            <ac:spMk id="3" creationId="{00000000-0000-0000-0000-000000000000}"/>
          </ac:spMkLst>
        </pc:spChg>
        <pc:spChg chg="add del mod">
          <ac:chgData name="Steven Vandenbrande" userId="ec93f151-84b8-4415-8f43-1694f9b10e81" providerId="ADAL" clId="{78C3B287-9500-4069-B5E7-DA560C4F1E29}" dt="2022-09-30T13:36:20.174" v="9879" actId="478"/>
          <ac:spMkLst>
            <pc:docMk/>
            <pc:sldMk cId="123829126" sldId="282"/>
            <ac:spMk id="5" creationId="{6DDC4793-07D0-4704-A06E-D012CECE3468}"/>
          </ac:spMkLst>
        </pc:spChg>
      </pc:sldChg>
      <pc:sldChg chg="add del">
        <pc:chgData name="Steven Vandenbrande" userId="ec93f151-84b8-4415-8f43-1694f9b10e81" providerId="ADAL" clId="{78C3B287-9500-4069-B5E7-DA560C4F1E29}" dt="2022-09-30T13:31:57.609" v="9812"/>
        <pc:sldMkLst>
          <pc:docMk/>
          <pc:sldMk cId="1092119767" sldId="282"/>
        </pc:sldMkLst>
      </pc:sldChg>
      <pc:sldChg chg="add del">
        <pc:chgData name="Steven Vandenbrande" userId="ec93f151-84b8-4415-8f43-1694f9b10e81" providerId="ADAL" clId="{78C3B287-9500-4069-B5E7-DA560C4F1E29}" dt="2022-09-30T13:34:43.370" v="9814"/>
        <pc:sldMkLst>
          <pc:docMk/>
          <pc:sldMk cId="2527570088" sldId="282"/>
        </pc:sldMkLst>
      </pc:sldChg>
      <pc:sldChg chg="addSp delSp modSp add mod">
        <pc:chgData name="Steven Vandenbrande" userId="ec93f151-84b8-4415-8f43-1694f9b10e81" providerId="ADAL" clId="{78C3B287-9500-4069-B5E7-DA560C4F1E29}" dt="2022-10-12T13:18:23.885" v="12984" actId="14826"/>
        <pc:sldMkLst>
          <pc:docMk/>
          <pc:sldMk cId="4142821002" sldId="283"/>
        </pc:sldMkLst>
        <pc:spChg chg="mod">
          <ac:chgData name="Steven Vandenbrande" userId="ec93f151-84b8-4415-8f43-1694f9b10e81" providerId="ADAL" clId="{78C3B287-9500-4069-B5E7-DA560C4F1E29}" dt="2022-10-07T06:27:39.633" v="11797" actId="20577"/>
          <ac:spMkLst>
            <pc:docMk/>
            <pc:sldMk cId="4142821002" sldId="283"/>
            <ac:spMk id="2" creationId="{5DCE343A-6980-49BF-ADFF-1B2077B08031}"/>
          </ac:spMkLst>
        </pc:spChg>
        <pc:spChg chg="add del mod">
          <ac:chgData name="Steven Vandenbrande" userId="ec93f151-84b8-4415-8f43-1694f9b10e81" providerId="ADAL" clId="{78C3B287-9500-4069-B5E7-DA560C4F1E29}" dt="2022-10-07T12:06:11.976" v="12249"/>
          <ac:spMkLst>
            <pc:docMk/>
            <pc:sldMk cId="4142821002" sldId="283"/>
            <ac:spMk id="3" creationId="{60E90B60-D4AA-4732-B578-6AE318776564}"/>
          </ac:spMkLst>
        </pc:spChg>
        <pc:spChg chg="mod">
          <ac:chgData name="Steven Vandenbrande" userId="ec93f151-84b8-4415-8f43-1694f9b10e81" providerId="ADAL" clId="{78C3B287-9500-4069-B5E7-DA560C4F1E29}" dt="2022-10-11T14:05:33.767" v="12413" actId="1076"/>
          <ac:spMkLst>
            <pc:docMk/>
            <pc:sldMk cId="4142821002" sldId="283"/>
            <ac:spMk id="8" creationId="{C8018D27-911E-49DC-A7A1-A8B17C7B9BBD}"/>
          </ac:spMkLst>
        </pc:spChg>
        <pc:spChg chg="add mod">
          <ac:chgData name="Steven Vandenbrande" userId="ec93f151-84b8-4415-8f43-1694f9b10e81" providerId="ADAL" clId="{78C3B287-9500-4069-B5E7-DA560C4F1E29}" dt="2022-10-11T14:05:08.972" v="12406" actId="20577"/>
          <ac:spMkLst>
            <pc:docMk/>
            <pc:sldMk cId="4142821002" sldId="283"/>
            <ac:spMk id="9" creationId="{80C17BAE-8CC3-441C-A4C2-D7BB0DB41F2A}"/>
          </ac:spMkLst>
        </pc:spChg>
        <pc:picChg chg="mod">
          <ac:chgData name="Steven Vandenbrande" userId="ec93f151-84b8-4415-8f43-1694f9b10e81" providerId="ADAL" clId="{78C3B287-9500-4069-B5E7-DA560C4F1E29}" dt="2022-10-12T13:18:23.885" v="12984" actId="14826"/>
          <ac:picMkLst>
            <pc:docMk/>
            <pc:sldMk cId="4142821002" sldId="283"/>
            <ac:picMk id="7" creationId="{C11387E1-1AED-4091-A9DF-0D99B5396536}"/>
          </ac:picMkLst>
        </pc:picChg>
      </pc:sldChg>
      <pc:sldChg chg="modSp add">
        <pc:chgData name="Steven Vandenbrande" userId="ec93f151-84b8-4415-8f43-1694f9b10e81" providerId="ADAL" clId="{78C3B287-9500-4069-B5E7-DA560C4F1E29}" dt="2022-10-07T10:05:59.714" v="12177" actId="113"/>
        <pc:sldMkLst>
          <pc:docMk/>
          <pc:sldMk cId="493123536" sldId="284"/>
        </pc:sldMkLst>
        <pc:graphicFrameChg chg="mod">
          <ac:chgData name="Steven Vandenbrande" userId="ec93f151-84b8-4415-8f43-1694f9b10e81" providerId="ADAL" clId="{78C3B287-9500-4069-B5E7-DA560C4F1E29}" dt="2022-10-07T10:05:59.714" v="12177" actId="113"/>
          <ac:graphicFrameMkLst>
            <pc:docMk/>
            <pc:sldMk cId="493123536" sldId="284"/>
            <ac:graphicFrameMk id="7" creationId="{B8DDBEA3-487D-761A-ED6E-23D25E85FBB9}"/>
          </ac:graphicFrameMkLst>
        </pc:graphicFrameChg>
      </pc:sldChg>
      <pc:sldChg chg="modSp add ord">
        <pc:chgData name="Steven Vandenbrande" userId="ec93f151-84b8-4415-8f43-1694f9b10e81" providerId="ADAL" clId="{78C3B287-9500-4069-B5E7-DA560C4F1E29}" dt="2022-10-07T10:06:19.851" v="12183" actId="113"/>
        <pc:sldMkLst>
          <pc:docMk/>
          <pc:sldMk cId="2888973764" sldId="285"/>
        </pc:sldMkLst>
        <pc:graphicFrameChg chg="mod">
          <ac:chgData name="Steven Vandenbrande" userId="ec93f151-84b8-4415-8f43-1694f9b10e81" providerId="ADAL" clId="{78C3B287-9500-4069-B5E7-DA560C4F1E29}" dt="2022-10-07T10:06:19.851" v="12183" actId="113"/>
          <ac:graphicFrameMkLst>
            <pc:docMk/>
            <pc:sldMk cId="2888973764" sldId="285"/>
            <ac:graphicFrameMk id="7" creationId="{B8DDBEA3-487D-761A-ED6E-23D25E85FBB9}"/>
          </ac:graphicFrameMkLst>
        </pc:graphicFrameChg>
      </pc:sldChg>
      <pc:sldChg chg="modSp add ord">
        <pc:chgData name="Steven Vandenbrande" userId="ec93f151-84b8-4415-8f43-1694f9b10e81" providerId="ADAL" clId="{78C3B287-9500-4069-B5E7-DA560C4F1E29}" dt="2022-10-07T10:06:37.363" v="12190" actId="113"/>
        <pc:sldMkLst>
          <pc:docMk/>
          <pc:sldMk cId="4258405615" sldId="286"/>
        </pc:sldMkLst>
        <pc:graphicFrameChg chg="mod">
          <ac:chgData name="Steven Vandenbrande" userId="ec93f151-84b8-4415-8f43-1694f9b10e81" providerId="ADAL" clId="{78C3B287-9500-4069-B5E7-DA560C4F1E29}" dt="2022-10-07T10:06:37.363" v="12190" actId="113"/>
          <ac:graphicFrameMkLst>
            <pc:docMk/>
            <pc:sldMk cId="4258405615" sldId="286"/>
            <ac:graphicFrameMk id="7" creationId="{B8DDBEA3-487D-761A-ED6E-23D25E85FBB9}"/>
          </ac:graphicFrameMkLst>
        </pc:graphicFrameChg>
      </pc:sldChg>
      <pc:sldChg chg="modSp add ord">
        <pc:chgData name="Steven Vandenbrande" userId="ec93f151-84b8-4415-8f43-1694f9b10e81" providerId="ADAL" clId="{78C3B287-9500-4069-B5E7-DA560C4F1E29}" dt="2022-10-07T10:06:48.131" v="12195" actId="113"/>
        <pc:sldMkLst>
          <pc:docMk/>
          <pc:sldMk cId="3367964983" sldId="287"/>
        </pc:sldMkLst>
        <pc:graphicFrameChg chg="mod">
          <ac:chgData name="Steven Vandenbrande" userId="ec93f151-84b8-4415-8f43-1694f9b10e81" providerId="ADAL" clId="{78C3B287-9500-4069-B5E7-DA560C4F1E29}" dt="2022-10-07T10:06:48.131" v="12195" actId="113"/>
          <ac:graphicFrameMkLst>
            <pc:docMk/>
            <pc:sldMk cId="3367964983" sldId="287"/>
            <ac:graphicFrameMk id="7" creationId="{B8DDBEA3-487D-761A-ED6E-23D25E85FBB9}"/>
          </ac:graphicFrameMkLst>
        </pc:graphicFrameChg>
      </pc:sldChg>
      <pc:sldChg chg="modSp add ord">
        <pc:chgData name="Steven Vandenbrande" userId="ec93f151-84b8-4415-8f43-1694f9b10e81" providerId="ADAL" clId="{78C3B287-9500-4069-B5E7-DA560C4F1E29}" dt="2022-10-07T10:07:00.316" v="12200" actId="113"/>
        <pc:sldMkLst>
          <pc:docMk/>
          <pc:sldMk cId="65554714" sldId="288"/>
        </pc:sldMkLst>
        <pc:graphicFrameChg chg="mod">
          <ac:chgData name="Steven Vandenbrande" userId="ec93f151-84b8-4415-8f43-1694f9b10e81" providerId="ADAL" clId="{78C3B287-9500-4069-B5E7-DA560C4F1E29}" dt="2022-10-07T10:07:00.316" v="12200" actId="113"/>
          <ac:graphicFrameMkLst>
            <pc:docMk/>
            <pc:sldMk cId="65554714" sldId="288"/>
            <ac:graphicFrameMk id="7" creationId="{B8DDBEA3-487D-761A-ED6E-23D25E85FBB9}"/>
          </ac:graphicFrameMkLst>
        </pc:graphicFrameChg>
      </pc:sldChg>
      <pc:sldChg chg="add ord">
        <pc:chgData name="Steven Vandenbrande" userId="ec93f151-84b8-4415-8f43-1694f9b10e81" providerId="ADAL" clId="{78C3B287-9500-4069-B5E7-DA560C4F1E29}" dt="2022-10-11T15:09:20.608" v="12923"/>
        <pc:sldMkLst>
          <pc:docMk/>
          <pc:sldMk cId="1564247795" sldId="289"/>
        </pc:sldMkLst>
      </pc:sldChg>
      <pc:sldChg chg="addSp modSp add mod ord">
        <pc:chgData name="Steven Vandenbrande" userId="ec93f151-84b8-4415-8f43-1694f9b10e81" providerId="ADAL" clId="{78C3B287-9500-4069-B5E7-DA560C4F1E29}" dt="2022-10-12T08:41:27.499" v="12950" actId="207"/>
        <pc:sldMkLst>
          <pc:docMk/>
          <pc:sldMk cId="192112316" sldId="290"/>
        </pc:sldMkLst>
        <pc:spChg chg="add mod">
          <ac:chgData name="Steven Vandenbrande" userId="ec93f151-84b8-4415-8f43-1694f9b10e81" providerId="ADAL" clId="{78C3B287-9500-4069-B5E7-DA560C4F1E29}" dt="2022-10-12T08:41:27.499" v="12950" actId="207"/>
          <ac:spMkLst>
            <pc:docMk/>
            <pc:sldMk cId="192112316" sldId="290"/>
            <ac:spMk id="3" creationId="{57EDFD3F-7156-4102-B653-EE4A6094AD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EF856-FB35-4F62-9000-9D50E8F096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A9353-8B40-40D5-A09B-B9B85B0E5F88}">
      <dgm:prSet/>
      <dgm:spPr/>
      <dgm:t>
        <a:bodyPr/>
        <a:lstStyle/>
        <a:p>
          <a:r>
            <a:rPr lang="en-US" dirty="0"/>
            <a:t>Theory</a:t>
          </a:r>
        </a:p>
      </dgm:t>
    </dgm:pt>
    <dgm:pt modelId="{11F69252-A016-4F6C-B0C5-8732654E49A8}" type="parTrans" cxnId="{72C9B9B5-7740-493F-889C-2BAF0AA0D0AB}">
      <dgm:prSet/>
      <dgm:spPr/>
      <dgm:t>
        <a:bodyPr/>
        <a:lstStyle/>
        <a:p>
          <a:endParaRPr lang="en-US"/>
        </a:p>
      </dgm:t>
    </dgm:pt>
    <dgm:pt modelId="{01DB6413-2656-4217-B1B1-727DA55DC54F}" type="sibTrans" cxnId="{72C9B9B5-7740-493F-889C-2BAF0AA0D0AB}">
      <dgm:prSet/>
      <dgm:spPr/>
      <dgm:t>
        <a:bodyPr/>
        <a:lstStyle/>
        <a:p>
          <a:endParaRPr lang="en-US"/>
        </a:p>
      </dgm:t>
    </dgm:pt>
    <dgm:pt modelId="{917C4E4B-12AA-4AC3-AA18-4BA6F55D7D1C}">
      <dgm:prSet custT="1"/>
      <dgm:spPr/>
      <dgm:t>
        <a:bodyPr/>
        <a:lstStyle/>
        <a:p>
          <a:r>
            <a:rPr lang="en-US" sz="2800" dirty="0"/>
            <a:t>What is a parallel file system?</a:t>
          </a:r>
        </a:p>
      </dgm:t>
    </dgm:pt>
    <dgm:pt modelId="{209FEED8-BEF8-439B-B7AC-25054ECAE0D0}" type="parTrans" cxnId="{B865339E-2AA3-42F8-96F4-CEB3C09349FD}">
      <dgm:prSet/>
      <dgm:spPr/>
      <dgm:t>
        <a:bodyPr/>
        <a:lstStyle/>
        <a:p>
          <a:endParaRPr lang="en-US"/>
        </a:p>
      </dgm:t>
    </dgm:pt>
    <dgm:pt modelId="{58F1B322-BB58-454D-90B1-A39618088688}" type="sibTrans" cxnId="{B865339E-2AA3-42F8-96F4-CEB3C09349FD}">
      <dgm:prSet/>
      <dgm:spPr/>
      <dgm:t>
        <a:bodyPr/>
        <a:lstStyle/>
        <a:p>
          <a:endParaRPr lang="en-US"/>
        </a:p>
      </dgm:t>
    </dgm:pt>
    <dgm:pt modelId="{EBBFDCB1-952F-44E3-8689-FCBC93A6DF3E}">
      <dgm:prSet custT="1"/>
      <dgm:spPr/>
      <dgm:t>
        <a:bodyPr/>
        <a:lstStyle/>
        <a:p>
          <a:r>
            <a:rPr lang="en-US" sz="2800" dirty="0"/>
            <a:t>The </a:t>
          </a:r>
          <a:r>
            <a:rPr lang="en-US" sz="2800" dirty="0" err="1"/>
            <a:t>Lustre</a:t>
          </a:r>
          <a:r>
            <a:rPr lang="en-US" sz="2800" dirty="0"/>
            <a:t> parallel file system</a:t>
          </a:r>
        </a:p>
      </dgm:t>
    </dgm:pt>
    <dgm:pt modelId="{63D739C1-6FB8-4E5E-8434-94CB76BF9BD4}" type="parTrans" cxnId="{1EF30878-82BC-48F1-8C34-5647D002F821}">
      <dgm:prSet/>
      <dgm:spPr/>
      <dgm:t>
        <a:bodyPr/>
        <a:lstStyle/>
        <a:p>
          <a:endParaRPr lang="en-US"/>
        </a:p>
      </dgm:t>
    </dgm:pt>
    <dgm:pt modelId="{D11B3660-4ABF-40FC-BC1C-4279CB91F81A}" type="sibTrans" cxnId="{1EF30878-82BC-48F1-8C34-5647D002F821}">
      <dgm:prSet/>
      <dgm:spPr/>
      <dgm:t>
        <a:bodyPr/>
        <a:lstStyle/>
        <a:p>
          <a:endParaRPr lang="en-US"/>
        </a:p>
      </dgm:t>
    </dgm:pt>
    <dgm:pt modelId="{EFE6A6A9-F9B2-499E-ADE7-D481E41572D1}">
      <dgm:prSet custT="1"/>
      <dgm:spPr/>
      <dgm:t>
        <a:bodyPr/>
        <a:lstStyle/>
        <a:p>
          <a:r>
            <a:rPr lang="en-US" sz="2800" dirty="0"/>
            <a:t>Parallel input/output</a:t>
          </a:r>
        </a:p>
      </dgm:t>
    </dgm:pt>
    <dgm:pt modelId="{302A384B-15C0-46D9-AA73-C84234EBD322}" type="parTrans" cxnId="{21BEC028-3A9C-46E5-B027-20B7FBF08B5A}">
      <dgm:prSet/>
      <dgm:spPr/>
      <dgm:t>
        <a:bodyPr/>
        <a:lstStyle/>
        <a:p>
          <a:endParaRPr lang="en-US"/>
        </a:p>
      </dgm:t>
    </dgm:pt>
    <dgm:pt modelId="{6047B488-0485-4C53-B890-366F428B4944}" type="sibTrans" cxnId="{21BEC028-3A9C-46E5-B027-20B7FBF08B5A}">
      <dgm:prSet/>
      <dgm:spPr/>
      <dgm:t>
        <a:bodyPr/>
        <a:lstStyle/>
        <a:p>
          <a:endParaRPr lang="en-US"/>
        </a:p>
      </dgm:t>
    </dgm:pt>
    <dgm:pt modelId="{5DABAB01-E464-4A37-B662-3C029B80CC0F}">
      <dgm:prSet custT="1"/>
      <dgm:spPr/>
      <dgm:t>
        <a:bodyPr/>
        <a:lstStyle/>
        <a:p>
          <a:r>
            <a:rPr lang="en-US" sz="3000" dirty="0"/>
            <a:t>Use cases</a:t>
          </a:r>
        </a:p>
      </dgm:t>
    </dgm:pt>
    <dgm:pt modelId="{601A2D2B-9ECE-463A-A1F6-3B24F2563F06}" type="parTrans" cxnId="{B29DB108-3813-4FB0-BBC0-EDA63400F44B}">
      <dgm:prSet/>
      <dgm:spPr/>
      <dgm:t>
        <a:bodyPr/>
        <a:lstStyle/>
        <a:p>
          <a:endParaRPr lang="en-US"/>
        </a:p>
      </dgm:t>
    </dgm:pt>
    <dgm:pt modelId="{0081EF2E-FDB6-4FD0-A3F6-662D4BB59068}" type="sibTrans" cxnId="{B29DB108-3813-4FB0-BBC0-EDA63400F44B}">
      <dgm:prSet/>
      <dgm:spPr/>
      <dgm:t>
        <a:bodyPr/>
        <a:lstStyle/>
        <a:p>
          <a:endParaRPr lang="en-US"/>
        </a:p>
      </dgm:t>
    </dgm:pt>
    <dgm:pt modelId="{8661A869-3B81-4A07-AA7E-9F792A8C8173}">
      <dgm:prSet custT="1"/>
      <dgm:spPr/>
      <dgm:t>
        <a:bodyPr/>
        <a:lstStyle/>
        <a:p>
          <a:r>
            <a:rPr lang="en-US" sz="2800" dirty="0"/>
            <a:t>Single writer – single file: Int2lm</a:t>
          </a:r>
        </a:p>
      </dgm:t>
    </dgm:pt>
    <dgm:pt modelId="{38AE3530-EFD9-4911-9E26-58864C72BCBB}" type="parTrans" cxnId="{83D48E2D-4788-442F-8426-00C9563876AC}">
      <dgm:prSet/>
      <dgm:spPr/>
      <dgm:t>
        <a:bodyPr/>
        <a:lstStyle/>
        <a:p>
          <a:endParaRPr lang="en-US"/>
        </a:p>
      </dgm:t>
    </dgm:pt>
    <dgm:pt modelId="{AA4F20C3-8958-44C9-A9D4-24A2F423250C}" type="sibTrans" cxnId="{83D48E2D-4788-442F-8426-00C9563876AC}">
      <dgm:prSet/>
      <dgm:spPr/>
      <dgm:t>
        <a:bodyPr/>
        <a:lstStyle/>
        <a:p>
          <a:endParaRPr lang="en-US"/>
        </a:p>
      </dgm:t>
    </dgm:pt>
    <dgm:pt modelId="{C05511F7-D99E-439B-B562-C98B53135524}">
      <dgm:prSet custT="1"/>
      <dgm:spPr/>
      <dgm:t>
        <a:bodyPr/>
        <a:lstStyle/>
        <a:p>
          <a:r>
            <a:rPr lang="en-US" sz="2800" dirty="0"/>
            <a:t>Multiple writers – single file:</a:t>
          </a:r>
          <a:br>
            <a:rPr lang="en-US" sz="2800" dirty="0"/>
          </a:br>
          <a:r>
            <a:rPr lang="en-US" sz="2800" dirty="0"/>
            <a:t>HDF5 </a:t>
          </a:r>
          <a:r>
            <a:rPr lang="en-US" sz="2800" dirty="0" err="1"/>
            <a:t>hyperslabs</a:t>
          </a:r>
          <a:endParaRPr lang="en-US" sz="2800" dirty="0"/>
        </a:p>
      </dgm:t>
    </dgm:pt>
    <dgm:pt modelId="{E575F0B7-1784-4E69-B30A-BAB1BD43CE20}" type="parTrans" cxnId="{6B9F625E-7985-44E8-8FEA-AE3F675C1ACC}">
      <dgm:prSet/>
      <dgm:spPr/>
      <dgm:t>
        <a:bodyPr/>
        <a:lstStyle/>
        <a:p>
          <a:endParaRPr lang="en-US"/>
        </a:p>
      </dgm:t>
    </dgm:pt>
    <dgm:pt modelId="{07CD7241-1D08-4E57-8953-D4E2A9D38DB1}" type="sibTrans" cxnId="{6B9F625E-7985-44E8-8FEA-AE3F675C1ACC}">
      <dgm:prSet/>
      <dgm:spPr/>
      <dgm:t>
        <a:bodyPr/>
        <a:lstStyle/>
        <a:p>
          <a:endParaRPr lang="en-US"/>
        </a:p>
      </dgm:t>
    </dgm:pt>
    <dgm:pt modelId="{68320C1A-B29A-49B1-A245-3EB40641FBCB}">
      <dgm:prSet custT="1"/>
      <dgm:spPr/>
      <dgm:t>
        <a:bodyPr/>
        <a:lstStyle/>
        <a:p>
          <a:r>
            <a:rPr lang="en-US" sz="2800" dirty="0"/>
            <a:t>Many writers – many files:</a:t>
          </a:r>
          <a:br>
            <a:rPr lang="en-US" sz="2800" dirty="0"/>
          </a:br>
          <a:r>
            <a:rPr lang="en-US" sz="2800" dirty="0"/>
            <a:t>High throughput</a:t>
          </a:r>
        </a:p>
      </dgm:t>
    </dgm:pt>
    <dgm:pt modelId="{F30F4B15-1F8D-424C-821F-3E821C59B73A}" type="parTrans" cxnId="{0454D9B6-6E1A-4C75-B8D0-A2690BD430BA}">
      <dgm:prSet/>
      <dgm:spPr/>
      <dgm:t>
        <a:bodyPr/>
        <a:lstStyle/>
        <a:p>
          <a:endParaRPr lang="en-US"/>
        </a:p>
      </dgm:t>
    </dgm:pt>
    <dgm:pt modelId="{AE470ECE-7EEA-48D9-9878-FD9591D86DA3}" type="sibTrans" cxnId="{0454D9B6-6E1A-4C75-B8D0-A2690BD430BA}">
      <dgm:prSet/>
      <dgm:spPr/>
      <dgm:t>
        <a:bodyPr/>
        <a:lstStyle/>
        <a:p>
          <a:endParaRPr lang="en-US"/>
        </a:p>
      </dgm:t>
    </dgm:pt>
    <dgm:pt modelId="{2E791F14-CAE0-4A92-8351-1EC3CC09119F}" type="pres">
      <dgm:prSet presAssocID="{4ACEF856-FB35-4F62-9000-9D50E8F0963C}" presName="vert0" presStyleCnt="0">
        <dgm:presLayoutVars>
          <dgm:dir/>
          <dgm:animOne val="branch"/>
          <dgm:animLvl val="lvl"/>
        </dgm:presLayoutVars>
      </dgm:prSet>
      <dgm:spPr/>
    </dgm:pt>
    <dgm:pt modelId="{033A43D0-2B01-4055-8B23-CD4CC8EA1162}" type="pres">
      <dgm:prSet presAssocID="{6FEA9353-8B40-40D5-A09B-B9B85B0E5F88}" presName="thickLine" presStyleLbl="alignNode1" presStyleIdx="0" presStyleCnt="2"/>
      <dgm:spPr/>
    </dgm:pt>
    <dgm:pt modelId="{003AA0AD-D84D-40D4-BF3A-21F22CE42C1A}" type="pres">
      <dgm:prSet presAssocID="{6FEA9353-8B40-40D5-A09B-B9B85B0E5F88}" presName="horz1" presStyleCnt="0"/>
      <dgm:spPr/>
    </dgm:pt>
    <dgm:pt modelId="{1B7E3A00-EDDD-46F0-9B08-2A45396970E9}" type="pres">
      <dgm:prSet presAssocID="{6FEA9353-8B40-40D5-A09B-B9B85B0E5F88}" presName="tx1" presStyleLbl="revTx" presStyleIdx="0" presStyleCnt="8"/>
      <dgm:spPr/>
    </dgm:pt>
    <dgm:pt modelId="{9665A7DC-DC66-4E3C-AAA2-C86DE084D4BA}" type="pres">
      <dgm:prSet presAssocID="{6FEA9353-8B40-40D5-A09B-B9B85B0E5F88}" presName="vert1" presStyleCnt="0"/>
      <dgm:spPr/>
    </dgm:pt>
    <dgm:pt modelId="{51C8A659-98FE-4EAB-BDB0-7459DC830F7F}" type="pres">
      <dgm:prSet presAssocID="{917C4E4B-12AA-4AC3-AA18-4BA6F55D7D1C}" presName="vertSpace2a" presStyleCnt="0"/>
      <dgm:spPr/>
    </dgm:pt>
    <dgm:pt modelId="{3CAE4B11-B522-4689-B09D-9E2D898EB3ED}" type="pres">
      <dgm:prSet presAssocID="{917C4E4B-12AA-4AC3-AA18-4BA6F55D7D1C}" presName="horz2" presStyleCnt="0"/>
      <dgm:spPr/>
    </dgm:pt>
    <dgm:pt modelId="{44F430B8-FB0B-4B31-B21D-DEF524BDE7D4}" type="pres">
      <dgm:prSet presAssocID="{917C4E4B-12AA-4AC3-AA18-4BA6F55D7D1C}" presName="horzSpace2" presStyleCnt="0"/>
      <dgm:spPr/>
    </dgm:pt>
    <dgm:pt modelId="{E761F1E8-7DDF-4697-9FDA-A649FC59825F}" type="pres">
      <dgm:prSet presAssocID="{917C4E4B-12AA-4AC3-AA18-4BA6F55D7D1C}" presName="tx2" presStyleLbl="revTx" presStyleIdx="1" presStyleCnt="8"/>
      <dgm:spPr/>
    </dgm:pt>
    <dgm:pt modelId="{745D5DD0-893F-48BB-8FF2-F3B3E5B91C17}" type="pres">
      <dgm:prSet presAssocID="{917C4E4B-12AA-4AC3-AA18-4BA6F55D7D1C}" presName="vert2" presStyleCnt="0"/>
      <dgm:spPr/>
    </dgm:pt>
    <dgm:pt modelId="{3D036985-16BC-49CC-9D87-149D8300F905}" type="pres">
      <dgm:prSet presAssocID="{917C4E4B-12AA-4AC3-AA18-4BA6F55D7D1C}" presName="thinLine2b" presStyleLbl="callout" presStyleIdx="0" presStyleCnt="6"/>
      <dgm:spPr/>
    </dgm:pt>
    <dgm:pt modelId="{12E5BBA7-A1D3-4FA6-9875-728BB83DC303}" type="pres">
      <dgm:prSet presAssocID="{917C4E4B-12AA-4AC3-AA18-4BA6F55D7D1C}" presName="vertSpace2b" presStyleCnt="0"/>
      <dgm:spPr/>
    </dgm:pt>
    <dgm:pt modelId="{96E2C8BD-5E7A-437D-BA41-157A907ED6E2}" type="pres">
      <dgm:prSet presAssocID="{EBBFDCB1-952F-44E3-8689-FCBC93A6DF3E}" presName="horz2" presStyleCnt="0"/>
      <dgm:spPr/>
    </dgm:pt>
    <dgm:pt modelId="{14F54DB8-D5E5-4E5D-9160-7F78572B38D4}" type="pres">
      <dgm:prSet presAssocID="{EBBFDCB1-952F-44E3-8689-FCBC93A6DF3E}" presName="horzSpace2" presStyleCnt="0"/>
      <dgm:spPr/>
    </dgm:pt>
    <dgm:pt modelId="{9D41C993-1DDC-4186-AA43-52F7F484A3A3}" type="pres">
      <dgm:prSet presAssocID="{EBBFDCB1-952F-44E3-8689-FCBC93A6DF3E}" presName="tx2" presStyleLbl="revTx" presStyleIdx="2" presStyleCnt="8"/>
      <dgm:spPr/>
    </dgm:pt>
    <dgm:pt modelId="{FD22575C-91C8-40E4-A4F5-92A853BC826E}" type="pres">
      <dgm:prSet presAssocID="{EBBFDCB1-952F-44E3-8689-FCBC93A6DF3E}" presName="vert2" presStyleCnt="0"/>
      <dgm:spPr/>
    </dgm:pt>
    <dgm:pt modelId="{B7F58434-F8C4-466D-B63F-86FC4D8C4CDF}" type="pres">
      <dgm:prSet presAssocID="{EBBFDCB1-952F-44E3-8689-FCBC93A6DF3E}" presName="thinLine2b" presStyleLbl="callout" presStyleIdx="1" presStyleCnt="6"/>
      <dgm:spPr/>
    </dgm:pt>
    <dgm:pt modelId="{08893EFD-6CC8-4681-AF86-BFF5A4E00C5F}" type="pres">
      <dgm:prSet presAssocID="{EBBFDCB1-952F-44E3-8689-FCBC93A6DF3E}" presName="vertSpace2b" presStyleCnt="0"/>
      <dgm:spPr/>
    </dgm:pt>
    <dgm:pt modelId="{0D267DDC-D89D-4623-BFF0-716E492E3D48}" type="pres">
      <dgm:prSet presAssocID="{EFE6A6A9-F9B2-499E-ADE7-D481E41572D1}" presName="horz2" presStyleCnt="0"/>
      <dgm:spPr/>
    </dgm:pt>
    <dgm:pt modelId="{C6AC6AE4-203B-4FBF-81EE-65A291646BC3}" type="pres">
      <dgm:prSet presAssocID="{EFE6A6A9-F9B2-499E-ADE7-D481E41572D1}" presName="horzSpace2" presStyleCnt="0"/>
      <dgm:spPr/>
    </dgm:pt>
    <dgm:pt modelId="{4186FCF5-8E8D-49B7-A306-D6142D56B4D8}" type="pres">
      <dgm:prSet presAssocID="{EFE6A6A9-F9B2-499E-ADE7-D481E41572D1}" presName="tx2" presStyleLbl="revTx" presStyleIdx="3" presStyleCnt="8"/>
      <dgm:spPr/>
    </dgm:pt>
    <dgm:pt modelId="{D5BA936F-C076-4F92-912E-65CD904CD27A}" type="pres">
      <dgm:prSet presAssocID="{EFE6A6A9-F9B2-499E-ADE7-D481E41572D1}" presName="vert2" presStyleCnt="0"/>
      <dgm:spPr/>
    </dgm:pt>
    <dgm:pt modelId="{FC0CD154-4723-4864-9855-40F95AC11A3F}" type="pres">
      <dgm:prSet presAssocID="{EFE6A6A9-F9B2-499E-ADE7-D481E41572D1}" presName="thinLine2b" presStyleLbl="callout" presStyleIdx="2" presStyleCnt="6"/>
      <dgm:spPr/>
    </dgm:pt>
    <dgm:pt modelId="{64524E46-1827-48A1-9325-B28C42BE28EE}" type="pres">
      <dgm:prSet presAssocID="{EFE6A6A9-F9B2-499E-ADE7-D481E41572D1}" presName="vertSpace2b" presStyleCnt="0"/>
      <dgm:spPr/>
    </dgm:pt>
    <dgm:pt modelId="{D71B3452-D22A-437D-A4C4-125D300F2986}" type="pres">
      <dgm:prSet presAssocID="{5DABAB01-E464-4A37-B662-3C029B80CC0F}" presName="thickLine" presStyleLbl="alignNode1" presStyleIdx="1" presStyleCnt="2"/>
      <dgm:spPr/>
    </dgm:pt>
    <dgm:pt modelId="{4DF213BC-9F6E-44D1-9655-797B714B1142}" type="pres">
      <dgm:prSet presAssocID="{5DABAB01-E464-4A37-B662-3C029B80CC0F}" presName="horz1" presStyleCnt="0"/>
      <dgm:spPr/>
    </dgm:pt>
    <dgm:pt modelId="{C4802E85-C40C-4618-9196-1D26EC2B935C}" type="pres">
      <dgm:prSet presAssocID="{5DABAB01-E464-4A37-B662-3C029B80CC0F}" presName="tx1" presStyleLbl="revTx" presStyleIdx="4" presStyleCnt="8"/>
      <dgm:spPr/>
    </dgm:pt>
    <dgm:pt modelId="{70D0CA70-A39A-4D80-96EF-857CC7266D7A}" type="pres">
      <dgm:prSet presAssocID="{5DABAB01-E464-4A37-B662-3C029B80CC0F}" presName="vert1" presStyleCnt="0"/>
      <dgm:spPr/>
    </dgm:pt>
    <dgm:pt modelId="{4EBE1BD0-6A30-4C5A-B1B5-264DC2B18088}" type="pres">
      <dgm:prSet presAssocID="{8661A869-3B81-4A07-AA7E-9F792A8C8173}" presName="vertSpace2a" presStyleCnt="0"/>
      <dgm:spPr/>
    </dgm:pt>
    <dgm:pt modelId="{1B43C56D-A4E7-4184-8FD8-EE102AAB0365}" type="pres">
      <dgm:prSet presAssocID="{8661A869-3B81-4A07-AA7E-9F792A8C8173}" presName="horz2" presStyleCnt="0"/>
      <dgm:spPr/>
    </dgm:pt>
    <dgm:pt modelId="{C6471966-832D-4EED-B2F5-FD6711D82D58}" type="pres">
      <dgm:prSet presAssocID="{8661A869-3B81-4A07-AA7E-9F792A8C8173}" presName="horzSpace2" presStyleCnt="0"/>
      <dgm:spPr/>
    </dgm:pt>
    <dgm:pt modelId="{D91DC4C9-BF41-4F22-A368-6297F42199D9}" type="pres">
      <dgm:prSet presAssocID="{8661A869-3B81-4A07-AA7E-9F792A8C8173}" presName="tx2" presStyleLbl="revTx" presStyleIdx="5" presStyleCnt="8"/>
      <dgm:spPr/>
    </dgm:pt>
    <dgm:pt modelId="{9BEBA8BA-A58E-4A34-84C7-951B4FA39B15}" type="pres">
      <dgm:prSet presAssocID="{8661A869-3B81-4A07-AA7E-9F792A8C8173}" presName="vert2" presStyleCnt="0"/>
      <dgm:spPr/>
    </dgm:pt>
    <dgm:pt modelId="{4766D430-9948-4C80-B848-93C0F651358E}" type="pres">
      <dgm:prSet presAssocID="{8661A869-3B81-4A07-AA7E-9F792A8C8173}" presName="thinLine2b" presStyleLbl="callout" presStyleIdx="3" presStyleCnt="6"/>
      <dgm:spPr/>
    </dgm:pt>
    <dgm:pt modelId="{D6B9B4E7-EDAC-4E68-8D40-5315BFF064C5}" type="pres">
      <dgm:prSet presAssocID="{8661A869-3B81-4A07-AA7E-9F792A8C8173}" presName="vertSpace2b" presStyleCnt="0"/>
      <dgm:spPr/>
    </dgm:pt>
    <dgm:pt modelId="{DF0F334D-7248-43D3-A1FF-0E2BE2D35EB4}" type="pres">
      <dgm:prSet presAssocID="{C05511F7-D99E-439B-B562-C98B53135524}" presName="horz2" presStyleCnt="0"/>
      <dgm:spPr/>
    </dgm:pt>
    <dgm:pt modelId="{1F771D77-7A92-46BA-8E45-45F6B2BFDC0A}" type="pres">
      <dgm:prSet presAssocID="{C05511F7-D99E-439B-B562-C98B53135524}" presName="horzSpace2" presStyleCnt="0"/>
      <dgm:spPr/>
    </dgm:pt>
    <dgm:pt modelId="{C292EEEF-A2CE-46BB-BCD0-AFC4436B1260}" type="pres">
      <dgm:prSet presAssocID="{C05511F7-D99E-439B-B562-C98B53135524}" presName="tx2" presStyleLbl="revTx" presStyleIdx="6" presStyleCnt="8"/>
      <dgm:spPr/>
    </dgm:pt>
    <dgm:pt modelId="{095F8CC4-AA36-4100-8A7A-FFB1D0390012}" type="pres">
      <dgm:prSet presAssocID="{C05511F7-D99E-439B-B562-C98B53135524}" presName="vert2" presStyleCnt="0"/>
      <dgm:spPr/>
    </dgm:pt>
    <dgm:pt modelId="{A725A01F-3320-40D9-BE44-B64BC546C366}" type="pres">
      <dgm:prSet presAssocID="{C05511F7-D99E-439B-B562-C98B53135524}" presName="thinLine2b" presStyleLbl="callout" presStyleIdx="4" presStyleCnt="6"/>
      <dgm:spPr/>
    </dgm:pt>
    <dgm:pt modelId="{0C702E49-B56A-4147-9043-1C0EC777A1B6}" type="pres">
      <dgm:prSet presAssocID="{C05511F7-D99E-439B-B562-C98B53135524}" presName="vertSpace2b" presStyleCnt="0"/>
      <dgm:spPr/>
    </dgm:pt>
    <dgm:pt modelId="{2821E9B1-0066-4E52-8CEE-D6F769678124}" type="pres">
      <dgm:prSet presAssocID="{68320C1A-B29A-49B1-A245-3EB40641FBCB}" presName="horz2" presStyleCnt="0"/>
      <dgm:spPr/>
    </dgm:pt>
    <dgm:pt modelId="{730BD4B2-4E72-4317-8563-BEC3EBB461F4}" type="pres">
      <dgm:prSet presAssocID="{68320C1A-B29A-49B1-A245-3EB40641FBCB}" presName="horzSpace2" presStyleCnt="0"/>
      <dgm:spPr/>
    </dgm:pt>
    <dgm:pt modelId="{C80FB53D-1D75-4949-B065-60F72C3D7A58}" type="pres">
      <dgm:prSet presAssocID="{68320C1A-B29A-49B1-A245-3EB40641FBCB}" presName="tx2" presStyleLbl="revTx" presStyleIdx="7" presStyleCnt="8"/>
      <dgm:spPr/>
    </dgm:pt>
    <dgm:pt modelId="{49AA2407-0B3E-42C8-8919-B7F722E7F637}" type="pres">
      <dgm:prSet presAssocID="{68320C1A-B29A-49B1-A245-3EB40641FBCB}" presName="vert2" presStyleCnt="0"/>
      <dgm:spPr/>
    </dgm:pt>
    <dgm:pt modelId="{D1DA0F12-9B74-4F59-8D13-7F4FBBAE6850}" type="pres">
      <dgm:prSet presAssocID="{68320C1A-B29A-49B1-A245-3EB40641FBCB}" presName="thinLine2b" presStyleLbl="callout" presStyleIdx="5" presStyleCnt="6"/>
      <dgm:spPr/>
    </dgm:pt>
    <dgm:pt modelId="{77F0644E-4CBA-423D-873D-D117B5C767B7}" type="pres">
      <dgm:prSet presAssocID="{68320C1A-B29A-49B1-A245-3EB40641FBCB}" presName="vertSpace2b" presStyleCnt="0"/>
      <dgm:spPr/>
    </dgm:pt>
  </dgm:ptLst>
  <dgm:cxnLst>
    <dgm:cxn modelId="{B29DB108-3813-4FB0-BBC0-EDA63400F44B}" srcId="{4ACEF856-FB35-4F62-9000-9D50E8F0963C}" destId="{5DABAB01-E464-4A37-B662-3C029B80CC0F}" srcOrd="1" destOrd="0" parTransId="{601A2D2B-9ECE-463A-A1F6-3B24F2563F06}" sibTransId="{0081EF2E-FDB6-4FD0-A3F6-662D4BB59068}"/>
    <dgm:cxn modelId="{3F4AA420-C105-44A2-B627-016791A60018}" type="presOf" srcId="{EBBFDCB1-952F-44E3-8689-FCBC93A6DF3E}" destId="{9D41C993-1DDC-4186-AA43-52F7F484A3A3}" srcOrd="0" destOrd="0" presId="urn:microsoft.com/office/officeart/2008/layout/LinedList"/>
    <dgm:cxn modelId="{21BEC028-3A9C-46E5-B027-20B7FBF08B5A}" srcId="{6FEA9353-8B40-40D5-A09B-B9B85B0E5F88}" destId="{EFE6A6A9-F9B2-499E-ADE7-D481E41572D1}" srcOrd="2" destOrd="0" parTransId="{302A384B-15C0-46D9-AA73-C84234EBD322}" sibTransId="{6047B488-0485-4C53-B890-366F428B4944}"/>
    <dgm:cxn modelId="{48C88329-B80D-4F48-A0AB-8B3DCA230808}" type="presOf" srcId="{917C4E4B-12AA-4AC3-AA18-4BA6F55D7D1C}" destId="{E761F1E8-7DDF-4697-9FDA-A649FC59825F}" srcOrd="0" destOrd="0" presId="urn:microsoft.com/office/officeart/2008/layout/LinedList"/>
    <dgm:cxn modelId="{46CCFA29-5E97-4470-BDCD-421FC1F69BFD}" type="presOf" srcId="{EFE6A6A9-F9B2-499E-ADE7-D481E41572D1}" destId="{4186FCF5-8E8D-49B7-A306-D6142D56B4D8}" srcOrd="0" destOrd="0" presId="urn:microsoft.com/office/officeart/2008/layout/LinedList"/>
    <dgm:cxn modelId="{83D48E2D-4788-442F-8426-00C9563876AC}" srcId="{5DABAB01-E464-4A37-B662-3C029B80CC0F}" destId="{8661A869-3B81-4A07-AA7E-9F792A8C8173}" srcOrd="0" destOrd="0" parTransId="{38AE3530-EFD9-4911-9E26-58864C72BCBB}" sibTransId="{AA4F20C3-8958-44C9-A9D4-24A2F423250C}"/>
    <dgm:cxn modelId="{6B9F625E-7985-44E8-8FEA-AE3F675C1ACC}" srcId="{5DABAB01-E464-4A37-B662-3C029B80CC0F}" destId="{C05511F7-D99E-439B-B562-C98B53135524}" srcOrd="1" destOrd="0" parTransId="{E575F0B7-1784-4E69-B30A-BAB1BD43CE20}" sibTransId="{07CD7241-1D08-4E57-8953-D4E2A9D38DB1}"/>
    <dgm:cxn modelId="{D3B6CA43-1876-4450-B186-3A413E6F2BF3}" type="presOf" srcId="{68320C1A-B29A-49B1-A245-3EB40641FBCB}" destId="{C80FB53D-1D75-4949-B065-60F72C3D7A58}" srcOrd="0" destOrd="0" presId="urn:microsoft.com/office/officeart/2008/layout/LinedList"/>
    <dgm:cxn modelId="{D2A2826C-E23C-4299-B1E0-89F9D9140B53}" type="presOf" srcId="{C05511F7-D99E-439B-B562-C98B53135524}" destId="{C292EEEF-A2CE-46BB-BCD0-AFC4436B1260}" srcOrd="0" destOrd="0" presId="urn:microsoft.com/office/officeart/2008/layout/LinedList"/>
    <dgm:cxn modelId="{1EF30878-82BC-48F1-8C34-5647D002F821}" srcId="{6FEA9353-8B40-40D5-A09B-B9B85B0E5F88}" destId="{EBBFDCB1-952F-44E3-8689-FCBC93A6DF3E}" srcOrd="1" destOrd="0" parTransId="{63D739C1-6FB8-4E5E-8434-94CB76BF9BD4}" sibTransId="{D11B3660-4ABF-40FC-BC1C-4279CB91F81A}"/>
    <dgm:cxn modelId="{B865339E-2AA3-42F8-96F4-CEB3C09349FD}" srcId="{6FEA9353-8B40-40D5-A09B-B9B85B0E5F88}" destId="{917C4E4B-12AA-4AC3-AA18-4BA6F55D7D1C}" srcOrd="0" destOrd="0" parTransId="{209FEED8-BEF8-439B-B7AC-25054ECAE0D0}" sibTransId="{58F1B322-BB58-454D-90B1-A39618088688}"/>
    <dgm:cxn modelId="{E7D940A0-4058-4733-98BA-F7CD5A3AF82B}" type="presOf" srcId="{4ACEF856-FB35-4F62-9000-9D50E8F0963C}" destId="{2E791F14-CAE0-4A92-8351-1EC3CC09119F}" srcOrd="0" destOrd="0" presId="urn:microsoft.com/office/officeart/2008/layout/LinedList"/>
    <dgm:cxn modelId="{068EDFB2-F2B1-4EA2-A390-FA997545DAB3}" type="presOf" srcId="{5DABAB01-E464-4A37-B662-3C029B80CC0F}" destId="{C4802E85-C40C-4618-9196-1D26EC2B935C}" srcOrd="0" destOrd="0" presId="urn:microsoft.com/office/officeart/2008/layout/LinedList"/>
    <dgm:cxn modelId="{72C9B9B5-7740-493F-889C-2BAF0AA0D0AB}" srcId="{4ACEF856-FB35-4F62-9000-9D50E8F0963C}" destId="{6FEA9353-8B40-40D5-A09B-B9B85B0E5F88}" srcOrd="0" destOrd="0" parTransId="{11F69252-A016-4F6C-B0C5-8732654E49A8}" sibTransId="{01DB6413-2656-4217-B1B1-727DA55DC54F}"/>
    <dgm:cxn modelId="{0454D9B6-6E1A-4C75-B8D0-A2690BD430BA}" srcId="{5DABAB01-E464-4A37-B662-3C029B80CC0F}" destId="{68320C1A-B29A-49B1-A245-3EB40641FBCB}" srcOrd="2" destOrd="0" parTransId="{F30F4B15-1F8D-424C-821F-3E821C59B73A}" sibTransId="{AE470ECE-7EEA-48D9-9878-FD9591D86DA3}"/>
    <dgm:cxn modelId="{CE612ABB-CB45-482A-846E-0FDC0AFA72AC}" type="presOf" srcId="{8661A869-3B81-4A07-AA7E-9F792A8C8173}" destId="{D91DC4C9-BF41-4F22-A368-6297F42199D9}" srcOrd="0" destOrd="0" presId="urn:microsoft.com/office/officeart/2008/layout/LinedList"/>
    <dgm:cxn modelId="{9579A3BD-ADD3-41F6-AD91-77F34C58E69B}" type="presOf" srcId="{6FEA9353-8B40-40D5-A09B-B9B85B0E5F88}" destId="{1B7E3A00-EDDD-46F0-9B08-2A45396970E9}" srcOrd="0" destOrd="0" presId="urn:microsoft.com/office/officeart/2008/layout/LinedList"/>
    <dgm:cxn modelId="{9D07DCD3-2998-4A43-A0CF-70109299062D}" type="presParOf" srcId="{2E791F14-CAE0-4A92-8351-1EC3CC09119F}" destId="{033A43D0-2B01-4055-8B23-CD4CC8EA1162}" srcOrd="0" destOrd="0" presId="urn:microsoft.com/office/officeart/2008/layout/LinedList"/>
    <dgm:cxn modelId="{64DE60F0-D7E6-4AB7-A085-28A8C538F5F3}" type="presParOf" srcId="{2E791F14-CAE0-4A92-8351-1EC3CC09119F}" destId="{003AA0AD-D84D-40D4-BF3A-21F22CE42C1A}" srcOrd="1" destOrd="0" presId="urn:microsoft.com/office/officeart/2008/layout/LinedList"/>
    <dgm:cxn modelId="{1644EB61-F199-45A2-9836-2CEBF51169C5}" type="presParOf" srcId="{003AA0AD-D84D-40D4-BF3A-21F22CE42C1A}" destId="{1B7E3A00-EDDD-46F0-9B08-2A45396970E9}" srcOrd="0" destOrd="0" presId="urn:microsoft.com/office/officeart/2008/layout/LinedList"/>
    <dgm:cxn modelId="{AF55115B-6A4D-40A5-A164-0A138005D900}" type="presParOf" srcId="{003AA0AD-D84D-40D4-BF3A-21F22CE42C1A}" destId="{9665A7DC-DC66-4E3C-AAA2-C86DE084D4BA}" srcOrd="1" destOrd="0" presId="urn:microsoft.com/office/officeart/2008/layout/LinedList"/>
    <dgm:cxn modelId="{BB410639-553E-4BC5-95C7-E32EB924366F}" type="presParOf" srcId="{9665A7DC-DC66-4E3C-AAA2-C86DE084D4BA}" destId="{51C8A659-98FE-4EAB-BDB0-7459DC830F7F}" srcOrd="0" destOrd="0" presId="urn:microsoft.com/office/officeart/2008/layout/LinedList"/>
    <dgm:cxn modelId="{47D17060-8E0A-461D-961C-29179FCBBE5D}" type="presParOf" srcId="{9665A7DC-DC66-4E3C-AAA2-C86DE084D4BA}" destId="{3CAE4B11-B522-4689-B09D-9E2D898EB3ED}" srcOrd="1" destOrd="0" presId="urn:microsoft.com/office/officeart/2008/layout/LinedList"/>
    <dgm:cxn modelId="{3D899AFD-A850-4C5A-A179-55C73CF61EC5}" type="presParOf" srcId="{3CAE4B11-B522-4689-B09D-9E2D898EB3ED}" destId="{44F430B8-FB0B-4B31-B21D-DEF524BDE7D4}" srcOrd="0" destOrd="0" presId="urn:microsoft.com/office/officeart/2008/layout/LinedList"/>
    <dgm:cxn modelId="{B9D34E6F-5869-4C3F-983A-F96E5199109D}" type="presParOf" srcId="{3CAE4B11-B522-4689-B09D-9E2D898EB3ED}" destId="{E761F1E8-7DDF-4697-9FDA-A649FC59825F}" srcOrd="1" destOrd="0" presId="urn:microsoft.com/office/officeart/2008/layout/LinedList"/>
    <dgm:cxn modelId="{4CFFDA16-234A-4D01-B87A-D94C00D5A639}" type="presParOf" srcId="{3CAE4B11-B522-4689-B09D-9E2D898EB3ED}" destId="{745D5DD0-893F-48BB-8FF2-F3B3E5B91C17}" srcOrd="2" destOrd="0" presId="urn:microsoft.com/office/officeart/2008/layout/LinedList"/>
    <dgm:cxn modelId="{7BA36235-342E-4B81-AEEE-C32898CDB676}" type="presParOf" srcId="{9665A7DC-DC66-4E3C-AAA2-C86DE084D4BA}" destId="{3D036985-16BC-49CC-9D87-149D8300F905}" srcOrd="2" destOrd="0" presId="urn:microsoft.com/office/officeart/2008/layout/LinedList"/>
    <dgm:cxn modelId="{6BD045B2-9202-45FD-A7C1-1EE3DB4E21B3}" type="presParOf" srcId="{9665A7DC-DC66-4E3C-AAA2-C86DE084D4BA}" destId="{12E5BBA7-A1D3-4FA6-9875-728BB83DC303}" srcOrd="3" destOrd="0" presId="urn:microsoft.com/office/officeart/2008/layout/LinedList"/>
    <dgm:cxn modelId="{D28A8C13-DB36-4E88-B97E-B99572502E5E}" type="presParOf" srcId="{9665A7DC-DC66-4E3C-AAA2-C86DE084D4BA}" destId="{96E2C8BD-5E7A-437D-BA41-157A907ED6E2}" srcOrd="4" destOrd="0" presId="urn:microsoft.com/office/officeart/2008/layout/LinedList"/>
    <dgm:cxn modelId="{578C128F-7943-4D37-B980-4F0D41A7ADC2}" type="presParOf" srcId="{96E2C8BD-5E7A-437D-BA41-157A907ED6E2}" destId="{14F54DB8-D5E5-4E5D-9160-7F78572B38D4}" srcOrd="0" destOrd="0" presId="urn:microsoft.com/office/officeart/2008/layout/LinedList"/>
    <dgm:cxn modelId="{33AA2C73-B5AD-4D2E-AB4D-0943BAD7C278}" type="presParOf" srcId="{96E2C8BD-5E7A-437D-BA41-157A907ED6E2}" destId="{9D41C993-1DDC-4186-AA43-52F7F484A3A3}" srcOrd="1" destOrd="0" presId="urn:microsoft.com/office/officeart/2008/layout/LinedList"/>
    <dgm:cxn modelId="{4F5072F5-8CD1-4937-B424-F22172C16C1B}" type="presParOf" srcId="{96E2C8BD-5E7A-437D-BA41-157A907ED6E2}" destId="{FD22575C-91C8-40E4-A4F5-92A853BC826E}" srcOrd="2" destOrd="0" presId="urn:microsoft.com/office/officeart/2008/layout/LinedList"/>
    <dgm:cxn modelId="{43F2E0CB-5B08-45A7-8A01-CE84611746E0}" type="presParOf" srcId="{9665A7DC-DC66-4E3C-AAA2-C86DE084D4BA}" destId="{B7F58434-F8C4-466D-B63F-86FC4D8C4CDF}" srcOrd="5" destOrd="0" presId="urn:microsoft.com/office/officeart/2008/layout/LinedList"/>
    <dgm:cxn modelId="{303539F3-5E26-40D7-85A1-DD2F984B41DF}" type="presParOf" srcId="{9665A7DC-DC66-4E3C-AAA2-C86DE084D4BA}" destId="{08893EFD-6CC8-4681-AF86-BFF5A4E00C5F}" srcOrd="6" destOrd="0" presId="urn:microsoft.com/office/officeart/2008/layout/LinedList"/>
    <dgm:cxn modelId="{0637CD6C-70F0-4EE6-B69D-A58725528208}" type="presParOf" srcId="{9665A7DC-DC66-4E3C-AAA2-C86DE084D4BA}" destId="{0D267DDC-D89D-4623-BFF0-716E492E3D48}" srcOrd="7" destOrd="0" presId="urn:microsoft.com/office/officeart/2008/layout/LinedList"/>
    <dgm:cxn modelId="{4D84BA94-7836-48E2-8052-6D3FB60E36FF}" type="presParOf" srcId="{0D267DDC-D89D-4623-BFF0-716E492E3D48}" destId="{C6AC6AE4-203B-4FBF-81EE-65A291646BC3}" srcOrd="0" destOrd="0" presId="urn:microsoft.com/office/officeart/2008/layout/LinedList"/>
    <dgm:cxn modelId="{15E54E9A-33C4-43DE-BBD1-005C0C1F5ED4}" type="presParOf" srcId="{0D267DDC-D89D-4623-BFF0-716E492E3D48}" destId="{4186FCF5-8E8D-49B7-A306-D6142D56B4D8}" srcOrd="1" destOrd="0" presId="urn:microsoft.com/office/officeart/2008/layout/LinedList"/>
    <dgm:cxn modelId="{DD9C517F-D936-424D-95E5-D91D252E3899}" type="presParOf" srcId="{0D267DDC-D89D-4623-BFF0-716E492E3D48}" destId="{D5BA936F-C076-4F92-912E-65CD904CD27A}" srcOrd="2" destOrd="0" presId="urn:microsoft.com/office/officeart/2008/layout/LinedList"/>
    <dgm:cxn modelId="{101AF437-1658-4695-82EC-4432EA89CDAC}" type="presParOf" srcId="{9665A7DC-DC66-4E3C-AAA2-C86DE084D4BA}" destId="{FC0CD154-4723-4864-9855-40F95AC11A3F}" srcOrd="8" destOrd="0" presId="urn:microsoft.com/office/officeart/2008/layout/LinedList"/>
    <dgm:cxn modelId="{CEC1C356-4D72-4CEF-9B30-4ED8960870BD}" type="presParOf" srcId="{9665A7DC-DC66-4E3C-AAA2-C86DE084D4BA}" destId="{64524E46-1827-48A1-9325-B28C42BE28EE}" srcOrd="9" destOrd="0" presId="urn:microsoft.com/office/officeart/2008/layout/LinedList"/>
    <dgm:cxn modelId="{5058A080-AA38-4794-9A54-36B969B51E1F}" type="presParOf" srcId="{2E791F14-CAE0-4A92-8351-1EC3CC09119F}" destId="{D71B3452-D22A-437D-A4C4-125D300F2986}" srcOrd="2" destOrd="0" presId="urn:microsoft.com/office/officeart/2008/layout/LinedList"/>
    <dgm:cxn modelId="{3D52D76F-B18D-4287-A95E-5F3F80FC01B3}" type="presParOf" srcId="{2E791F14-CAE0-4A92-8351-1EC3CC09119F}" destId="{4DF213BC-9F6E-44D1-9655-797B714B1142}" srcOrd="3" destOrd="0" presId="urn:microsoft.com/office/officeart/2008/layout/LinedList"/>
    <dgm:cxn modelId="{AC151DB7-44A9-42AA-BCF2-447E8556EB44}" type="presParOf" srcId="{4DF213BC-9F6E-44D1-9655-797B714B1142}" destId="{C4802E85-C40C-4618-9196-1D26EC2B935C}" srcOrd="0" destOrd="0" presId="urn:microsoft.com/office/officeart/2008/layout/LinedList"/>
    <dgm:cxn modelId="{EDCA4564-36DD-4595-90FE-4AA224378A8D}" type="presParOf" srcId="{4DF213BC-9F6E-44D1-9655-797B714B1142}" destId="{70D0CA70-A39A-4D80-96EF-857CC7266D7A}" srcOrd="1" destOrd="0" presId="urn:microsoft.com/office/officeart/2008/layout/LinedList"/>
    <dgm:cxn modelId="{D8AB64AD-7D27-4651-BA42-1D2B7C5151B1}" type="presParOf" srcId="{70D0CA70-A39A-4D80-96EF-857CC7266D7A}" destId="{4EBE1BD0-6A30-4C5A-B1B5-264DC2B18088}" srcOrd="0" destOrd="0" presId="urn:microsoft.com/office/officeart/2008/layout/LinedList"/>
    <dgm:cxn modelId="{6EF59DC9-4A8C-4906-A663-B80BC8DAC91A}" type="presParOf" srcId="{70D0CA70-A39A-4D80-96EF-857CC7266D7A}" destId="{1B43C56D-A4E7-4184-8FD8-EE102AAB0365}" srcOrd="1" destOrd="0" presId="urn:microsoft.com/office/officeart/2008/layout/LinedList"/>
    <dgm:cxn modelId="{A4E83A15-5737-48C3-9456-608208C20633}" type="presParOf" srcId="{1B43C56D-A4E7-4184-8FD8-EE102AAB0365}" destId="{C6471966-832D-4EED-B2F5-FD6711D82D58}" srcOrd="0" destOrd="0" presId="urn:microsoft.com/office/officeart/2008/layout/LinedList"/>
    <dgm:cxn modelId="{5CC28880-B0B7-4EB1-A041-2911B07E1060}" type="presParOf" srcId="{1B43C56D-A4E7-4184-8FD8-EE102AAB0365}" destId="{D91DC4C9-BF41-4F22-A368-6297F42199D9}" srcOrd="1" destOrd="0" presId="urn:microsoft.com/office/officeart/2008/layout/LinedList"/>
    <dgm:cxn modelId="{CB539EE0-ED96-4CE6-9D10-3F7B3F58B006}" type="presParOf" srcId="{1B43C56D-A4E7-4184-8FD8-EE102AAB0365}" destId="{9BEBA8BA-A58E-4A34-84C7-951B4FA39B15}" srcOrd="2" destOrd="0" presId="urn:microsoft.com/office/officeart/2008/layout/LinedList"/>
    <dgm:cxn modelId="{4F18E590-E93C-40E1-BDE1-EB36613917D5}" type="presParOf" srcId="{70D0CA70-A39A-4D80-96EF-857CC7266D7A}" destId="{4766D430-9948-4C80-B848-93C0F651358E}" srcOrd="2" destOrd="0" presId="urn:microsoft.com/office/officeart/2008/layout/LinedList"/>
    <dgm:cxn modelId="{6A04202C-A208-4A09-ACE7-4DD1A3703CD3}" type="presParOf" srcId="{70D0CA70-A39A-4D80-96EF-857CC7266D7A}" destId="{D6B9B4E7-EDAC-4E68-8D40-5315BFF064C5}" srcOrd="3" destOrd="0" presId="urn:microsoft.com/office/officeart/2008/layout/LinedList"/>
    <dgm:cxn modelId="{3D46E113-C65D-4839-90DE-A9A80D2D70A4}" type="presParOf" srcId="{70D0CA70-A39A-4D80-96EF-857CC7266D7A}" destId="{DF0F334D-7248-43D3-A1FF-0E2BE2D35EB4}" srcOrd="4" destOrd="0" presId="urn:microsoft.com/office/officeart/2008/layout/LinedList"/>
    <dgm:cxn modelId="{1758188A-177D-4939-BC0C-792E2DB0BB47}" type="presParOf" srcId="{DF0F334D-7248-43D3-A1FF-0E2BE2D35EB4}" destId="{1F771D77-7A92-46BA-8E45-45F6B2BFDC0A}" srcOrd="0" destOrd="0" presId="urn:microsoft.com/office/officeart/2008/layout/LinedList"/>
    <dgm:cxn modelId="{0BAB172F-4CF4-4AF1-837B-E2631BB3A959}" type="presParOf" srcId="{DF0F334D-7248-43D3-A1FF-0E2BE2D35EB4}" destId="{C292EEEF-A2CE-46BB-BCD0-AFC4436B1260}" srcOrd="1" destOrd="0" presId="urn:microsoft.com/office/officeart/2008/layout/LinedList"/>
    <dgm:cxn modelId="{481D71BA-9F43-492E-9FE6-BF6668244328}" type="presParOf" srcId="{DF0F334D-7248-43D3-A1FF-0E2BE2D35EB4}" destId="{095F8CC4-AA36-4100-8A7A-FFB1D0390012}" srcOrd="2" destOrd="0" presId="urn:microsoft.com/office/officeart/2008/layout/LinedList"/>
    <dgm:cxn modelId="{842BAD40-0AF8-4821-A241-7FDA4B6C1A6C}" type="presParOf" srcId="{70D0CA70-A39A-4D80-96EF-857CC7266D7A}" destId="{A725A01F-3320-40D9-BE44-B64BC546C366}" srcOrd="5" destOrd="0" presId="urn:microsoft.com/office/officeart/2008/layout/LinedList"/>
    <dgm:cxn modelId="{09255660-6961-4068-954A-D214F715D823}" type="presParOf" srcId="{70D0CA70-A39A-4D80-96EF-857CC7266D7A}" destId="{0C702E49-B56A-4147-9043-1C0EC777A1B6}" srcOrd="6" destOrd="0" presId="urn:microsoft.com/office/officeart/2008/layout/LinedList"/>
    <dgm:cxn modelId="{3AD986D5-F44C-4623-A0E2-573EFAFAF4B9}" type="presParOf" srcId="{70D0CA70-A39A-4D80-96EF-857CC7266D7A}" destId="{2821E9B1-0066-4E52-8CEE-D6F769678124}" srcOrd="7" destOrd="0" presId="urn:microsoft.com/office/officeart/2008/layout/LinedList"/>
    <dgm:cxn modelId="{00AA336B-DA31-4EEB-9794-AEC37D401D0D}" type="presParOf" srcId="{2821E9B1-0066-4E52-8CEE-D6F769678124}" destId="{730BD4B2-4E72-4317-8563-BEC3EBB461F4}" srcOrd="0" destOrd="0" presId="urn:microsoft.com/office/officeart/2008/layout/LinedList"/>
    <dgm:cxn modelId="{06F0A732-CD5E-40A8-B7B3-3397ABAD8158}" type="presParOf" srcId="{2821E9B1-0066-4E52-8CEE-D6F769678124}" destId="{C80FB53D-1D75-4949-B065-60F72C3D7A58}" srcOrd="1" destOrd="0" presId="urn:microsoft.com/office/officeart/2008/layout/LinedList"/>
    <dgm:cxn modelId="{ADC0B65F-7F16-42E2-91F0-9BA67DA2FE82}" type="presParOf" srcId="{2821E9B1-0066-4E52-8CEE-D6F769678124}" destId="{49AA2407-0B3E-42C8-8919-B7F722E7F637}" srcOrd="2" destOrd="0" presId="urn:microsoft.com/office/officeart/2008/layout/LinedList"/>
    <dgm:cxn modelId="{2F9FA48A-A8E4-4717-A723-EA258C7C3E80}" type="presParOf" srcId="{70D0CA70-A39A-4D80-96EF-857CC7266D7A}" destId="{D1DA0F12-9B74-4F59-8D13-7F4FBBAE6850}" srcOrd="8" destOrd="0" presId="urn:microsoft.com/office/officeart/2008/layout/LinedList"/>
    <dgm:cxn modelId="{DDF44DA6-C6D3-4E17-BB3A-9EB1C69D8AAC}" type="presParOf" srcId="{70D0CA70-A39A-4D80-96EF-857CC7266D7A}" destId="{77F0644E-4CBA-423D-873D-D117B5C767B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EF856-FB35-4F62-9000-9D50E8F096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A9353-8B40-40D5-A09B-B9B85B0E5F88}">
      <dgm:prSet/>
      <dgm:spPr/>
      <dgm:t>
        <a:bodyPr/>
        <a:lstStyle/>
        <a:p>
          <a:r>
            <a:rPr lang="en-US" b="1" dirty="0"/>
            <a:t>Theory</a:t>
          </a:r>
        </a:p>
      </dgm:t>
    </dgm:pt>
    <dgm:pt modelId="{11F69252-A016-4F6C-B0C5-8732654E49A8}" type="parTrans" cxnId="{72C9B9B5-7740-493F-889C-2BAF0AA0D0AB}">
      <dgm:prSet/>
      <dgm:spPr/>
      <dgm:t>
        <a:bodyPr/>
        <a:lstStyle/>
        <a:p>
          <a:endParaRPr lang="en-US"/>
        </a:p>
      </dgm:t>
    </dgm:pt>
    <dgm:pt modelId="{01DB6413-2656-4217-B1B1-727DA55DC54F}" type="sibTrans" cxnId="{72C9B9B5-7740-493F-889C-2BAF0AA0D0AB}">
      <dgm:prSet/>
      <dgm:spPr/>
      <dgm:t>
        <a:bodyPr/>
        <a:lstStyle/>
        <a:p>
          <a:endParaRPr lang="en-US"/>
        </a:p>
      </dgm:t>
    </dgm:pt>
    <dgm:pt modelId="{917C4E4B-12AA-4AC3-AA18-4BA6F55D7D1C}">
      <dgm:prSet custT="1"/>
      <dgm:spPr/>
      <dgm:t>
        <a:bodyPr/>
        <a:lstStyle/>
        <a:p>
          <a:r>
            <a:rPr lang="en-US" sz="2800" b="1" dirty="0"/>
            <a:t>What is a parallel file system?</a:t>
          </a:r>
        </a:p>
      </dgm:t>
    </dgm:pt>
    <dgm:pt modelId="{209FEED8-BEF8-439B-B7AC-25054ECAE0D0}" type="parTrans" cxnId="{B865339E-2AA3-42F8-96F4-CEB3C09349FD}">
      <dgm:prSet/>
      <dgm:spPr/>
      <dgm:t>
        <a:bodyPr/>
        <a:lstStyle/>
        <a:p>
          <a:endParaRPr lang="en-US"/>
        </a:p>
      </dgm:t>
    </dgm:pt>
    <dgm:pt modelId="{58F1B322-BB58-454D-90B1-A39618088688}" type="sibTrans" cxnId="{B865339E-2AA3-42F8-96F4-CEB3C09349FD}">
      <dgm:prSet/>
      <dgm:spPr/>
      <dgm:t>
        <a:bodyPr/>
        <a:lstStyle/>
        <a:p>
          <a:endParaRPr lang="en-US"/>
        </a:p>
      </dgm:t>
    </dgm:pt>
    <dgm:pt modelId="{EBBFDCB1-952F-44E3-8689-FCBC93A6DF3E}">
      <dgm:prSet custT="1"/>
      <dgm:spPr/>
      <dgm:t>
        <a:bodyPr/>
        <a:lstStyle/>
        <a:p>
          <a:r>
            <a:rPr lang="en-US" sz="2800" dirty="0"/>
            <a:t>The </a:t>
          </a:r>
          <a:r>
            <a:rPr lang="en-US" sz="2800" dirty="0" err="1"/>
            <a:t>Lustre</a:t>
          </a:r>
          <a:r>
            <a:rPr lang="en-US" sz="2800" dirty="0"/>
            <a:t> parallel file system</a:t>
          </a:r>
        </a:p>
      </dgm:t>
    </dgm:pt>
    <dgm:pt modelId="{63D739C1-6FB8-4E5E-8434-94CB76BF9BD4}" type="parTrans" cxnId="{1EF30878-82BC-48F1-8C34-5647D002F821}">
      <dgm:prSet/>
      <dgm:spPr/>
      <dgm:t>
        <a:bodyPr/>
        <a:lstStyle/>
        <a:p>
          <a:endParaRPr lang="en-US"/>
        </a:p>
      </dgm:t>
    </dgm:pt>
    <dgm:pt modelId="{D11B3660-4ABF-40FC-BC1C-4279CB91F81A}" type="sibTrans" cxnId="{1EF30878-82BC-48F1-8C34-5647D002F821}">
      <dgm:prSet/>
      <dgm:spPr/>
      <dgm:t>
        <a:bodyPr/>
        <a:lstStyle/>
        <a:p>
          <a:endParaRPr lang="en-US"/>
        </a:p>
      </dgm:t>
    </dgm:pt>
    <dgm:pt modelId="{EFE6A6A9-F9B2-499E-ADE7-D481E41572D1}">
      <dgm:prSet custT="1"/>
      <dgm:spPr/>
      <dgm:t>
        <a:bodyPr/>
        <a:lstStyle/>
        <a:p>
          <a:r>
            <a:rPr lang="en-US" sz="2800" dirty="0"/>
            <a:t>Parallel input/output</a:t>
          </a:r>
        </a:p>
      </dgm:t>
    </dgm:pt>
    <dgm:pt modelId="{302A384B-15C0-46D9-AA73-C84234EBD322}" type="parTrans" cxnId="{21BEC028-3A9C-46E5-B027-20B7FBF08B5A}">
      <dgm:prSet/>
      <dgm:spPr/>
      <dgm:t>
        <a:bodyPr/>
        <a:lstStyle/>
        <a:p>
          <a:endParaRPr lang="en-US"/>
        </a:p>
      </dgm:t>
    </dgm:pt>
    <dgm:pt modelId="{6047B488-0485-4C53-B890-366F428B4944}" type="sibTrans" cxnId="{21BEC028-3A9C-46E5-B027-20B7FBF08B5A}">
      <dgm:prSet/>
      <dgm:spPr/>
      <dgm:t>
        <a:bodyPr/>
        <a:lstStyle/>
        <a:p>
          <a:endParaRPr lang="en-US"/>
        </a:p>
      </dgm:t>
    </dgm:pt>
    <dgm:pt modelId="{5DABAB01-E464-4A37-B662-3C029B80CC0F}">
      <dgm:prSet/>
      <dgm:spPr/>
      <dgm:t>
        <a:bodyPr/>
        <a:lstStyle/>
        <a:p>
          <a:r>
            <a:rPr lang="en-US" dirty="0"/>
            <a:t>Use cases</a:t>
          </a:r>
        </a:p>
      </dgm:t>
    </dgm:pt>
    <dgm:pt modelId="{601A2D2B-9ECE-463A-A1F6-3B24F2563F06}" type="parTrans" cxnId="{B29DB108-3813-4FB0-BBC0-EDA63400F44B}">
      <dgm:prSet/>
      <dgm:spPr/>
      <dgm:t>
        <a:bodyPr/>
        <a:lstStyle/>
        <a:p>
          <a:endParaRPr lang="en-US"/>
        </a:p>
      </dgm:t>
    </dgm:pt>
    <dgm:pt modelId="{0081EF2E-FDB6-4FD0-A3F6-662D4BB59068}" type="sibTrans" cxnId="{B29DB108-3813-4FB0-BBC0-EDA63400F44B}">
      <dgm:prSet/>
      <dgm:spPr/>
      <dgm:t>
        <a:bodyPr/>
        <a:lstStyle/>
        <a:p>
          <a:endParaRPr lang="en-US"/>
        </a:p>
      </dgm:t>
    </dgm:pt>
    <dgm:pt modelId="{8661A869-3B81-4A07-AA7E-9F792A8C8173}">
      <dgm:prSet custT="1"/>
      <dgm:spPr/>
      <dgm:t>
        <a:bodyPr/>
        <a:lstStyle/>
        <a:p>
          <a:r>
            <a:rPr lang="en-US" sz="2800" dirty="0"/>
            <a:t>Single writer – single file: Int2lm</a:t>
          </a:r>
        </a:p>
      </dgm:t>
    </dgm:pt>
    <dgm:pt modelId="{38AE3530-EFD9-4911-9E26-58864C72BCBB}" type="parTrans" cxnId="{83D48E2D-4788-442F-8426-00C9563876AC}">
      <dgm:prSet/>
      <dgm:spPr/>
      <dgm:t>
        <a:bodyPr/>
        <a:lstStyle/>
        <a:p>
          <a:endParaRPr lang="en-US"/>
        </a:p>
      </dgm:t>
    </dgm:pt>
    <dgm:pt modelId="{AA4F20C3-8958-44C9-A9D4-24A2F423250C}" type="sibTrans" cxnId="{83D48E2D-4788-442F-8426-00C9563876AC}">
      <dgm:prSet/>
      <dgm:spPr/>
      <dgm:t>
        <a:bodyPr/>
        <a:lstStyle/>
        <a:p>
          <a:endParaRPr lang="en-US"/>
        </a:p>
      </dgm:t>
    </dgm:pt>
    <dgm:pt modelId="{C05511F7-D99E-439B-B562-C98B53135524}">
      <dgm:prSet custT="1"/>
      <dgm:spPr/>
      <dgm:t>
        <a:bodyPr/>
        <a:lstStyle/>
        <a:p>
          <a:r>
            <a:rPr lang="en-US" sz="2800" dirty="0"/>
            <a:t>Multiple writers – single file:</a:t>
          </a:r>
          <a:br>
            <a:rPr lang="en-US" sz="2800" dirty="0"/>
          </a:br>
          <a:r>
            <a:rPr lang="en-US" sz="2800" dirty="0"/>
            <a:t>HDF5 </a:t>
          </a:r>
          <a:r>
            <a:rPr lang="en-US" sz="2800" dirty="0" err="1"/>
            <a:t>hyperslabs</a:t>
          </a:r>
          <a:endParaRPr lang="en-US" sz="2800" dirty="0"/>
        </a:p>
      </dgm:t>
    </dgm:pt>
    <dgm:pt modelId="{E575F0B7-1784-4E69-B30A-BAB1BD43CE20}" type="parTrans" cxnId="{6B9F625E-7985-44E8-8FEA-AE3F675C1ACC}">
      <dgm:prSet/>
      <dgm:spPr/>
      <dgm:t>
        <a:bodyPr/>
        <a:lstStyle/>
        <a:p>
          <a:endParaRPr lang="en-US"/>
        </a:p>
      </dgm:t>
    </dgm:pt>
    <dgm:pt modelId="{07CD7241-1D08-4E57-8953-D4E2A9D38DB1}" type="sibTrans" cxnId="{6B9F625E-7985-44E8-8FEA-AE3F675C1ACC}">
      <dgm:prSet/>
      <dgm:spPr/>
      <dgm:t>
        <a:bodyPr/>
        <a:lstStyle/>
        <a:p>
          <a:endParaRPr lang="en-US"/>
        </a:p>
      </dgm:t>
    </dgm:pt>
    <dgm:pt modelId="{68320C1A-B29A-49B1-A245-3EB40641FBCB}">
      <dgm:prSet custT="1"/>
      <dgm:spPr/>
      <dgm:t>
        <a:bodyPr/>
        <a:lstStyle/>
        <a:p>
          <a:r>
            <a:rPr lang="en-US" sz="2800" dirty="0"/>
            <a:t>Many writers – many files:</a:t>
          </a:r>
          <a:br>
            <a:rPr lang="en-US" sz="2800" dirty="0"/>
          </a:br>
          <a:r>
            <a:rPr lang="en-US" sz="2800" dirty="0"/>
            <a:t>High throughput</a:t>
          </a:r>
        </a:p>
      </dgm:t>
    </dgm:pt>
    <dgm:pt modelId="{F30F4B15-1F8D-424C-821F-3E821C59B73A}" type="parTrans" cxnId="{0454D9B6-6E1A-4C75-B8D0-A2690BD430BA}">
      <dgm:prSet/>
      <dgm:spPr/>
      <dgm:t>
        <a:bodyPr/>
        <a:lstStyle/>
        <a:p>
          <a:endParaRPr lang="en-US"/>
        </a:p>
      </dgm:t>
    </dgm:pt>
    <dgm:pt modelId="{AE470ECE-7EEA-48D9-9878-FD9591D86DA3}" type="sibTrans" cxnId="{0454D9B6-6E1A-4C75-B8D0-A2690BD430BA}">
      <dgm:prSet/>
      <dgm:spPr/>
      <dgm:t>
        <a:bodyPr/>
        <a:lstStyle/>
        <a:p>
          <a:endParaRPr lang="en-US"/>
        </a:p>
      </dgm:t>
    </dgm:pt>
    <dgm:pt modelId="{2E791F14-CAE0-4A92-8351-1EC3CC09119F}" type="pres">
      <dgm:prSet presAssocID="{4ACEF856-FB35-4F62-9000-9D50E8F0963C}" presName="vert0" presStyleCnt="0">
        <dgm:presLayoutVars>
          <dgm:dir/>
          <dgm:animOne val="branch"/>
          <dgm:animLvl val="lvl"/>
        </dgm:presLayoutVars>
      </dgm:prSet>
      <dgm:spPr/>
    </dgm:pt>
    <dgm:pt modelId="{033A43D0-2B01-4055-8B23-CD4CC8EA1162}" type="pres">
      <dgm:prSet presAssocID="{6FEA9353-8B40-40D5-A09B-B9B85B0E5F88}" presName="thickLine" presStyleLbl="alignNode1" presStyleIdx="0" presStyleCnt="2"/>
      <dgm:spPr/>
    </dgm:pt>
    <dgm:pt modelId="{003AA0AD-D84D-40D4-BF3A-21F22CE42C1A}" type="pres">
      <dgm:prSet presAssocID="{6FEA9353-8B40-40D5-A09B-B9B85B0E5F88}" presName="horz1" presStyleCnt="0"/>
      <dgm:spPr/>
    </dgm:pt>
    <dgm:pt modelId="{1B7E3A00-EDDD-46F0-9B08-2A45396970E9}" type="pres">
      <dgm:prSet presAssocID="{6FEA9353-8B40-40D5-A09B-B9B85B0E5F88}" presName="tx1" presStyleLbl="revTx" presStyleIdx="0" presStyleCnt="8"/>
      <dgm:spPr/>
    </dgm:pt>
    <dgm:pt modelId="{9665A7DC-DC66-4E3C-AAA2-C86DE084D4BA}" type="pres">
      <dgm:prSet presAssocID="{6FEA9353-8B40-40D5-A09B-B9B85B0E5F88}" presName="vert1" presStyleCnt="0"/>
      <dgm:spPr/>
    </dgm:pt>
    <dgm:pt modelId="{51C8A659-98FE-4EAB-BDB0-7459DC830F7F}" type="pres">
      <dgm:prSet presAssocID="{917C4E4B-12AA-4AC3-AA18-4BA6F55D7D1C}" presName="vertSpace2a" presStyleCnt="0"/>
      <dgm:spPr/>
    </dgm:pt>
    <dgm:pt modelId="{3CAE4B11-B522-4689-B09D-9E2D898EB3ED}" type="pres">
      <dgm:prSet presAssocID="{917C4E4B-12AA-4AC3-AA18-4BA6F55D7D1C}" presName="horz2" presStyleCnt="0"/>
      <dgm:spPr/>
    </dgm:pt>
    <dgm:pt modelId="{44F430B8-FB0B-4B31-B21D-DEF524BDE7D4}" type="pres">
      <dgm:prSet presAssocID="{917C4E4B-12AA-4AC3-AA18-4BA6F55D7D1C}" presName="horzSpace2" presStyleCnt="0"/>
      <dgm:spPr/>
    </dgm:pt>
    <dgm:pt modelId="{E761F1E8-7DDF-4697-9FDA-A649FC59825F}" type="pres">
      <dgm:prSet presAssocID="{917C4E4B-12AA-4AC3-AA18-4BA6F55D7D1C}" presName="tx2" presStyleLbl="revTx" presStyleIdx="1" presStyleCnt="8"/>
      <dgm:spPr/>
    </dgm:pt>
    <dgm:pt modelId="{745D5DD0-893F-48BB-8FF2-F3B3E5B91C17}" type="pres">
      <dgm:prSet presAssocID="{917C4E4B-12AA-4AC3-AA18-4BA6F55D7D1C}" presName="vert2" presStyleCnt="0"/>
      <dgm:spPr/>
    </dgm:pt>
    <dgm:pt modelId="{3D036985-16BC-49CC-9D87-149D8300F905}" type="pres">
      <dgm:prSet presAssocID="{917C4E4B-12AA-4AC3-AA18-4BA6F55D7D1C}" presName="thinLine2b" presStyleLbl="callout" presStyleIdx="0" presStyleCnt="6"/>
      <dgm:spPr/>
    </dgm:pt>
    <dgm:pt modelId="{12E5BBA7-A1D3-4FA6-9875-728BB83DC303}" type="pres">
      <dgm:prSet presAssocID="{917C4E4B-12AA-4AC3-AA18-4BA6F55D7D1C}" presName="vertSpace2b" presStyleCnt="0"/>
      <dgm:spPr/>
    </dgm:pt>
    <dgm:pt modelId="{96E2C8BD-5E7A-437D-BA41-157A907ED6E2}" type="pres">
      <dgm:prSet presAssocID="{EBBFDCB1-952F-44E3-8689-FCBC93A6DF3E}" presName="horz2" presStyleCnt="0"/>
      <dgm:spPr/>
    </dgm:pt>
    <dgm:pt modelId="{14F54DB8-D5E5-4E5D-9160-7F78572B38D4}" type="pres">
      <dgm:prSet presAssocID="{EBBFDCB1-952F-44E3-8689-FCBC93A6DF3E}" presName="horzSpace2" presStyleCnt="0"/>
      <dgm:spPr/>
    </dgm:pt>
    <dgm:pt modelId="{9D41C993-1DDC-4186-AA43-52F7F484A3A3}" type="pres">
      <dgm:prSet presAssocID="{EBBFDCB1-952F-44E3-8689-FCBC93A6DF3E}" presName="tx2" presStyleLbl="revTx" presStyleIdx="2" presStyleCnt="8"/>
      <dgm:spPr/>
    </dgm:pt>
    <dgm:pt modelId="{FD22575C-91C8-40E4-A4F5-92A853BC826E}" type="pres">
      <dgm:prSet presAssocID="{EBBFDCB1-952F-44E3-8689-FCBC93A6DF3E}" presName="vert2" presStyleCnt="0"/>
      <dgm:spPr/>
    </dgm:pt>
    <dgm:pt modelId="{B7F58434-F8C4-466D-B63F-86FC4D8C4CDF}" type="pres">
      <dgm:prSet presAssocID="{EBBFDCB1-952F-44E3-8689-FCBC93A6DF3E}" presName="thinLine2b" presStyleLbl="callout" presStyleIdx="1" presStyleCnt="6"/>
      <dgm:spPr/>
    </dgm:pt>
    <dgm:pt modelId="{08893EFD-6CC8-4681-AF86-BFF5A4E00C5F}" type="pres">
      <dgm:prSet presAssocID="{EBBFDCB1-952F-44E3-8689-FCBC93A6DF3E}" presName="vertSpace2b" presStyleCnt="0"/>
      <dgm:spPr/>
    </dgm:pt>
    <dgm:pt modelId="{0D267DDC-D89D-4623-BFF0-716E492E3D48}" type="pres">
      <dgm:prSet presAssocID="{EFE6A6A9-F9B2-499E-ADE7-D481E41572D1}" presName="horz2" presStyleCnt="0"/>
      <dgm:spPr/>
    </dgm:pt>
    <dgm:pt modelId="{C6AC6AE4-203B-4FBF-81EE-65A291646BC3}" type="pres">
      <dgm:prSet presAssocID="{EFE6A6A9-F9B2-499E-ADE7-D481E41572D1}" presName="horzSpace2" presStyleCnt="0"/>
      <dgm:spPr/>
    </dgm:pt>
    <dgm:pt modelId="{4186FCF5-8E8D-49B7-A306-D6142D56B4D8}" type="pres">
      <dgm:prSet presAssocID="{EFE6A6A9-F9B2-499E-ADE7-D481E41572D1}" presName="tx2" presStyleLbl="revTx" presStyleIdx="3" presStyleCnt="8"/>
      <dgm:spPr/>
    </dgm:pt>
    <dgm:pt modelId="{D5BA936F-C076-4F92-912E-65CD904CD27A}" type="pres">
      <dgm:prSet presAssocID="{EFE6A6A9-F9B2-499E-ADE7-D481E41572D1}" presName="vert2" presStyleCnt="0"/>
      <dgm:spPr/>
    </dgm:pt>
    <dgm:pt modelId="{FC0CD154-4723-4864-9855-40F95AC11A3F}" type="pres">
      <dgm:prSet presAssocID="{EFE6A6A9-F9B2-499E-ADE7-D481E41572D1}" presName="thinLine2b" presStyleLbl="callout" presStyleIdx="2" presStyleCnt="6"/>
      <dgm:spPr/>
    </dgm:pt>
    <dgm:pt modelId="{64524E46-1827-48A1-9325-B28C42BE28EE}" type="pres">
      <dgm:prSet presAssocID="{EFE6A6A9-F9B2-499E-ADE7-D481E41572D1}" presName="vertSpace2b" presStyleCnt="0"/>
      <dgm:spPr/>
    </dgm:pt>
    <dgm:pt modelId="{D71B3452-D22A-437D-A4C4-125D300F2986}" type="pres">
      <dgm:prSet presAssocID="{5DABAB01-E464-4A37-B662-3C029B80CC0F}" presName="thickLine" presStyleLbl="alignNode1" presStyleIdx="1" presStyleCnt="2"/>
      <dgm:spPr/>
    </dgm:pt>
    <dgm:pt modelId="{4DF213BC-9F6E-44D1-9655-797B714B1142}" type="pres">
      <dgm:prSet presAssocID="{5DABAB01-E464-4A37-B662-3C029B80CC0F}" presName="horz1" presStyleCnt="0"/>
      <dgm:spPr/>
    </dgm:pt>
    <dgm:pt modelId="{C4802E85-C40C-4618-9196-1D26EC2B935C}" type="pres">
      <dgm:prSet presAssocID="{5DABAB01-E464-4A37-B662-3C029B80CC0F}" presName="tx1" presStyleLbl="revTx" presStyleIdx="4" presStyleCnt="8"/>
      <dgm:spPr/>
    </dgm:pt>
    <dgm:pt modelId="{70D0CA70-A39A-4D80-96EF-857CC7266D7A}" type="pres">
      <dgm:prSet presAssocID="{5DABAB01-E464-4A37-B662-3C029B80CC0F}" presName="vert1" presStyleCnt="0"/>
      <dgm:spPr/>
    </dgm:pt>
    <dgm:pt modelId="{4EBE1BD0-6A30-4C5A-B1B5-264DC2B18088}" type="pres">
      <dgm:prSet presAssocID="{8661A869-3B81-4A07-AA7E-9F792A8C8173}" presName="vertSpace2a" presStyleCnt="0"/>
      <dgm:spPr/>
    </dgm:pt>
    <dgm:pt modelId="{1B43C56D-A4E7-4184-8FD8-EE102AAB0365}" type="pres">
      <dgm:prSet presAssocID="{8661A869-3B81-4A07-AA7E-9F792A8C8173}" presName="horz2" presStyleCnt="0"/>
      <dgm:spPr/>
    </dgm:pt>
    <dgm:pt modelId="{C6471966-832D-4EED-B2F5-FD6711D82D58}" type="pres">
      <dgm:prSet presAssocID="{8661A869-3B81-4A07-AA7E-9F792A8C8173}" presName="horzSpace2" presStyleCnt="0"/>
      <dgm:spPr/>
    </dgm:pt>
    <dgm:pt modelId="{D91DC4C9-BF41-4F22-A368-6297F42199D9}" type="pres">
      <dgm:prSet presAssocID="{8661A869-3B81-4A07-AA7E-9F792A8C8173}" presName="tx2" presStyleLbl="revTx" presStyleIdx="5" presStyleCnt="8"/>
      <dgm:spPr/>
    </dgm:pt>
    <dgm:pt modelId="{9BEBA8BA-A58E-4A34-84C7-951B4FA39B15}" type="pres">
      <dgm:prSet presAssocID="{8661A869-3B81-4A07-AA7E-9F792A8C8173}" presName="vert2" presStyleCnt="0"/>
      <dgm:spPr/>
    </dgm:pt>
    <dgm:pt modelId="{4766D430-9948-4C80-B848-93C0F651358E}" type="pres">
      <dgm:prSet presAssocID="{8661A869-3B81-4A07-AA7E-9F792A8C8173}" presName="thinLine2b" presStyleLbl="callout" presStyleIdx="3" presStyleCnt="6"/>
      <dgm:spPr/>
    </dgm:pt>
    <dgm:pt modelId="{D6B9B4E7-EDAC-4E68-8D40-5315BFF064C5}" type="pres">
      <dgm:prSet presAssocID="{8661A869-3B81-4A07-AA7E-9F792A8C8173}" presName="vertSpace2b" presStyleCnt="0"/>
      <dgm:spPr/>
    </dgm:pt>
    <dgm:pt modelId="{DF0F334D-7248-43D3-A1FF-0E2BE2D35EB4}" type="pres">
      <dgm:prSet presAssocID="{C05511F7-D99E-439B-B562-C98B53135524}" presName="horz2" presStyleCnt="0"/>
      <dgm:spPr/>
    </dgm:pt>
    <dgm:pt modelId="{1F771D77-7A92-46BA-8E45-45F6B2BFDC0A}" type="pres">
      <dgm:prSet presAssocID="{C05511F7-D99E-439B-B562-C98B53135524}" presName="horzSpace2" presStyleCnt="0"/>
      <dgm:spPr/>
    </dgm:pt>
    <dgm:pt modelId="{C292EEEF-A2CE-46BB-BCD0-AFC4436B1260}" type="pres">
      <dgm:prSet presAssocID="{C05511F7-D99E-439B-B562-C98B53135524}" presName="tx2" presStyleLbl="revTx" presStyleIdx="6" presStyleCnt="8"/>
      <dgm:spPr/>
    </dgm:pt>
    <dgm:pt modelId="{095F8CC4-AA36-4100-8A7A-FFB1D0390012}" type="pres">
      <dgm:prSet presAssocID="{C05511F7-D99E-439B-B562-C98B53135524}" presName="vert2" presStyleCnt="0"/>
      <dgm:spPr/>
    </dgm:pt>
    <dgm:pt modelId="{A725A01F-3320-40D9-BE44-B64BC546C366}" type="pres">
      <dgm:prSet presAssocID="{C05511F7-D99E-439B-B562-C98B53135524}" presName="thinLine2b" presStyleLbl="callout" presStyleIdx="4" presStyleCnt="6"/>
      <dgm:spPr/>
    </dgm:pt>
    <dgm:pt modelId="{0C702E49-B56A-4147-9043-1C0EC777A1B6}" type="pres">
      <dgm:prSet presAssocID="{C05511F7-D99E-439B-B562-C98B53135524}" presName="vertSpace2b" presStyleCnt="0"/>
      <dgm:spPr/>
    </dgm:pt>
    <dgm:pt modelId="{2821E9B1-0066-4E52-8CEE-D6F769678124}" type="pres">
      <dgm:prSet presAssocID="{68320C1A-B29A-49B1-A245-3EB40641FBCB}" presName="horz2" presStyleCnt="0"/>
      <dgm:spPr/>
    </dgm:pt>
    <dgm:pt modelId="{730BD4B2-4E72-4317-8563-BEC3EBB461F4}" type="pres">
      <dgm:prSet presAssocID="{68320C1A-B29A-49B1-A245-3EB40641FBCB}" presName="horzSpace2" presStyleCnt="0"/>
      <dgm:spPr/>
    </dgm:pt>
    <dgm:pt modelId="{C80FB53D-1D75-4949-B065-60F72C3D7A58}" type="pres">
      <dgm:prSet presAssocID="{68320C1A-B29A-49B1-A245-3EB40641FBCB}" presName="tx2" presStyleLbl="revTx" presStyleIdx="7" presStyleCnt="8"/>
      <dgm:spPr/>
    </dgm:pt>
    <dgm:pt modelId="{49AA2407-0B3E-42C8-8919-B7F722E7F637}" type="pres">
      <dgm:prSet presAssocID="{68320C1A-B29A-49B1-A245-3EB40641FBCB}" presName="vert2" presStyleCnt="0"/>
      <dgm:spPr/>
    </dgm:pt>
    <dgm:pt modelId="{D1DA0F12-9B74-4F59-8D13-7F4FBBAE6850}" type="pres">
      <dgm:prSet presAssocID="{68320C1A-B29A-49B1-A245-3EB40641FBCB}" presName="thinLine2b" presStyleLbl="callout" presStyleIdx="5" presStyleCnt="6"/>
      <dgm:spPr/>
    </dgm:pt>
    <dgm:pt modelId="{77F0644E-4CBA-423D-873D-D117B5C767B7}" type="pres">
      <dgm:prSet presAssocID="{68320C1A-B29A-49B1-A245-3EB40641FBCB}" presName="vertSpace2b" presStyleCnt="0"/>
      <dgm:spPr/>
    </dgm:pt>
  </dgm:ptLst>
  <dgm:cxnLst>
    <dgm:cxn modelId="{B29DB108-3813-4FB0-BBC0-EDA63400F44B}" srcId="{4ACEF856-FB35-4F62-9000-9D50E8F0963C}" destId="{5DABAB01-E464-4A37-B662-3C029B80CC0F}" srcOrd="1" destOrd="0" parTransId="{601A2D2B-9ECE-463A-A1F6-3B24F2563F06}" sibTransId="{0081EF2E-FDB6-4FD0-A3F6-662D4BB59068}"/>
    <dgm:cxn modelId="{3F4AA420-C105-44A2-B627-016791A60018}" type="presOf" srcId="{EBBFDCB1-952F-44E3-8689-FCBC93A6DF3E}" destId="{9D41C993-1DDC-4186-AA43-52F7F484A3A3}" srcOrd="0" destOrd="0" presId="urn:microsoft.com/office/officeart/2008/layout/LinedList"/>
    <dgm:cxn modelId="{21BEC028-3A9C-46E5-B027-20B7FBF08B5A}" srcId="{6FEA9353-8B40-40D5-A09B-B9B85B0E5F88}" destId="{EFE6A6A9-F9B2-499E-ADE7-D481E41572D1}" srcOrd="2" destOrd="0" parTransId="{302A384B-15C0-46D9-AA73-C84234EBD322}" sibTransId="{6047B488-0485-4C53-B890-366F428B4944}"/>
    <dgm:cxn modelId="{48C88329-B80D-4F48-A0AB-8B3DCA230808}" type="presOf" srcId="{917C4E4B-12AA-4AC3-AA18-4BA6F55D7D1C}" destId="{E761F1E8-7DDF-4697-9FDA-A649FC59825F}" srcOrd="0" destOrd="0" presId="urn:microsoft.com/office/officeart/2008/layout/LinedList"/>
    <dgm:cxn modelId="{46CCFA29-5E97-4470-BDCD-421FC1F69BFD}" type="presOf" srcId="{EFE6A6A9-F9B2-499E-ADE7-D481E41572D1}" destId="{4186FCF5-8E8D-49B7-A306-D6142D56B4D8}" srcOrd="0" destOrd="0" presId="urn:microsoft.com/office/officeart/2008/layout/LinedList"/>
    <dgm:cxn modelId="{83D48E2D-4788-442F-8426-00C9563876AC}" srcId="{5DABAB01-E464-4A37-B662-3C029B80CC0F}" destId="{8661A869-3B81-4A07-AA7E-9F792A8C8173}" srcOrd="0" destOrd="0" parTransId="{38AE3530-EFD9-4911-9E26-58864C72BCBB}" sibTransId="{AA4F20C3-8958-44C9-A9D4-24A2F423250C}"/>
    <dgm:cxn modelId="{6B9F625E-7985-44E8-8FEA-AE3F675C1ACC}" srcId="{5DABAB01-E464-4A37-B662-3C029B80CC0F}" destId="{C05511F7-D99E-439B-B562-C98B53135524}" srcOrd="1" destOrd="0" parTransId="{E575F0B7-1784-4E69-B30A-BAB1BD43CE20}" sibTransId="{07CD7241-1D08-4E57-8953-D4E2A9D38DB1}"/>
    <dgm:cxn modelId="{D3B6CA43-1876-4450-B186-3A413E6F2BF3}" type="presOf" srcId="{68320C1A-B29A-49B1-A245-3EB40641FBCB}" destId="{C80FB53D-1D75-4949-B065-60F72C3D7A58}" srcOrd="0" destOrd="0" presId="urn:microsoft.com/office/officeart/2008/layout/LinedList"/>
    <dgm:cxn modelId="{D2A2826C-E23C-4299-B1E0-89F9D9140B53}" type="presOf" srcId="{C05511F7-D99E-439B-B562-C98B53135524}" destId="{C292EEEF-A2CE-46BB-BCD0-AFC4436B1260}" srcOrd="0" destOrd="0" presId="urn:microsoft.com/office/officeart/2008/layout/LinedList"/>
    <dgm:cxn modelId="{1EF30878-82BC-48F1-8C34-5647D002F821}" srcId="{6FEA9353-8B40-40D5-A09B-B9B85B0E5F88}" destId="{EBBFDCB1-952F-44E3-8689-FCBC93A6DF3E}" srcOrd="1" destOrd="0" parTransId="{63D739C1-6FB8-4E5E-8434-94CB76BF9BD4}" sibTransId="{D11B3660-4ABF-40FC-BC1C-4279CB91F81A}"/>
    <dgm:cxn modelId="{B865339E-2AA3-42F8-96F4-CEB3C09349FD}" srcId="{6FEA9353-8B40-40D5-A09B-B9B85B0E5F88}" destId="{917C4E4B-12AA-4AC3-AA18-4BA6F55D7D1C}" srcOrd="0" destOrd="0" parTransId="{209FEED8-BEF8-439B-B7AC-25054ECAE0D0}" sibTransId="{58F1B322-BB58-454D-90B1-A39618088688}"/>
    <dgm:cxn modelId="{E7D940A0-4058-4733-98BA-F7CD5A3AF82B}" type="presOf" srcId="{4ACEF856-FB35-4F62-9000-9D50E8F0963C}" destId="{2E791F14-CAE0-4A92-8351-1EC3CC09119F}" srcOrd="0" destOrd="0" presId="urn:microsoft.com/office/officeart/2008/layout/LinedList"/>
    <dgm:cxn modelId="{068EDFB2-F2B1-4EA2-A390-FA997545DAB3}" type="presOf" srcId="{5DABAB01-E464-4A37-B662-3C029B80CC0F}" destId="{C4802E85-C40C-4618-9196-1D26EC2B935C}" srcOrd="0" destOrd="0" presId="urn:microsoft.com/office/officeart/2008/layout/LinedList"/>
    <dgm:cxn modelId="{72C9B9B5-7740-493F-889C-2BAF0AA0D0AB}" srcId="{4ACEF856-FB35-4F62-9000-9D50E8F0963C}" destId="{6FEA9353-8B40-40D5-A09B-B9B85B0E5F88}" srcOrd="0" destOrd="0" parTransId="{11F69252-A016-4F6C-B0C5-8732654E49A8}" sibTransId="{01DB6413-2656-4217-B1B1-727DA55DC54F}"/>
    <dgm:cxn modelId="{0454D9B6-6E1A-4C75-B8D0-A2690BD430BA}" srcId="{5DABAB01-E464-4A37-B662-3C029B80CC0F}" destId="{68320C1A-B29A-49B1-A245-3EB40641FBCB}" srcOrd="2" destOrd="0" parTransId="{F30F4B15-1F8D-424C-821F-3E821C59B73A}" sibTransId="{AE470ECE-7EEA-48D9-9878-FD9591D86DA3}"/>
    <dgm:cxn modelId="{CE612ABB-CB45-482A-846E-0FDC0AFA72AC}" type="presOf" srcId="{8661A869-3B81-4A07-AA7E-9F792A8C8173}" destId="{D91DC4C9-BF41-4F22-A368-6297F42199D9}" srcOrd="0" destOrd="0" presId="urn:microsoft.com/office/officeart/2008/layout/LinedList"/>
    <dgm:cxn modelId="{9579A3BD-ADD3-41F6-AD91-77F34C58E69B}" type="presOf" srcId="{6FEA9353-8B40-40D5-A09B-B9B85B0E5F88}" destId="{1B7E3A00-EDDD-46F0-9B08-2A45396970E9}" srcOrd="0" destOrd="0" presId="urn:microsoft.com/office/officeart/2008/layout/LinedList"/>
    <dgm:cxn modelId="{9D07DCD3-2998-4A43-A0CF-70109299062D}" type="presParOf" srcId="{2E791F14-CAE0-4A92-8351-1EC3CC09119F}" destId="{033A43D0-2B01-4055-8B23-CD4CC8EA1162}" srcOrd="0" destOrd="0" presId="urn:microsoft.com/office/officeart/2008/layout/LinedList"/>
    <dgm:cxn modelId="{64DE60F0-D7E6-4AB7-A085-28A8C538F5F3}" type="presParOf" srcId="{2E791F14-CAE0-4A92-8351-1EC3CC09119F}" destId="{003AA0AD-D84D-40D4-BF3A-21F22CE42C1A}" srcOrd="1" destOrd="0" presId="urn:microsoft.com/office/officeart/2008/layout/LinedList"/>
    <dgm:cxn modelId="{1644EB61-F199-45A2-9836-2CEBF51169C5}" type="presParOf" srcId="{003AA0AD-D84D-40D4-BF3A-21F22CE42C1A}" destId="{1B7E3A00-EDDD-46F0-9B08-2A45396970E9}" srcOrd="0" destOrd="0" presId="urn:microsoft.com/office/officeart/2008/layout/LinedList"/>
    <dgm:cxn modelId="{AF55115B-6A4D-40A5-A164-0A138005D900}" type="presParOf" srcId="{003AA0AD-D84D-40D4-BF3A-21F22CE42C1A}" destId="{9665A7DC-DC66-4E3C-AAA2-C86DE084D4BA}" srcOrd="1" destOrd="0" presId="urn:microsoft.com/office/officeart/2008/layout/LinedList"/>
    <dgm:cxn modelId="{BB410639-553E-4BC5-95C7-E32EB924366F}" type="presParOf" srcId="{9665A7DC-DC66-4E3C-AAA2-C86DE084D4BA}" destId="{51C8A659-98FE-4EAB-BDB0-7459DC830F7F}" srcOrd="0" destOrd="0" presId="urn:microsoft.com/office/officeart/2008/layout/LinedList"/>
    <dgm:cxn modelId="{47D17060-8E0A-461D-961C-29179FCBBE5D}" type="presParOf" srcId="{9665A7DC-DC66-4E3C-AAA2-C86DE084D4BA}" destId="{3CAE4B11-B522-4689-B09D-9E2D898EB3ED}" srcOrd="1" destOrd="0" presId="urn:microsoft.com/office/officeart/2008/layout/LinedList"/>
    <dgm:cxn modelId="{3D899AFD-A850-4C5A-A179-55C73CF61EC5}" type="presParOf" srcId="{3CAE4B11-B522-4689-B09D-9E2D898EB3ED}" destId="{44F430B8-FB0B-4B31-B21D-DEF524BDE7D4}" srcOrd="0" destOrd="0" presId="urn:microsoft.com/office/officeart/2008/layout/LinedList"/>
    <dgm:cxn modelId="{B9D34E6F-5869-4C3F-983A-F96E5199109D}" type="presParOf" srcId="{3CAE4B11-B522-4689-B09D-9E2D898EB3ED}" destId="{E761F1E8-7DDF-4697-9FDA-A649FC59825F}" srcOrd="1" destOrd="0" presId="urn:microsoft.com/office/officeart/2008/layout/LinedList"/>
    <dgm:cxn modelId="{4CFFDA16-234A-4D01-B87A-D94C00D5A639}" type="presParOf" srcId="{3CAE4B11-B522-4689-B09D-9E2D898EB3ED}" destId="{745D5DD0-893F-48BB-8FF2-F3B3E5B91C17}" srcOrd="2" destOrd="0" presId="urn:microsoft.com/office/officeart/2008/layout/LinedList"/>
    <dgm:cxn modelId="{7BA36235-342E-4B81-AEEE-C32898CDB676}" type="presParOf" srcId="{9665A7DC-DC66-4E3C-AAA2-C86DE084D4BA}" destId="{3D036985-16BC-49CC-9D87-149D8300F905}" srcOrd="2" destOrd="0" presId="urn:microsoft.com/office/officeart/2008/layout/LinedList"/>
    <dgm:cxn modelId="{6BD045B2-9202-45FD-A7C1-1EE3DB4E21B3}" type="presParOf" srcId="{9665A7DC-DC66-4E3C-AAA2-C86DE084D4BA}" destId="{12E5BBA7-A1D3-4FA6-9875-728BB83DC303}" srcOrd="3" destOrd="0" presId="urn:microsoft.com/office/officeart/2008/layout/LinedList"/>
    <dgm:cxn modelId="{D28A8C13-DB36-4E88-B97E-B99572502E5E}" type="presParOf" srcId="{9665A7DC-DC66-4E3C-AAA2-C86DE084D4BA}" destId="{96E2C8BD-5E7A-437D-BA41-157A907ED6E2}" srcOrd="4" destOrd="0" presId="urn:microsoft.com/office/officeart/2008/layout/LinedList"/>
    <dgm:cxn modelId="{578C128F-7943-4D37-B980-4F0D41A7ADC2}" type="presParOf" srcId="{96E2C8BD-5E7A-437D-BA41-157A907ED6E2}" destId="{14F54DB8-D5E5-4E5D-9160-7F78572B38D4}" srcOrd="0" destOrd="0" presId="urn:microsoft.com/office/officeart/2008/layout/LinedList"/>
    <dgm:cxn modelId="{33AA2C73-B5AD-4D2E-AB4D-0943BAD7C278}" type="presParOf" srcId="{96E2C8BD-5E7A-437D-BA41-157A907ED6E2}" destId="{9D41C993-1DDC-4186-AA43-52F7F484A3A3}" srcOrd="1" destOrd="0" presId="urn:microsoft.com/office/officeart/2008/layout/LinedList"/>
    <dgm:cxn modelId="{4F5072F5-8CD1-4937-B424-F22172C16C1B}" type="presParOf" srcId="{96E2C8BD-5E7A-437D-BA41-157A907ED6E2}" destId="{FD22575C-91C8-40E4-A4F5-92A853BC826E}" srcOrd="2" destOrd="0" presId="urn:microsoft.com/office/officeart/2008/layout/LinedList"/>
    <dgm:cxn modelId="{43F2E0CB-5B08-45A7-8A01-CE84611746E0}" type="presParOf" srcId="{9665A7DC-DC66-4E3C-AAA2-C86DE084D4BA}" destId="{B7F58434-F8C4-466D-B63F-86FC4D8C4CDF}" srcOrd="5" destOrd="0" presId="urn:microsoft.com/office/officeart/2008/layout/LinedList"/>
    <dgm:cxn modelId="{303539F3-5E26-40D7-85A1-DD2F984B41DF}" type="presParOf" srcId="{9665A7DC-DC66-4E3C-AAA2-C86DE084D4BA}" destId="{08893EFD-6CC8-4681-AF86-BFF5A4E00C5F}" srcOrd="6" destOrd="0" presId="urn:microsoft.com/office/officeart/2008/layout/LinedList"/>
    <dgm:cxn modelId="{0637CD6C-70F0-4EE6-B69D-A58725528208}" type="presParOf" srcId="{9665A7DC-DC66-4E3C-AAA2-C86DE084D4BA}" destId="{0D267DDC-D89D-4623-BFF0-716E492E3D48}" srcOrd="7" destOrd="0" presId="urn:microsoft.com/office/officeart/2008/layout/LinedList"/>
    <dgm:cxn modelId="{4D84BA94-7836-48E2-8052-6D3FB60E36FF}" type="presParOf" srcId="{0D267DDC-D89D-4623-BFF0-716E492E3D48}" destId="{C6AC6AE4-203B-4FBF-81EE-65A291646BC3}" srcOrd="0" destOrd="0" presId="urn:microsoft.com/office/officeart/2008/layout/LinedList"/>
    <dgm:cxn modelId="{15E54E9A-33C4-43DE-BBD1-005C0C1F5ED4}" type="presParOf" srcId="{0D267DDC-D89D-4623-BFF0-716E492E3D48}" destId="{4186FCF5-8E8D-49B7-A306-D6142D56B4D8}" srcOrd="1" destOrd="0" presId="urn:microsoft.com/office/officeart/2008/layout/LinedList"/>
    <dgm:cxn modelId="{DD9C517F-D936-424D-95E5-D91D252E3899}" type="presParOf" srcId="{0D267DDC-D89D-4623-BFF0-716E492E3D48}" destId="{D5BA936F-C076-4F92-912E-65CD904CD27A}" srcOrd="2" destOrd="0" presId="urn:microsoft.com/office/officeart/2008/layout/LinedList"/>
    <dgm:cxn modelId="{101AF437-1658-4695-82EC-4432EA89CDAC}" type="presParOf" srcId="{9665A7DC-DC66-4E3C-AAA2-C86DE084D4BA}" destId="{FC0CD154-4723-4864-9855-40F95AC11A3F}" srcOrd="8" destOrd="0" presId="urn:microsoft.com/office/officeart/2008/layout/LinedList"/>
    <dgm:cxn modelId="{CEC1C356-4D72-4CEF-9B30-4ED8960870BD}" type="presParOf" srcId="{9665A7DC-DC66-4E3C-AAA2-C86DE084D4BA}" destId="{64524E46-1827-48A1-9325-B28C42BE28EE}" srcOrd="9" destOrd="0" presId="urn:microsoft.com/office/officeart/2008/layout/LinedList"/>
    <dgm:cxn modelId="{5058A080-AA38-4794-9A54-36B969B51E1F}" type="presParOf" srcId="{2E791F14-CAE0-4A92-8351-1EC3CC09119F}" destId="{D71B3452-D22A-437D-A4C4-125D300F2986}" srcOrd="2" destOrd="0" presId="urn:microsoft.com/office/officeart/2008/layout/LinedList"/>
    <dgm:cxn modelId="{3D52D76F-B18D-4287-A95E-5F3F80FC01B3}" type="presParOf" srcId="{2E791F14-CAE0-4A92-8351-1EC3CC09119F}" destId="{4DF213BC-9F6E-44D1-9655-797B714B1142}" srcOrd="3" destOrd="0" presId="urn:microsoft.com/office/officeart/2008/layout/LinedList"/>
    <dgm:cxn modelId="{AC151DB7-44A9-42AA-BCF2-447E8556EB44}" type="presParOf" srcId="{4DF213BC-9F6E-44D1-9655-797B714B1142}" destId="{C4802E85-C40C-4618-9196-1D26EC2B935C}" srcOrd="0" destOrd="0" presId="urn:microsoft.com/office/officeart/2008/layout/LinedList"/>
    <dgm:cxn modelId="{EDCA4564-36DD-4595-90FE-4AA224378A8D}" type="presParOf" srcId="{4DF213BC-9F6E-44D1-9655-797B714B1142}" destId="{70D0CA70-A39A-4D80-96EF-857CC7266D7A}" srcOrd="1" destOrd="0" presId="urn:microsoft.com/office/officeart/2008/layout/LinedList"/>
    <dgm:cxn modelId="{D8AB64AD-7D27-4651-BA42-1D2B7C5151B1}" type="presParOf" srcId="{70D0CA70-A39A-4D80-96EF-857CC7266D7A}" destId="{4EBE1BD0-6A30-4C5A-B1B5-264DC2B18088}" srcOrd="0" destOrd="0" presId="urn:microsoft.com/office/officeart/2008/layout/LinedList"/>
    <dgm:cxn modelId="{6EF59DC9-4A8C-4906-A663-B80BC8DAC91A}" type="presParOf" srcId="{70D0CA70-A39A-4D80-96EF-857CC7266D7A}" destId="{1B43C56D-A4E7-4184-8FD8-EE102AAB0365}" srcOrd="1" destOrd="0" presId="urn:microsoft.com/office/officeart/2008/layout/LinedList"/>
    <dgm:cxn modelId="{A4E83A15-5737-48C3-9456-608208C20633}" type="presParOf" srcId="{1B43C56D-A4E7-4184-8FD8-EE102AAB0365}" destId="{C6471966-832D-4EED-B2F5-FD6711D82D58}" srcOrd="0" destOrd="0" presId="urn:microsoft.com/office/officeart/2008/layout/LinedList"/>
    <dgm:cxn modelId="{5CC28880-B0B7-4EB1-A041-2911B07E1060}" type="presParOf" srcId="{1B43C56D-A4E7-4184-8FD8-EE102AAB0365}" destId="{D91DC4C9-BF41-4F22-A368-6297F42199D9}" srcOrd="1" destOrd="0" presId="urn:microsoft.com/office/officeart/2008/layout/LinedList"/>
    <dgm:cxn modelId="{CB539EE0-ED96-4CE6-9D10-3F7B3F58B006}" type="presParOf" srcId="{1B43C56D-A4E7-4184-8FD8-EE102AAB0365}" destId="{9BEBA8BA-A58E-4A34-84C7-951B4FA39B15}" srcOrd="2" destOrd="0" presId="urn:microsoft.com/office/officeart/2008/layout/LinedList"/>
    <dgm:cxn modelId="{4F18E590-E93C-40E1-BDE1-EB36613917D5}" type="presParOf" srcId="{70D0CA70-A39A-4D80-96EF-857CC7266D7A}" destId="{4766D430-9948-4C80-B848-93C0F651358E}" srcOrd="2" destOrd="0" presId="urn:microsoft.com/office/officeart/2008/layout/LinedList"/>
    <dgm:cxn modelId="{6A04202C-A208-4A09-ACE7-4DD1A3703CD3}" type="presParOf" srcId="{70D0CA70-A39A-4D80-96EF-857CC7266D7A}" destId="{D6B9B4E7-EDAC-4E68-8D40-5315BFF064C5}" srcOrd="3" destOrd="0" presId="urn:microsoft.com/office/officeart/2008/layout/LinedList"/>
    <dgm:cxn modelId="{3D46E113-C65D-4839-90DE-A9A80D2D70A4}" type="presParOf" srcId="{70D0CA70-A39A-4D80-96EF-857CC7266D7A}" destId="{DF0F334D-7248-43D3-A1FF-0E2BE2D35EB4}" srcOrd="4" destOrd="0" presId="urn:microsoft.com/office/officeart/2008/layout/LinedList"/>
    <dgm:cxn modelId="{1758188A-177D-4939-BC0C-792E2DB0BB47}" type="presParOf" srcId="{DF0F334D-7248-43D3-A1FF-0E2BE2D35EB4}" destId="{1F771D77-7A92-46BA-8E45-45F6B2BFDC0A}" srcOrd="0" destOrd="0" presId="urn:microsoft.com/office/officeart/2008/layout/LinedList"/>
    <dgm:cxn modelId="{0BAB172F-4CF4-4AF1-837B-E2631BB3A959}" type="presParOf" srcId="{DF0F334D-7248-43D3-A1FF-0E2BE2D35EB4}" destId="{C292EEEF-A2CE-46BB-BCD0-AFC4436B1260}" srcOrd="1" destOrd="0" presId="urn:microsoft.com/office/officeart/2008/layout/LinedList"/>
    <dgm:cxn modelId="{481D71BA-9F43-492E-9FE6-BF6668244328}" type="presParOf" srcId="{DF0F334D-7248-43D3-A1FF-0E2BE2D35EB4}" destId="{095F8CC4-AA36-4100-8A7A-FFB1D0390012}" srcOrd="2" destOrd="0" presId="urn:microsoft.com/office/officeart/2008/layout/LinedList"/>
    <dgm:cxn modelId="{842BAD40-0AF8-4821-A241-7FDA4B6C1A6C}" type="presParOf" srcId="{70D0CA70-A39A-4D80-96EF-857CC7266D7A}" destId="{A725A01F-3320-40D9-BE44-B64BC546C366}" srcOrd="5" destOrd="0" presId="urn:microsoft.com/office/officeart/2008/layout/LinedList"/>
    <dgm:cxn modelId="{09255660-6961-4068-954A-D214F715D823}" type="presParOf" srcId="{70D0CA70-A39A-4D80-96EF-857CC7266D7A}" destId="{0C702E49-B56A-4147-9043-1C0EC777A1B6}" srcOrd="6" destOrd="0" presId="urn:microsoft.com/office/officeart/2008/layout/LinedList"/>
    <dgm:cxn modelId="{3AD986D5-F44C-4623-A0E2-573EFAFAF4B9}" type="presParOf" srcId="{70D0CA70-A39A-4D80-96EF-857CC7266D7A}" destId="{2821E9B1-0066-4E52-8CEE-D6F769678124}" srcOrd="7" destOrd="0" presId="urn:microsoft.com/office/officeart/2008/layout/LinedList"/>
    <dgm:cxn modelId="{00AA336B-DA31-4EEB-9794-AEC37D401D0D}" type="presParOf" srcId="{2821E9B1-0066-4E52-8CEE-D6F769678124}" destId="{730BD4B2-4E72-4317-8563-BEC3EBB461F4}" srcOrd="0" destOrd="0" presId="urn:microsoft.com/office/officeart/2008/layout/LinedList"/>
    <dgm:cxn modelId="{06F0A732-CD5E-40A8-B7B3-3397ABAD8158}" type="presParOf" srcId="{2821E9B1-0066-4E52-8CEE-D6F769678124}" destId="{C80FB53D-1D75-4949-B065-60F72C3D7A58}" srcOrd="1" destOrd="0" presId="urn:microsoft.com/office/officeart/2008/layout/LinedList"/>
    <dgm:cxn modelId="{ADC0B65F-7F16-42E2-91F0-9BA67DA2FE82}" type="presParOf" srcId="{2821E9B1-0066-4E52-8CEE-D6F769678124}" destId="{49AA2407-0B3E-42C8-8919-B7F722E7F637}" srcOrd="2" destOrd="0" presId="urn:microsoft.com/office/officeart/2008/layout/LinedList"/>
    <dgm:cxn modelId="{2F9FA48A-A8E4-4717-A723-EA258C7C3E80}" type="presParOf" srcId="{70D0CA70-A39A-4D80-96EF-857CC7266D7A}" destId="{D1DA0F12-9B74-4F59-8D13-7F4FBBAE6850}" srcOrd="8" destOrd="0" presId="urn:microsoft.com/office/officeart/2008/layout/LinedList"/>
    <dgm:cxn modelId="{DDF44DA6-C6D3-4E17-BB3A-9EB1C69D8AAC}" type="presParOf" srcId="{70D0CA70-A39A-4D80-96EF-857CC7266D7A}" destId="{77F0644E-4CBA-423D-873D-D117B5C767B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EF856-FB35-4F62-9000-9D50E8F096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A9353-8B40-40D5-A09B-B9B85B0E5F88}">
      <dgm:prSet/>
      <dgm:spPr/>
      <dgm:t>
        <a:bodyPr/>
        <a:lstStyle/>
        <a:p>
          <a:r>
            <a:rPr lang="en-US" b="1" dirty="0"/>
            <a:t>Theory</a:t>
          </a:r>
        </a:p>
      </dgm:t>
    </dgm:pt>
    <dgm:pt modelId="{11F69252-A016-4F6C-B0C5-8732654E49A8}" type="parTrans" cxnId="{72C9B9B5-7740-493F-889C-2BAF0AA0D0AB}">
      <dgm:prSet/>
      <dgm:spPr/>
      <dgm:t>
        <a:bodyPr/>
        <a:lstStyle/>
        <a:p>
          <a:endParaRPr lang="en-US"/>
        </a:p>
      </dgm:t>
    </dgm:pt>
    <dgm:pt modelId="{01DB6413-2656-4217-B1B1-727DA55DC54F}" type="sibTrans" cxnId="{72C9B9B5-7740-493F-889C-2BAF0AA0D0AB}">
      <dgm:prSet/>
      <dgm:spPr/>
      <dgm:t>
        <a:bodyPr/>
        <a:lstStyle/>
        <a:p>
          <a:endParaRPr lang="en-US"/>
        </a:p>
      </dgm:t>
    </dgm:pt>
    <dgm:pt modelId="{917C4E4B-12AA-4AC3-AA18-4BA6F55D7D1C}">
      <dgm:prSet custT="1"/>
      <dgm:spPr/>
      <dgm:t>
        <a:bodyPr/>
        <a:lstStyle/>
        <a:p>
          <a:r>
            <a:rPr lang="en-US" sz="2800" b="0" dirty="0"/>
            <a:t>What is a parallel file system?</a:t>
          </a:r>
        </a:p>
      </dgm:t>
    </dgm:pt>
    <dgm:pt modelId="{209FEED8-BEF8-439B-B7AC-25054ECAE0D0}" type="parTrans" cxnId="{B865339E-2AA3-42F8-96F4-CEB3C09349FD}">
      <dgm:prSet/>
      <dgm:spPr/>
      <dgm:t>
        <a:bodyPr/>
        <a:lstStyle/>
        <a:p>
          <a:endParaRPr lang="en-US"/>
        </a:p>
      </dgm:t>
    </dgm:pt>
    <dgm:pt modelId="{58F1B322-BB58-454D-90B1-A39618088688}" type="sibTrans" cxnId="{B865339E-2AA3-42F8-96F4-CEB3C09349FD}">
      <dgm:prSet/>
      <dgm:spPr/>
      <dgm:t>
        <a:bodyPr/>
        <a:lstStyle/>
        <a:p>
          <a:endParaRPr lang="en-US"/>
        </a:p>
      </dgm:t>
    </dgm:pt>
    <dgm:pt modelId="{EBBFDCB1-952F-44E3-8689-FCBC93A6DF3E}">
      <dgm:prSet custT="1"/>
      <dgm:spPr/>
      <dgm:t>
        <a:bodyPr/>
        <a:lstStyle/>
        <a:p>
          <a:r>
            <a:rPr lang="en-US" sz="2800" dirty="0"/>
            <a:t>The </a:t>
          </a:r>
          <a:r>
            <a:rPr lang="en-US" sz="2800" dirty="0" err="1"/>
            <a:t>Lustre</a:t>
          </a:r>
          <a:r>
            <a:rPr lang="en-US" sz="2800" dirty="0"/>
            <a:t> parallel file system</a:t>
          </a:r>
        </a:p>
      </dgm:t>
    </dgm:pt>
    <dgm:pt modelId="{63D739C1-6FB8-4E5E-8434-94CB76BF9BD4}" type="parTrans" cxnId="{1EF30878-82BC-48F1-8C34-5647D002F821}">
      <dgm:prSet/>
      <dgm:spPr/>
      <dgm:t>
        <a:bodyPr/>
        <a:lstStyle/>
        <a:p>
          <a:endParaRPr lang="en-US"/>
        </a:p>
      </dgm:t>
    </dgm:pt>
    <dgm:pt modelId="{D11B3660-4ABF-40FC-BC1C-4279CB91F81A}" type="sibTrans" cxnId="{1EF30878-82BC-48F1-8C34-5647D002F821}">
      <dgm:prSet/>
      <dgm:spPr/>
      <dgm:t>
        <a:bodyPr/>
        <a:lstStyle/>
        <a:p>
          <a:endParaRPr lang="en-US"/>
        </a:p>
      </dgm:t>
    </dgm:pt>
    <dgm:pt modelId="{EFE6A6A9-F9B2-499E-ADE7-D481E41572D1}">
      <dgm:prSet custT="1"/>
      <dgm:spPr/>
      <dgm:t>
        <a:bodyPr/>
        <a:lstStyle/>
        <a:p>
          <a:r>
            <a:rPr lang="en-US" sz="2800" b="1" dirty="0"/>
            <a:t>Parallel input/output</a:t>
          </a:r>
        </a:p>
      </dgm:t>
    </dgm:pt>
    <dgm:pt modelId="{302A384B-15C0-46D9-AA73-C84234EBD322}" type="parTrans" cxnId="{21BEC028-3A9C-46E5-B027-20B7FBF08B5A}">
      <dgm:prSet/>
      <dgm:spPr/>
      <dgm:t>
        <a:bodyPr/>
        <a:lstStyle/>
        <a:p>
          <a:endParaRPr lang="en-US"/>
        </a:p>
      </dgm:t>
    </dgm:pt>
    <dgm:pt modelId="{6047B488-0485-4C53-B890-366F428B4944}" type="sibTrans" cxnId="{21BEC028-3A9C-46E5-B027-20B7FBF08B5A}">
      <dgm:prSet/>
      <dgm:spPr/>
      <dgm:t>
        <a:bodyPr/>
        <a:lstStyle/>
        <a:p>
          <a:endParaRPr lang="en-US"/>
        </a:p>
      </dgm:t>
    </dgm:pt>
    <dgm:pt modelId="{5DABAB01-E464-4A37-B662-3C029B80CC0F}">
      <dgm:prSet/>
      <dgm:spPr/>
      <dgm:t>
        <a:bodyPr/>
        <a:lstStyle/>
        <a:p>
          <a:r>
            <a:rPr lang="en-US" dirty="0"/>
            <a:t>Use cases</a:t>
          </a:r>
        </a:p>
      </dgm:t>
    </dgm:pt>
    <dgm:pt modelId="{601A2D2B-9ECE-463A-A1F6-3B24F2563F06}" type="parTrans" cxnId="{B29DB108-3813-4FB0-BBC0-EDA63400F44B}">
      <dgm:prSet/>
      <dgm:spPr/>
      <dgm:t>
        <a:bodyPr/>
        <a:lstStyle/>
        <a:p>
          <a:endParaRPr lang="en-US"/>
        </a:p>
      </dgm:t>
    </dgm:pt>
    <dgm:pt modelId="{0081EF2E-FDB6-4FD0-A3F6-662D4BB59068}" type="sibTrans" cxnId="{B29DB108-3813-4FB0-BBC0-EDA63400F44B}">
      <dgm:prSet/>
      <dgm:spPr/>
      <dgm:t>
        <a:bodyPr/>
        <a:lstStyle/>
        <a:p>
          <a:endParaRPr lang="en-US"/>
        </a:p>
      </dgm:t>
    </dgm:pt>
    <dgm:pt modelId="{8661A869-3B81-4A07-AA7E-9F792A8C8173}">
      <dgm:prSet custT="1"/>
      <dgm:spPr/>
      <dgm:t>
        <a:bodyPr/>
        <a:lstStyle/>
        <a:p>
          <a:r>
            <a:rPr lang="en-US" sz="2800" dirty="0"/>
            <a:t>Single writer – single file: Int2lm</a:t>
          </a:r>
        </a:p>
      </dgm:t>
    </dgm:pt>
    <dgm:pt modelId="{38AE3530-EFD9-4911-9E26-58864C72BCBB}" type="parTrans" cxnId="{83D48E2D-4788-442F-8426-00C9563876AC}">
      <dgm:prSet/>
      <dgm:spPr/>
      <dgm:t>
        <a:bodyPr/>
        <a:lstStyle/>
        <a:p>
          <a:endParaRPr lang="en-US"/>
        </a:p>
      </dgm:t>
    </dgm:pt>
    <dgm:pt modelId="{AA4F20C3-8958-44C9-A9D4-24A2F423250C}" type="sibTrans" cxnId="{83D48E2D-4788-442F-8426-00C9563876AC}">
      <dgm:prSet/>
      <dgm:spPr/>
      <dgm:t>
        <a:bodyPr/>
        <a:lstStyle/>
        <a:p>
          <a:endParaRPr lang="en-US"/>
        </a:p>
      </dgm:t>
    </dgm:pt>
    <dgm:pt modelId="{C05511F7-D99E-439B-B562-C98B53135524}">
      <dgm:prSet custT="1"/>
      <dgm:spPr/>
      <dgm:t>
        <a:bodyPr/>
        <a:lstStyle/>
        <a:p>
          <a:r>
            <a:rPr lang="en-US" sz="2800" dirty="0"/>
            <a:t>Multiple writers – single file:</a:t>
          </a:r>
          <a:br>
            <a:rPr lang="en-US" sz="2800" dirty="0"/>
          </a:br>
          <a:r>
            <a:rPr lang="en-US" sz="2800" dirty="0"/>
            <a:t>HDF5 </a:t>
          </a:r>
          <a:r>
            <a:rPr lang="en-US" sz="2800" dirty="0" err="1"/>
            <a:t>hyperslabs</a:t>
          </a:r>
          <a:endParaRPr lang="en-US" sz="2800" dirty="0"/>
        </a:p>
      </dgm:t>
    </dgm:pt>
    <dgm:pt modelId="{E575F0B7-1784-4E69-B30A-BAB1BD43CE20}" type="parTrans" cxnId="{6B9F625E-7985-44E8-8FEA-AE3F675C1ACC}">
      <dgm:prSet/>
      <dgm:spPr/>
      <dgm:t>
        <a:bodyPr/>
        <a:lstStyle/>
        <a:p>
          <a:endParaRPr lang="en-US"/>
        </a:p>
      </dgm:t>
    </dgm:pt>
    <dgm:pt modelId="{07CD7241-1D08-4E57-8953-D4E2A9D38DB1}" type="sibTrans" cxnId="{6B9F625E-7985-44E8-8FEA-AE3F675C1ACC}">
      <dgm:prSet/>
      <dgm:spPr/>
      <dgm:t>
        <a:bodyPr/>
        <a:lstStyle/>
        <a:p>
          <a:endParaRPr lang="en-US"/>
        </a:p>
      </dgm:t>
    </dgm:pt>
    <dgm:pt modelId="{68320C1A-B29A-49B1-A245-3EB40641FBCB}">
      <dgm:prSet custT="1"/>
      <dgm:spPr/>
      <dgm:t>
        <a:bodyPr/>
        <a:lstStyle/>
        <a:p>
          <a:r>
            <a:rPr lang="en-US" sz="2800" dirty="0"/>
            <a:t>Many writers – many files:</a:t>
          </a:r>
          <a:br>
            <a:rPr lang="en-US" sz="2800" dirty="0"/>
          </a:br>
          <a:r>
            <a:rPr lang="en-US" sz="2800" dirty="0"/>
            <a:t>High throughput</a:t>
          </a:r>
        </a:p>
      </dgm:t>
    </dgm:pt>
    <dgm:pt modelId="{F30F4B15-1F8D-424C-821F-3E821C59B73A}" type="parTrans" cxnId="{0454D9B6-6E1A-4C75-B8D0-A2690BD430BA}">
      <dgm:prSet/>
      <dgm:spPr/>
      <dgm:t>
        <a:bodyPr/>
        <a:lstStyle/>
        <a:p>
          <a:endParaRPr lang="en-US"/>
        </a:p>
      </dgm:t>
    </dgm:pt>
    <dgm:pt modelId="{AE470ECE-7EEA-48D9-9878-FD9591D86DA3}" type="sibTrans" cxnId="{0454D9B6-6E1A-4C75-B8D0-A2690BD430BA}">
      <dgm:prSet/>
      <dgm:spPr/>
      <dgm:t>
        <a:bodyPr/>
        <a:lstStyle/>
        <a:p>
          <a:endParaRPr lang="en-US"/>
        </a:p>
      </dgm:t>
    </dgm:pt>
    <dgm:pt modelId="{2E791F14-CAE0-4A92-8351-1EC3CC09119F}" type="pres">
      <dgm:prSet presAssocID="{4ACEF856-FB35-4F62-9000-9D50E8F0963C}" presName="vert0" presStyleCnt="0">
        <dgm:presLayoutVars>
          <dgm:dir/>
          <dgm:animOne val="branch"/>
          <dgm:animLvl val="lvl"/>
        </dgm:presLayoutVars>
      </dgm:prSet>
      <dgm:spPr/>
    </dgm:pt>
    <dgm:pt modelId="{033A43D0-2B01-4055-8B23-CD4CC8EA1162}" type="pres">
      <dgm:prSet presAssocID="{6FEA9353-8B40-40D5-A09B-B9B85B0E5F88}" presName="thickLine" presStyleLbl="alignNode1" presStyleIdx="0" presStyleCnt="2"/>
      <dgm:spPr/>
    </dgm:pt>
    <dgm:pt modelId="{003AA0AD-D84D-40D4-BF3A-21F22CE42C1A}" type="pres">
      <dgm:prSet presAssocID="{6FEA9353-8B40-40D5-A09B-B9B85B0E5F88}" presName="horz1" presStyleCnt="0"/>
      <dgm:spPr/>
    </dgm:pt>
    <dgm:pt modelId="{1B7E3A00-EDDD-46F0-9B08-2A45396970E9}" type="pres">
      <dgm:prSet presAssocID="{6FEA9353-8B40-40D5-A09B-B9B85B0E5F88}" presName="tx1" presStyleLbl="revTx" presStyleIdx="0" presStyleCnt="8"/>
      <dgm:spPr/>
    </dgm:pt>
    <dgm:pt modelId="{9665A7DC-DC66-4E3C-AAA2-C86DE084D4BA}" type="pres">
      <dgm:prSet presAssocID="{6FEA9353-8B40-40D5-A09B-B9B85B0E5F88}" presName="vert1" presStyleCnt="0"/>
      <dgm:spPr/>
    </dgm:pt>
    <dgm:pt modelId="{51C8A659-98FE-4EAB-BDB0-7459DC830F7F}" type="pres">
      <dgm:prSet presAssocID="{917C4E4B-12AA-4AC3-AA18-4BA6F55D7D1C}" presName="vertSpace2a" presStyleCnt="0"/>
      <dgm:spPr/>
    </dgm:pt>
    <dgm:pt modelId="{3CAE4B11-B522-4689-B09D-9E2D898EB3ED}" type="pres">
      <dgm:prSet presAssocID="{917C4E4B-12AA-4AC3-AA18-4BA6F55D7D1C}" presName="horz2" presStyleCnt="0"/>
      <dgm:spPr/>
    </dgm:pt>
    <dgm:pt modelId="{44F430B8-FB0B-4B31-B21D-DEF524BDE7D4}" type="pres">
      <dgm:prSet presAssocID="{917C4E4B-12AA-4AC3-AA18-4BA6F55D7D1C}" presName="horzSpace2" presStyleCnt="0"/>
      <dgm:spPr/>
    </dgm:pt>
    <dgm:pt modelId="{E761F1E8-7DDF-4697-9FDA-A649FC59825F}" type="pres">
      <dgm:prSet presAssocID="{917C4E4B-12AA-4AC3-AA18-4BA6F55D7D1C}" presName="tx2" presStyleLbl="revTx" presStyleIdx="1" presStyleCnt="8"/>
      <dgm:spPr/>
    </dgm:pt>
    <dgm:pt modelId="{745D5DD0-893F-48BB-8FF2-F3B3E5B91C17}" type="pres">
      <dgm:prSet presAssocID="{917C4E4B-12AA-4AC3-AA18-4BA6F55D7D1C}" presName="vert2" presStyleCnt="0"/>
      <dgm:spPr/>
    </dgm:pt>
    <dgm:pt modelId="{3D036985-16BC-49CC-9D87-149D8300F905}" type="pres">
      <dgm:prSet presAssocID="{917C4E4B-12AA-4AC3-AA18-4BA6F55D7D1C}" presName="thinLine2b" presStyleLbl="callout" presStyleIdx="0" presStyleCnt="6"/>
      <dgm:spPr/>
    </dgm:pt>
    <dgm:pt modelId="{12E5BBA7-A1D3-4FA6-9875-728BB83DC303}" type="pres">
      <dgm:prSet presAssocID="{917C4E4B-12AA-4AC3-AA18-4BA6F55D7D1C}" presName="vertSpace2b" presStyleCnt="0"/>
      <dgm:spPr/>
    </dgm:pt>
    <dgm:pt modelId="{96E2C8BD-5E7A-437D-BA41-157A907ED6E2}" type="pres">
      <dgm:prSet presAssocID="{EBBFDCB1-952F-44E3-8689-FCBC93A6DF3E}" presName="horz2" presStyleCnt="0"/>
      <dgm:spPr/>
    </dgm:pt>
    <dgm:pt modelId="{14F54DB8-D5E5-4E5D-9160-7F78572B38D4}" type="pres">
      <dgm:prSet presAssocID="{EBBFDCB1-952F-44E3-8689-FCBC93A6DF3E}" presName="horzSpace2" presStyleCnt="0"/>
      <dgm:spPr/>
    </dgm:pt>
    <dgm:pt modelId="{9D41C993-1DDC-4186-AA43-52F7F484A3A3}" type="pres">
      <dgm:prSet presAssocID="{EBBFDCB1-952F-44E3-8689-FCBC93A6DF3E}" presName="tx2" presStyleLbl="revTx" presStyleIdx="2" presStyleCnt="8"/>
      <dgm:spPr/>
    </dgm:pt>
    <dgm:pt modelId="{FD22575C-91C8-40E4-A4F5-92A853BC826E}" type="pres">
      <dgm:prSet presAssocID="{EBBFDCB1-952F-44E3-8689-FCBC93A6DF3E}" presName="vert2" presStyleCnt="0"/>
      <dgm:spPr/>
    </dgm:pt>
    <dgm:pt modelId="{B7F58434-F8C4-466D-B63F-86FC4D8C4CDF}" type="pres">
      <dgm:prSet presAssocID="{EBBFDCB1-952F-44E3-8689-FCBC93A6DF3E}" presName="thinLine2b" presStyleLbl="callout" presStyleIdx="1" presStyleCnt="6"/>
      <dgm:spPr/>
    </dgm:pt>
    <dgm:pt modelId="{08893EFD-6CC8-4681-AF86-BFF5A4E00C5F}" type="pres">
      <dgm:prSet presAssocID="{EBBFDCB1-952F-44E3-8689-FCBC93A6DF3E}" presName="vertSpace2b" presStyleCnt="0"/>
      <dgm:spPr/>
    </dgm:pt>
    <dgm:pt modelId="{0D267DDC-D89D-4623-BFF0-716E492E3D48}" type="pres">
      <dgm:prSet presAssocID="{EFE6A6A9-F9B2-499E-ADE7-D481E41572D1}" presName="horz2" presStyleCnt="0"/>
      <dgm:spPr/>
    </dgm:pt>
    <dgm:pt modelId="{C6AC6AE4-203B-4FBF-81EE-65A291646BC3}" type="pres">
      <dgm:prSet presAssocID="{EFE6A6A9-F9B2-499E-ADE7-D481E41572D1}" presName="horzSpace2" presStyleCnt="0"/>
      <dgm:spPr/>
    </dgm:pt>
    <dgm:pt modelId="{4186FCF5-8E8D-49B7-A306-D6142D56B4D8}" type="pres">
      <dgm:prSet presAssocID="{EFE6A6A9-F9B2-499E-ADE7-D481E41572D1}" presName="tx2" presStyleLbl="revTx" presStyleIdx="3" presStyleCnt="8"/>
      <dgm:spPr/>
    </dgm:pt>
    <dgm:pt modelId="{D5BA936F-C076-4F92-912E-65CD904CD27A}" type="pres">
      <dgm:prSet presAssocID="{EFE6A6A9-F9B2-499E-ADE7-D481E41572D1}" presName="vert2" presStyleCnt="0"/>
      <dgm:spPr/>
    </dgm:pt>
    <dgm:pt modelId="{FC0CD154-4723-4864-9855-40F95AC11A3F}" type="pres">
      <dgm:prSet presAssocID="{EFE6A6A9-F9B2-499E-ADE7-D481E41572D1}" presName="thinLine2b" presStyleLbl="callout" presStyleIdx="2" presStyleCnt="6"/>
      <dgm:spPr/>
    </dgm:pt>
    <dgm:pt modelId="{64524E46-1827-48A1-9325-B28C42BE28EE}" type="pres">
      <dgm:prSet presAssocID="{EFE6A6A9-F9B2-499E-ADE7-D481E41572D1}" presName="vertSpace2b" presStyleCnt="0"/>
      <dgm:spPr/>
    </dgm:pt>
    <dgm:pt modelId="{D71B3452-D22A-437D-A4C4-125D300F2986}" type="pres">
      <dgm:prSet presAssocID="{5DABAB01-E464-4A37-B662-3C029B80CC0F}" presName="thickLine" presStyleLbl="alignNode1" presStyleIdx="1" presStyleCnt="2"/>
      <dgm:spPr/>
    </dgm:pt>
    <dgm:pt modelId="{4DF213BC-9F6E-44D1-9655-797B714B1142}" type="pres">
      <dgm:prSet presAssocID="{5DABAB01-E464-4A37-B662-3C029B80CC0F}" presName="horz1" presStyleCnt="0"/>
      <dgm:spPr/>
    </dgm:pt>
    <dgm:pt modelId="{C4802E85-C40C-4618-9196-1D26EC2B935C}" type="pres">
      <dgm:prSet presAssocID="{5DABAB01-E464-4A37-B662-3C029B80CC0F}" presName="tx1" presStyleLbl="revTx" presStyleIdx="4" presStyleCnt="8"/>
      <dgm:spPr/>
    </dgm:pt>
    <dgm:pt modelId="{70D0CA70-A39A-4D80-96EF-857CC7266D7A}" type="pres">
      <dgm:prSet presAssocID="{5DABAB01-E464-4A37-B662-3C029B80CC0F}" presName="vert1" presStyleCnt="0"/>
      <dgm:spPr/>
    </dgm:pt>
    <dgm:pt modelId="{4EBE1BD0-6A30-4C5A-B1B5-264DC2B18088}" type="pres">
      <dgm:prSet presAssocID="{8661A869-3B81-4A07-AA7E-9F792A8C8173}" presName="vertSpace2a" presStyleCnt="0"/>
      <dgm:spPr/>
    </dgm:pt>
    <dgm:pt modelId="{1B43C56D-A4E7-4184-8FD8-EE102AAB0365}" type="pres">
      <dgm:prSet presAssocID="{8661A869-3B81-4A07-AA7E-9F792A8C8173}" presName="horz2" presStyleCnt="0"/>
      <dgm:spPr/>
    </dgm:pt>
    <dgm:pt modelId="{C6471966-832D-4EED-B2F5-FD6711D82D58}" type="pres">
      <dgm:prSet presAssocID="{8661A869-3B81-4A07-AA7E-9F792A8C8173}" presName="horzSpace2" presStyleCnt="0"/>
      <dgm:spPr/>
    </dgm:pt>
    <dgm:pt modelId="{D91DC4C9-BF41-4F22-A368-6297F42199D9}" type="pres">
      <dgm:prSet presAssocID="{8661A869-3B81-4A07-AA7E-9F792A8C8173}" presName="tx2" presStyleLbl="revTx" presStyleIdx="5" presStyleCnt="8"/>
      <dgm:spPr/>
    </dgm:pt>
    <dgm:pt modelId="{9BEBA8BA-A58E-4A34-84C7-951B4FA39B15}" type="pres">
      <dgm:prSet presAssocID="{8661A869-3B81-4A07-AA7E-9F792A8C8173}" presName="vert2" presStyleCnt="0"/>
      <dgm:spPr/>
    </dgm:pt>
    <dgm:pt modelId="{4766D430-9948-4C80-B848-93C0F651358E}" type="pres">
      <dgm:prSet presAssocID="{8661A869-3B81-4A07-AA7E-9F792A8C8173}" presName="thinLine2b" presStyleLbl="callout" presStyleIdx="3" presStyleCnt="6"/>
      <dgm:spPr/>
    </dgm:pt>
    <dgm:pt modelId="{D6B9B4E7-EDAC-4E68-8D40-5315BFF064C5}" type="pres">
      <dgm:prSet presAssocID="{8661A869-3B81-4A07-AA7E-9F792A8C8173}" presName="vertSpace2b" presStyleCnt="0"/>
      <dgm:spPr/>
    </dgm:pt>
    <dgm:pt modelId="{DF0F334D-7248-43D3-A1FF-0E2BE2D35EB4}" type="pres">
      <dgm:prSet presAssocID="{C05511F7-D99E-439B-B562-C98B53135524}" presName="horz2" presStyleCnt="0"/>
      <dgm:spPr/>
    </dgm:pt>
    <dgm:pt modelId="{1F771D77-7A92-46BA-8E45-45F6B2BFDC0A}" type="pres">
      <dgm:prSet presAssocID="{C05511F7-D99E-439B-B562-C98B53135524}" presName="horzSpace2" presStyleCnt="0"/>
      <dgm:spPr/>
    </dgm:pt>
    <dgm:pt modelId="{C292EEEF-A2CE-46BB-BCD0-AFC4436B1260}" type="pres">
      <dgm:prSet presAssocID="{C05511F7-D99E-439B-B562-C98B53135524}" presName="tx2" presStyleLbl="revTx" presStyleIdx="6" presStyleCnt="8"/>
      <dgm:spPr/>
    </dgm:pt>
    <dgm:pt modelId="{095F8CC4-AA36-4100-8A7A-FFB1D0390012}" type="pres">
      <dgm:prSet presAssocID="{C05511F7-D99E-439B-B562-C98B53135524}" presName="vert2" presStyleCnt="0"/>
      <dgm:spPr/>
    </dgm:pt>
    <dgm:pt modelId="{A725A01F-3320-40D9-BE44-B64BC546C366}" type="pres">
      <dgm:prSet presAssocID="{C05511F7-D99E-439B-B562-C98B53135524}" presName="thinLine2b" presStyleLbl="callout" presStyleIdx="4" presStyleCnt="6"/>
      <dgm:spPr/>
    </dgm:pt>
    <dgm:pt modelId="{0C702E49-B56A-4147-9043-1C0EC777A1B6}" type="pres">
      <dgm:prSet presAssocID="{C05511F7-D99E-439B-B562-C98B53135524}" presName="vertSpace2b" presStyleCnt="0"/>
      <dgm:spPr/>
    </dgm:pt>
    <dgm:pt modelId="{2821E9B1-0066-4E52-8CEE-D6F769678124}" type="pres">
      <dgm:prSet presAssocID="{68320C1A-B29A-49B1-A245-3EB40641FBCB}" presName="horz2" presStyleCnt="0"/>
      <dgm:spPr/>
    </dgm:pt>
    <dgm:pt modelId="{730BD4B2-4E72-4317-8563-BEC3EBB461F4}" type="pres">
      <dgm:prSet presAssocID="{68320C1A-B29A-49B1-A245-3EB40641FBCB}" presName="horzSpace2" presStyleCnt="0"/>
      <dgm:spPr/>
    </dgm:pt>
    <dgm:pt modelId="{C80FB53D-1D75-4949-B065-60F72C3D7A58}" type="pres">
      <dgm:prSet presAssocID="{68320C1A-B29A-49B1-A245-3EB40641FBCB}" presName="tx2" presStyleLbl="revTx" presStyleIdx="7" presStyleCnt="8"/>
      <dgm:spPr/>
    </dgm:pt>
    <dgm:pt modelId="{49AA2407-0B3E-42C8-8919-B7F722E7F637}" type="pres">
      <dgm:prSet presAssocID="{68320C1A-B29A-49B1-A245-3EB40641FBCB}" presName="vert2" presStyleCnt="0"/>
      <dgm:spPr/>
    </dgm:pt>
    <dgm:pt modelId="{D1DA0F12-9B74-4F59-8D13-7F4FBBAE6850}" type="pres">
      <dgm:prSet presAssocID="{68320C1A-B29A-49B1-A245-3EB40641FBCB}" presName="thinLine2b" presStyleLbl="callout" presStyleIdx="5" presStyleCnt="6"/>
      <dgm:spPr/>
    </dgm:pt>
    <dgm:pt modelId="{77F0644E-4CBA-423D-873D-D117B5C767B7}" type="pres">
      <dgm:prSet presAssocID="{68320C1A-B29A-49B1-A245-3EB40641FBCB}" presName="vertSpace2b" presStyleCnt="0"/>
      <dgm:spPr/>
    </dgm:pt>
  </dgm:ptLst>
  <dgm:cxnLst>
    <dgm:cxn modelId="{B29DB108-3813-4FB0-BBC0-EDA63400F44B}" srcId="{4ACEF856-FB35-4F62-9000-9D50E8F0963C}" destId="{5DABAB01-E464-4A37-B662-3C029B80CC0F}" srcOrd="1" destOrd="0" parTransId="{601A2D2B-9ECE-463A-A1F6-3B24F2563F06}" sibTransId="{0081EF2E-FDB6-4FD0-A3F6-662D4BB59068}"/>
    <dgm:cxn modelId="{3F4AA420-C105-44A2-B627-016791A60018}" type="presOf" srcId="{EBBFDCB1-952F-44E3-8689-FCBC93A6DF3E}" destId="{9D41C993-1DDC-4186-AA43-52F7F484A3A3}" srcOrd="0" destOrd="0" presId="urn:microsoft.com/office/officeart/2008/layout/LinedList"/>
    <dgm:cxn modelId="{21BEC028-3A9C-46E5-B027-20B7FBF08B5A}" srcId="{6FEA9353-8B40-40D5-A09B-B9B85B0E5F88}" destId="{EFE6A6A9-F9B2-499E-ADE7-D481E41572D1}" srcOrd="2" destOrd="0" parTransId="{302A384B-15C0-46D9-AA73-C84234EBD322}" sibTransId="{6047B488-0485-4C53-B890-366F428B4944}"/>
    <dgm:cxn modelId="{48C88329-B80D-4F48-A0AB-8B3DCA230808}" type="presOf" srcId="{917C4E4B-12AA-4AC3-AA18-4BA6F55D7D1C}" destId="{E761F1E8-7DDF-4697-9FDA-A649FC59825F}" srcOrd="0" destOrd="0" presId="urn:microsoft.com/office/officeart/2008/layout/LinedList"/>
    <dgm:cxn modelId="{46CCFA29-5E97-4470-BDCD-421FC1F69BFD}" type="presOf" srcId="{EFE6A6A9-F9B2-499E-ADE7-D481E41572D1}" destId="{4186FCF5-8E8D-49B7-A306-D6142D56B4D8}" srcOrd="0" destOrd="0" presId="urn:microsoft.com/office/officeart/2008/layout/LinedList"/>
    <dgm:cxn modelId="{83D48E2D-4788-442F-8426-00C9563876AC}" srcId="{5DABAB01-E464-4A37-B662-3C029B80CC0F}" destId="{8661A869-3B81-4A07-AA7E-9F792A8C8173}" srcOrd="0" destOrd="0" parTransId="{38AE3530-EFD9-4911-9E26-58864C72BCBB}" sibTransId="{AA4F20C3-8958-44C9-A9D4-24A2F423250C}"/>
    <dgm:cxn modelId="{6B9F625E-7985-44E8-8FEA-AE3F675C1ACC}" srcId="{5DABAB01-E464-4A37-B662-3C029B80CC0F}" destId="{C05511F7-D99E-439B-B562-C98B53135524}" srcOrd="1" destOrd="0" parTransId="{E575F0B7-1784-4E69-B30A-BAB1BD43CE20}" sibTransId="{07CD7241-1D08-4E57-8953-D4E2A9D38DB1}"/>
    <dgm:cxn modelId="{D3B6CA43-1876-4450-B186-3A413E6F2BF3}" type="presOf" srcId="{68320C1A-B29A-49B1-A245-3EB40641FBCB}" destId="{C80FB53D-1D75-4949-B065-60F72C3D7A58}" srcOrd="0" destOrd="0" presId="urn:microsoft.com/office/officeart/2008/layout/LinedList"/>
    <dgm:cxn modelId="{D2A2826C-E23C-4299-B1E0-89F9D9140B53}" type="presOf" srcId="{C05511F7-D99E-439B-B562-C98B53135524}" destId="{C292EEEF-A2CE-46BB-BCD0-AFC4436B1260}" srcOrd="0" destOrd="0" presId="urn:microsoft.com/office/officeart/2008/layout/LinedList"/>
    <dgm:cxn modelId="{1EF30878-82BC-48F1-8C34-5647D002F821}" srcId="{6FEA9353-8B40-40D5-A09B-B9B85B0E5F88}" destId="{EBBFDCB1-952F-44E3-8689-FCBC93A6DF3E}" srcOrd="1" destOrd="0" parTransId="{63D739C1-6FB8-4E5E-8434-94CB76BF9BD4}" sibTransId="{D11B3660-4ABF-40FC-BC1C-4279CB91F81A}"/>
    <dgm:cxn modelId="{B865339E-2AA3-42F8-96F4-CEB3C09349FD}" srcId="{6FEA9353-8B40-40D5-A09B-B9B85B0E5F88}" destId="{917C4E4B-12AA-4AC3-AA18-4BA6F55D7D1C}" srcOrd="0" destOrd="0" parTransId="{209FEED8-BEF8-439B-B7AC-25054ECAE0D0}" sibTransId="{58F1B322-BB58-454D-90B1-A39618088688}"/>
    <dgm:cxn modelId="{E7D940A0-4058-4733-98BA-F7CD5A3AF82B}" type="presOf" srcId="{4ACEF856-FB35-4F62-9000-9D50E8F0963C}" destId="{2E791F14-CAE0-4A92-8351-1EC3CC09119F}" srcOrd="0" destOrd="0" presId="urn:microsoft.com/office/officeart/2008/layout/LinedList"/>
    <dgm:cxn modelId="{068EDFB2-F2B1-4EA2-A390-FA997545DAB3}" type="presOf" srcId="{5DABAB01-E464-4A37-B662-3C029B80CC0F}" destId="{C4802E85-C40C-4618-9196-1D26EC2B935C}" srcOrd="0" destOrd="0" presId="urn:microsoft.com/office/officeart/2008/layout/LinedList"/>
    <dgm:cxn modelId="{72C9B9B5-7740-493F-889C-2BAF0AA0D0AB}" srcId="{4ACEF856-FB35-4F62-9000-9D50E8F0963C}" destId="{6FEA9353-8B40-40D5-A09B-B9B85B0E5F88}" srcOrd="0" destOrd="0" parTransId="{11F69252-A016-4F6C-B0C5-8732654E49A8}" sibTransId="{01DB6413-2656-4217-B1B1-727DA55DC54F}"/>
    <dgm:cxn modelId="{0454D9B6-6E1A-4C75-B8D0-A2690BD430BA}" srcId="{5DABAB01-E464-4A37-B662-3C029B80CC0F}" destId="{68320C1A-B29A-49B1-A245-3EB40641FBCB}" srcOrd="2" destOrd="0" parTransId="{F30F4B15-1F8D-424C-821F-3E821C59B73A}" sibTransId="{AE470ECE-7EEA-48D9-9878-FD9591D86DA3}"/>
    <dgm:cxn modelId="{CE612ABB-CB45-482A-846E-0FDC0AFA72AC}" type="presOf" srcId="{8661A869-3B81-4A07-AA7E-9F792A8C8173}" destId="{D91DC4C9-BF41-4F22-A368-6297F42199D9}" srcOrd="0" destOrd="0" presId="urn:microsoft.com/office/officeart/2008/layout/LinedList"/>
    <dgm:cxn modelId="{9579A3BD-ADD3-41F6-AD91-77F34C58E69B}" type="presOf" srcId="{6FEA9353-8B40-40D5-A09B-B9B85B0E5F88}" destId="{1B7E3A00-EDDD-46F0-9B08-2A45396970E9}" srcOrd="0" destOrd="0" presId="urn:microsoft.com/office/officeart/2008/layout/LinedList"/>
    <dgm:cxn modelId="{9D07DCD3-2998-4A43-A0CF-70109299062D}" type="presParOf" srcId="{2E791F14-CAE0-4A92-8351-1EC3CC09119F}" destId="{033A43D0-2B01-4055-8B23-CD4CC8EA1162}" srcOrd="0" destOrd="0" presId="urn:microsoft.com/office/officeart/2008/layout/LinedList"/>
    <dgm:cxn modelId="{64DE60F0-D7E6-4AB7-A085-28A8C538F5F3}" type="presParOf" srcId="{2E791F14-CAE0-4A92-8351-1EC3CC09119F}" destId="{003AA0AD-D84D-40D4-BF3A-21F22CE42C1A}" srcOrd="1" destOrd="0" presId="urn:microsoft.com/office/officeart/2008/layout/LinedList"/>
    <dgm:cxn modelId="{1644EB61-F199-45A2-9836-2CEBF51169C5}" type="presParOf" srcId="{003AA0AD-D84D-40D4-BF3A-21F22CE42C1A}" destId="{1B7E3A00-EDDD-46F0-9B08-2A45396970E9}" srcOrd="0" destOrd="0" presId="urn:microsoft.com/office/officeart/2008/layout/LinedList"/>
    <dgm:cxn modelId="{AF55115B-6A4D-40A5-A164-0A138005D900}" type="presParOf" srcId="{003AA0AD-D84D-40D4-BF3A-21F22CE42C1A}" destId="{9665A7DC-DC66-4E3C-AAA2-C86DE084D4BA}" srcOrd="1" destOrd="0" presId="urn:microsoft.com/office/officeart/2008/layout/LinedList"/>
    <dgm:cxn modelId="{BB410639-553E-4BC5-95C7-E32EB924366F}" type="presParOf" srcId="{9665A7DC-DC66-4E3C-AAA2-C86DE084D4BA}" destId="{51C8A659-98FE-4EAB-BDB0-7459DC830F7F}" srcOrd="0" destOrd="0" presId="urn:microsoft.com/office/officeart/2008/layout/LinedList"/>
    <dgm:cxn modelId="{47D17060-8E0A-461D-961C-29179FCBBE5D}" type="presParOf" srcId="{9665A7DC-DC66-4E3C-AAA2-C86DE084D4BA}" destId="{3CAE4B11-B522-4689-B09D-9E2D898EB3ED}" srcOrd="1" destOrd="0" presId="urn:microsoft.com/office/officeart/2008/layout/LinedList"/>
    <dgm:cxn modelId="{3D899AFD-A850-4C5A-A179-55C73CF61EC5}" type="presParOf" srcId="{3CAE4B11-B522-4689-B09D-9E2D898EB3ED}" destId="{44F430B8-FB0B-4B31-B21D-DEF524BDE7D4}" srcOrd="0" destOrd="0" presId="urn:microsoft.com/office/officeart/2008/layout/LinedList"/>
    <dgm:cxn modelId="{B9D34E6F-5869-4C3F-983A-F96E5199109D}" type="presParOf" srcId="{3CAE4B11-B522-4689-B09D-9E2D898EB3ED}" destId="{E761F1E8-7DDF-4697-9FDA-A649FC59825F}" srcOrd="1" destOrd="0" presId="urn:microsoft.com/office/officeart/2008/layout/LinedList"/>
    <dgm:cxn modelId="{4CFFDA16-234A-4D01-B87A-D94C00D5A639}" type="presParOf" srcId="{3CAE4B11-B522-4689-B09D-9E2D898EB3ED}" destId="{745D5DD0-893F-48BB-8FF2-F3B3E5B91C17}" srcOrd="2" destOrd="0" presId="urn:microsoft.com/office/officeart/2008/layout/LinedList"/>
    <dgm:cxn modelId="{7BA36235-342E-4B81-AEEE-C32898CDB676}" type="presParOf" srcId="{9665A7DC-DC66-4E3C-AAA2-C86DE084D4BA}" destId="{3D036985-16BC-49CC-9D87-149D8300F905}" srcOrd="2" destOrd="0" presId="urn:microsoft.com/office/officeart/2008/layout/LinedList"/>
    <dgm:cxn modelId="{6BD045B2-9202-45FD-A7C1-1EE3DB4E21B3}" type="presParOf" srcId="{9665A7DC-DC66-4E3C-AAA2-C86DE084D4BA}" destId="{12E5BBA7-A1D3-4FA6-9875-728BB83DC303}" srcOrd="3" destOrd="0" presId="urn:microsoft.com/office/officeart/2008/layout/LinedList"/>
    <dgm:cxn modelId="{D28A8C13-DB36-4E88-B97E-B99572502E5E}" type="presParOf" srcId="{9665A7DC-DC66-4E3C-AAA2-C86DE084D4BA}" destId="{96E2C8BD-5E7A-437D-BA41-157A907ED6E2}" srcOrd="4" destOrd="0" presId="urn:microsoft.com/office/officeart/2008/layout/LinedList"/>
    <dgm:cxn modelId="{578C128F-7943-4D37-B980-4F0D41A7ADC2}" type="presParOf" srcId="{96E2C8BD-5E7A-437D-BA41-157A907ED6E2}" destId="{14F54DB8-D5E5-4E5D-9160-7F78572B38D4}" srcOrd="0" destOrd="0" presId="urn:microsoft.com/office/officeart/2008/layout/LinedList"/>
    <dgm:cxn modelId="{33AA2C73-B5AD-4D2E-AB4D-0943BAD7C278}" type="presParOf" srcId="{96E2C8BD-5E7A-437D-BA41-157A907ED6E2}" destId="{9D41C993-1DDC-4186-AA43-52F7F484A3A3}" srcOrd="1" destOrd="0" presId="urn:microsoft.com/office/officeart/2008/layout/LinedList"/>
    <dgm:cxn modelId="{4F5072F5-8CD1-4937-B424-F22172C16C1B}" type="presParOf" srcId="{96E2C8BD-5E7A-437D-BA41-157A907ED6E2}" destId="{FD22575C-91C8-40E4-A4F5-92A853BC826E}" srcOrd="2" destOrd="0" presId="urn:microsoft.com/office/officeart/2008/layout/LinedList"/>
    <dgm:cxn modelId="{43F2E0CB-5B08-45A7-8A01-CE84611746E0}" type="presParOf" srcId="{9665A7DC-DC66-4E3C-AAA2-C86DE084D4BA}" destId="{B7F58434-F8C4-466D-B63F-86FC4D8C4CDF}" srcOrd="5" destOrd="0" presId="urn:microsoft.com/office/officeart/2008/layout/LinedList"/>
    <dgm:cxn modelId="{303539F3-5E26-40D7-85A1-DD2F984B41DF}" type="presParOf" srcId="{9665A7DC-DC66-4E3C-AAA2-C86DE084D4BA}" destId="{08893EFD-6CC8-4681-AF86-BFF5A4E00C5F}" srcOrd="6" destOrd="0" presId="urn:microsoft.com/office/officeart/2008/layout/LinedList"/>
    <dgm:cxn modelId="{0637CD6C-70F0-4EE6-B69D-A58725528208}" type="presParOf" srcId="{9665A7DC-DC66-4E3C-AAA2-C86DE084D4BA}" destId="{0D267DDC-D89D-4623-BFF0-716E492E3D48}" srcOrd="7" destOrd="0" presId="urn:microsoft.com/office/officeart/2008/layout/LinedList"/>
    <dgm:cxn modelId="{4D84BA94-7836-48E2-8052-6D3FB60E36FF}" type="presParOf" srcId="{0D267DDC-D89D-4623-BFF0-716E492E3D48}" destId="{C6AC6AE4-203B-4FBF-81EE-65A291646BC3}" srcOrd="0" destOrd="0" presId="urn:microsoft.com/office/officeart/2008/layout/LinedList"/>
    <dgm:cxn modelId="{15E54E9A-33C4-43DE-BBD1-005C0C1F5ED4}" type="presParOf" srcId="{0D267DDC-D89D-4623-BFF0-716E492E3D48}" destId="{4186FCF5-8E8D-49B7-A306-D6142D56B4D8}" srcOrd="1" destOrd="0" presId="urn:microsoft.com/office/officeart/2008/layout/LinedList"/>
    <dgm:cxn modelId="{DD9C517F-D936-424D-95E5-D91D252E3899}" type="presParOf" srcId="{0D267DDC-D89D-4623-BFF0-716E492E3D48}" destId="{D5BA936F-C076-4F92-912E-65CD904CD27A}" srcOrd="2" destOrd="0" presId="urn:microsoft.com/office/officeart/2008/layout/LinedList"/>
    <dgm:cxn modelId="{101AF437-1658-4695-82EC-4432EA89CDAC}" type="presParOf" srcId="{9665A7DC-DC66-4E3C-AAA2-C86DE084D4BA}" destId="{FC0CD154-4723-4864-9855-40F95AC11A3F}" srcOrd="8" destOrd="0" presId="urn:microsoft.com/office/officeart/2008/layout/LinedList"/>
    <dgm:cxn modelId="{CEC1C356-4D72-4CEF-9B30-4ED8960870BD}" type="presParOf" srcId="{9665A7DC-DC66-4E3C-AAA2-C86DE084D4BA}" destId="{64524E46-1827-48A1-9325-B28C42BE28EE}" srcOrd="9" destOrd="0" presId="urn:microsoft.com/office/officeart/2008/layout/LinedList"/>
    <dgm:cxn modelId="{5058A080-AA38-4794-9A54-36B969B51E1F}" type="presParOf" srcId="{2E791F14-CAE0-4A92-8351-1EC3CC09119F}" destId="{D71B3452-D22A-437D-A4C4-125D300F2986}" srcOrd="2" destOrd="0" presId="urn:microsoft.com/office/officeart/2008/layout/LinedList"/>
    <dgm:cxn modelId="{3D52D76F-B18D-4287-A95E-5F3F80FC01B3}" type="presParOf" srcId="{2E791F14-CAE0-4A92-8351-1EC3CC09119F}" destId="{4DF213BC-9F6E-44D1-9655-797B714B1142}" srcOrd="3" destOrd="0" presId="urn:microsoft.com/office/officeart/2008/layout/LinedList"/>
    <dgm:cxn modelId="{AC151DB7-44A9-42AA-BCF2-447E8556EB44}" type="presParOf" srcId="{4DF213BC-9F6E-44D1-9655-797B714B1142}" destId="{C4802E85-C40C-4618-9196-1D26EC2B935C}" srcOrd="0" destOrd="0" presId="urn:microsoft.com/office/officeart/2008/layout/LinedList"/>
    <dgm:cxn modelId="{EDCA4564-36DD-4595-90FE-4AA224378A8D}" type="presParOf" srcId="{4DF213BC-9F6E-44D1-9655-797B714B1142}" destId="{70D0CA70-A39A-4D80-96EF-857CC7266D7A}" srcOrd="1" destOrd="0" presId="urn:microsoft.com/office/officeart/2008/layout/LinedList"/>
    <dgm:cxn modelId="{D8AB64AD-7D27-4651-BA42-1D2B7C5151B1}" type="presParOf" srcId="{70D0CA70-A39A-4D80-96EF-857CC7266D7A}" destId="{4EBE1BD0-6A30-4C5A-B1B5-264DC2B18088}" srcOrd="0" destOrd="0" presId="urn:microsoft.com/office/officeart/2008/layout/LinedList"/>
    <dgm:cxn modelId="{6EF59DC9-4A8C-4906-A663-B80BC8DAC91A}" type="presParOf" srcId="{70D0CA70-A39A-4D80-96EF-857CC7266D7A}" destId="{1B43C56D-A4E7-4184-8FD8-EE102AAB0365}" srcOrd="1" destOrd="0" presId="urn:microsoft.com/office/officeart/2008/layout/LinedList"/>
    <dgm:cxn modelId="{A4E83A15-5737-48C3-9456-608208C20633}" type="presParOf" srcId="{1B43C56D-A4E7-4184-8FD8-EE102AAB0365}" destId="{C6471966-832D-4EED-B2F5-FD6711D82D58}" srcOrd="0" destOrd="0" presId="urn:microsoft.com/office/officeart/2008/layout/LinedList"/>
    <dgm:cxn modelId="{5CC28880-B0B7-4EB1-A041-2911B07E1060}" type="presParOf" srcId="{1B43C56D-A4E7-4184-8FD8-EE102AAB0365}" destId="{D91DC4C9-BF41-4F22-A368-6297F42199D9}" srcOrd="1" destOrd="0" presId="urn:microsoft.com/office/officeart/2008/layout/LinedList"/>
    <dgm:cxn modelId="{CB539EE0-ED96-4CE6-9D10-3F7B3F58B006}" type="presParOf" srcId="{1B43C56D-A4E7-4184-8FD8-EE102AAB0365}" destId="{9BEBA8BA-A58E-4A34-84C7-951B4FA39B15}" srcOrd="2" destOrd="0" presId="urn:microsoft.com/office/officeart/2008/layout/LinedList"/>
    <dgm:cxn modelId="{4F18E590-E93C-40E1-BDE1-EB36613917D5}" type="presParOf" srcId="{70D0CA70-A39A-4D80-96EF-857CC7266D7A}" destId="{4766D430-9948-4C80-B848-93C0F651358E}" srcOrd="2" destOrd="0" presId="urn:microsoft.com/office/officeart/2008/layout/LinedList"/>
    <dgm:cxn modelId="{6A04202C-A208-4A09-ACE7-4DD1A3703CD3}" type="presParOf" srcId="{70D0CA70-A39A-4D80-96EF-857CC7266D7A}" destId="{D6B9B4E7-EDAC-4E68-8D40-5315BFF064C5}" srcOrd="3" destOrd="0" presId="urn:microsoft.com/office/officeart/2008/layout/LinedList"/>
    <dgm:cxn modelId="{3D46E113-C65D-4839-90DE-A9A80D2D70A4}" type="presParOf" srcId="{70D0CA70-A39A-4D80-96EF-857CC7266D7A}" destId="{DF0F334D-7248-43D3-A1FF-0E2BE2D35EB4}" srcOrd="4" destOrd="0" presId="urn:microsoft.com/office/officeart/2008/layout/LinedList"/>
    <dgm:cxn modelId="{1758188A-177D-4939-BC0C-792E2DB0BB47}" type="presParOf" srcId="{DF0F334D-7248-43D3-A1FF-0E2BE2D35EB4}" destId="{1F771D77-7A92-46BA-8E45-45F6B2BFDC0A}" srcOrd="0" destOrd="0" presId="urn:microsoft.com/office/officeart/2008/layout/LinedList"/>
    <dgm:cxn modelId="{0BAB172F-4CF4-4AF1-837B-E2631BB3A959}" type="presParOf" srcId="{DF0F334D-7248-43D3-A1FF-0E2BE2D35EB4}" destId="{C292EEEF-A2CE-46BB-BCD0-AFC4436B1260}" srcOrd="1" destOrd="0" presId="urn:microsoft.com/office/officeart/2008/layout/LinedList"/>
    <dgm:cxn modelId="{481D71BA-9F43-492E-9FE6-BF6668244328}" type="presParOf" srcId="{DF0F334D-7248-43D3-A1FF-0E2BE2D35EB4}" destId="{095F8CC4-AA36-4100-8A7A-FFB1D0390012}" srcOrd="2" destOrd="0" presId="urn:microsoft.com/office/officeart/2008/layout/LinedList"/>
    <dgm:cxn modelId="{842BAD40-0AF8-4821-A241-7FDA4B6C1A6C}" type="presParOf" srcId="{70D0CA70-A39A-4D80-96EF-857CC7266D7A}" destId="{A725A01F-3320-40D9-BE44-B64BC546C366}" srcOrd="5" destOrd="0" presId="urn:microsoft.com/office/officeart/2008/layout/LinedList"/>
    <dgm:cxn modelId="{09255660-6961-4068-954A-D214F715D823}" type="presParOf" srcId="{70D0CA70-A39A-4D80-96EF-857CC7266D7A}" destId="{0C702E49-B56A-4147-9043-1C0EC777A1B6}" srcOrd="6" destOrd="0" presId="urn:microsoft.com/office/officeart/2008/layout/LinedList"/>
    <dgm:cxn modelId="{3AD986D5-F44C-4623-A0E2-573EFAFAF4B9}" type="presParOf" srcId="{70D0CA70-A39A-4D80-96EF-857CC7266D7A}" destId="{2821E9B1-0066-4E52-8CEE-D6F769678124}" srcOrd="7" destOrd="0" presId="urn:microsoft.com/office/officeart/2008/layout/LinedList"/>
    <dgm:cxn modelId="{00AA336B-DA31-4EEB-9794-AEC37D401D0D}" type="presParOf" srcId="{2821E9B1-0066-4E52-8CEE-D6F769678124}" destId="{730BD4B2-4E72-4317-8563-BEC3EBB461F4}" srcOrd="0" destOrd="0" presId="urn:microsoft.com/office/officeart/2008/layout/LinedList"/>
    <dgm:cxn modelId="{06F0A732-CD5E-40A8-B7B3-3397ABAD8158}" type="presParOf" srcId="{2821E9B1-0066-4E52-8CEE-D6F769678124}" destId="{C80FB53D-1D75-4949-B065-60F72C3D7A58}" srcOrd="1" destOrd="0" presId="urn:microsoft.com/office/officeart/2008/layout/LinedList"/>
    <dgm:cxn modelId="{ADC0B65F-7F16-42E2-91F0-9BA67DA2FE82}" type="presParOf" srcId="{2821E9B1-0066-4E52-8CEE-D6F769678124}" destId="{49AA2407-0B3E-42C8-8919-B7F722E7F637}" srcOrd="2" destOrd="0" presId="urn:microsoft.com/office/officeart/2008/layout/LinedList"/>
    <dgm:cxn modelId="{2F9FA48A-A8E4-4717-A723-EA258C7C3E80}" type="presParOf" srcId="{70D0CA70-A39A-4D80-96EF-857CC7266D7A}" destId="{D1DA0F12-9B74-4F59-8D13-7F4FBBAE6850}" srcOrd="8" destOrd="0" presId="urn:microsoft.com/office/officeart/2008/layout/LinedList"/>
    <dgm:cxn modelId="{DDF44DA6-C6D3-4E17-BB3A-9EB1C69D8AAC}" type="presParOf" srcId="{70D0CA70-A39A-4D80-96EF-857CC7266D7A}" destId="{77F0644E-4CBA-423D-873D-D117B5C767B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EF856-FB35-4F62-9000-9D50E8F096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A9353-8B40-40D5-A09B-B9B85B0E5F88}">
      <dgm:prSet/>
      <dgm:spPr/>
      <dgm:t>
        <a:bodyPr/>
        <a:lstStyle/>
        <a:p>
          <a:r>
            <a:rPr lang="en-US" b="0" dirty="0"/>
            <a:t>Theory</a:t>
          </a:r>
        </a:p>
      </dgm:t>
    </dgm:pt>
    <dgm:pt modelId="{11F69252-A016-4F6C-B0C5-8732654E49A8}" type="parTrans" cxnId="{72C9B9B5-7740-493F-889C-2BAF0AA0D0AB}">
      <dgm:prSet/>
      <dgm:spPr/>
      <dgm:t>
        <a:bodyPr/>
        <a:lstStyle/>
        <a:p>
          <a:endParaRPr lang="en-US"/>
        </a:p>
      </dgm:t>
    </dgm:pt>
    <dgm:pt modelId="{01DB6413-2656-4217-B1B1-727DA55DC54F}" type="sibTrans" cxnId="{72C9B9B5-7740-493F-889C-2BAF0AA0D0AB}">
      <dgm:prSet/>
      <dgm:spPr/>
      <dgm:t>
        <a:bodyPr/>
        <a:lstStyle/>
        <a:p>
          <a:endParaRPr lang="en-US"/>
        </a:p>
      </dgm:t>
    </dgm:pt>
    <dgm:pt modelId="{917C4E4B-12AA-4AC3-AA18-4BA6F55D7D1C}">
      <dgm:prSet custT="1"/>
      <dgm:spPr/>
      <dgm:t>
        <a:bodyPr/>
        <a:lstStyle/>
        <a:p>
          <a:r>
            <a:rPr lang="en-US" sz="2800" b="0" dirty="0"/>
            <a:t>What is a parallel file system?</a:t>
          </a:r>
        </a:p>
      </dgm:t>
    </dgm:pt>
    <dgm:pt modelId="{209FEED8-BEF8-439B-B7AC-25054ECAE0D0}" type="parTrans" cxnId="{B865339E-2AA3-42F8-96F4-CEB3C09349FD}">
      <dgm:prSet/>
      <dgm:spPr/>
      <dgm:t>
        <a:bodyPr/>
        <a:lstStyle/>
        <a:p>
          <a:endParaRPr lang="en-US"/>
        </a:p>
      </dgm:t>
    </dgm:pt>
    <dgm:pt modelId="{58F1B322-BB58-454D-90B1-A39618088688}" type="sibTrans" cxnId="{B865339E-2AA3-42F8-96F4-CEB3C09349FD}">
      <dgm:prSet/>
      <dgm:spPr/>
      <dgm:t>
        <a:bodyPr/>
        <a:lstStyle/>
        <a:p>
          <a:endParaRPr lang="en-US"/>
        </a:p>
      </dgm:t>
    </dgm:pt>
    <dgm:pt modelId="{EBBFDCB1-952F-44E3-8689-FCBC93A6DF3E}">
      <dgm:prSet custT="1"/>
      <dgm:spPr/>
      <dgm:t>
        <a:bodyPr/>
        <a:lstStyle/>
        <a:p>
          <a:r>
            <a:rPr lang="en-US" sz="2800" dirty="0"/>
            <a:t>The </a:t>
          </a:r>
          <a:r>
            <a:rPr lang="en-US" sz="2800" dirty="0" err="1"/>
            <a:t>Lustre</a:t>
          </a:r>
          <a:r>
            <a:rPr lang="en-US" sz="2800" dirty="0"/>
            <a:t> parallel file system</a:t>
          </a:r>
        </a:p>
      </dgm:t>
    </dgm:pt>
    <dgm:pt modelId="{63D739C1-6FB8-4E5E-8434-94CB76BF9BD4}" type="parTrans" cxnId="{1EF30878-82BC-48F1-8C34-5647D002F821}">
      <dgm:prSet/>
      <dgm:spPr/>
      <dgm:t>
        <a:bodyPr/>
        <a:lstStyle/>
        <a:p>
          <a:endParaRPr lang="en-US"/>
        </a:p>
      </dgm:t>
    </dgm:pt>
    <dgm:pt modelId="{D11B3660-4ABF-40FC-BC1C-4279CB91F81A}" type="sibTrans" cxnId="{1EF30878-82BC-48F1-8C34-5647D002F821}">
      <dgm:prSet/>
      <dgm:spPr/>
      <dgm:t>
        <a:bodyPr/>
        <a:lstStyle/>
        <a:p>
          <a:endParaRPr lang="en-US"/>
        </a:p>
      </dgm:t>
    </dgm:pt>
    <dgm:pt modelId="{EFE6A6A9-F9B2-499E-ADE7-D481E41572D1}">
      <dgm:prSet custT="1"/>
      <dgm:spPr/>
      <dgm:t>
        <a:bodyPr/>
        <a:lstStyle/>
        <a:p>
          <a:r>
            <a:rPr lang="en-US" sz="2800" b="0" dirty="0"/>
            <a:t>Parallel input/output</a:t>
          </a:r>
        </a:p>
      </dgm:t>
    </dgm:pt>
    <dgm:pt modelId="{302A384B-15C0-46D9-AA73-C84234EBD322}" type="parTrans" cxnId="{21BEC028-3A9C-46E5-B027-20B7FBF08B5A}">
      <dgm:prSet/>
      <dgm:spPr/>
      <dgm:t>
        <a:bodyPr/>
        <a:lstStyle/>
        <a:p>
          <a:endParaRPr lang="en-US"/>
        </a:p>
      </dgm:t>
    </dgm:pt>
    <dgm:pt modelId="{6047B488-0485-4C53-B890-366F428B4944}" type="sibTrans" cxnId="{21BEC028-3A9C-46E5-B027-20B7FBF08B5A}">
      <dgm:prSet/>
      <dgm:spPr/>
      <dgm:t>
        <a:bodyPr/>
        <a:lstStyle/>
        <a:p>
          <a:endParaRPr lang="en-US"/>
        </a:p>
      </dgm:t>
    </dgm:pt>
    <dgm:pt modelId="{5DABAB01-E464-4A37-B662-3C029B80CC0F}">
      <dgm:prSet/>
      <dgm:spPr/>
      <dgm:t>
        <a:bodyPr/>
        <a:lstStyle/>
        <a:p>
          <a:r>
            <a:rPr lang="en-US" b="1" dirty="0"/>
            <a:t>Use cases</a:t>
          </a:r>
        </a:p>
      </dgm:t>
    </dgm:pt>
    <dgm:pt modelId="{601A2D2B-9ECE-463A-A1F6-3B24F2563F06}" type="parTrans" cxnId="{B29DB108-3813-4FB0-BBC0-EDA63400F44B}">
      <dgm:prSet/>
      <dgm:spPr/>
      <dgm:t>
        <a:bodyPr/>
        <a:lstStyle/>
        <a:p>
          <a:endParaRPr lang="en-US"/>
        </a:p>
      </dgm:t>
    </dgm:pt>
    <dgm:pt modelId="{0081EF2E-FDB6-4FD0-A3F6-662D4BB59068}" type="sibTrans" cxnId="{B29DB108-3813-4FB0-BBC0-EDA63400F44B}">
      <dgm:prSet/>
      <dgm:spPr/>
      <dgm:t>
        <a:bodyPr/>
        <a:lstStyle/>
        <a:p>
          <a:endParaRPr lang="en-US"/>
        </a:p>
      </dgm:t>
    </dgm:pt>
    <dgm:pt modelId="{8661A869-3B81-4A07-AA7E-9F792A8C8173}">
      <dgm:prSet custT="1"/>
      <dgm:spPr/>
      <dgm:t>
        <a:bodyPr/>
        <a:lstStyle/>
        <a:p>
          <a:r>
            <a:rPr lang="en-US" sz="2800" b="1" dirty="0"/>
            <a:t>Single writer – single file: Int2lm</a:t>
          </a:r>
        </a:p>
      </dgm:t>
    </dgm:pt>
    <dgm:pt modelId="{38AE3530-EFD9-4911-9E26-58864C72BCBB}" type="parTrans" cxnId="{83D48E2D-4788-442F-8426-00C9563876AC}">
      <dgm:prSet/>
      <dgm:spPr/>
      <dgm:t>
        <a:bodyPr/>
        <a:lstStyle/>
        <a:p>
          <a:endParaRPr lang="en-US"/>
        </a:p>
      </dgm:t>
    </dgm:pt>
    <dgm:pt modelId="{AA4F20C3-8958-44C9-A9D4-24A2F423250C}" type="sibTrans" cxnId="{83D48E2D-4788-442F-8426-00C9563876AC}">
      <dgm:prSet/>
      <dgm:spPr/>
      <dgm:t>
        <a:bodyPr/>
        <a:lstStyle/>
        <a:p>
          <a:endParaRPr lang="en-US"/>
        </a:p>
      </dgm:t>
    </dgm:pt>
    <dgm:pt modelId="{C05511F7-D99E-439B-B562-C98B53135524}">
      <dgm:prSet custT="1"/>
      <dgm:spPr/>
      <dgm:t>
        <a:bodyPr/>
        <a:lstStyle/>
        <a:p>
          <a:r>
            <a:rPr lang="en-US" sz="2800" dirty="0"/>
            <a:t>Multiple writers – single file:</a:t>
          </a:r>
          <a:br>
            <a:rPr lang="en-US" sz="2800" dirty="0"/>
          </a:br>
          <a:r>
            <a:rPr lang="en-US" sz="2800" dirty="0"/>
            <a:t>HDF5 </a:t>
          </a:r>
          <a:r>
            <a:rPr lang="en-US" sz="2800" dirty="0" err="1"/>
            <a:t>hyperslabs</a:t>
          </a:r>
          <a:endParaRPr lang="en-US" sz="2800" dirty="0"/>
        </a:p>
      </dgm:t>
    </dgm:pt>
    <dgm:pt modelId="{E575F0B7-1784-4E69-B30A-BAB1BD43CE20}" type="parTrans" cxnId="{6B9F625E-7985-44E8-8FEA-AE3F675C1ACC}">
      <dgm:prSet/>
      <dgm:spPr/>
      <dgm:t>
        <a:bodyPr/>
        <a:lstStyle/>
        <a:p>
          <a:endParaRPr lang="en-US"/>
        </a:p>
      </dgm:t>
    </dgm:pt>
    <dgm:pt modelId="{07CD7241-1D08-4E57-8953-D4E2A9D38DB1}" type="sibTrans" cxnId="{6B9F625E-7985-44E8-8FEA-AE3F675C1ACC}">
      <dgm:prSet/>
      <dgm:spPr/>
      <dgm:t>
        <a:bodyPr/>
        <a:lstStyle/>
        <a:p>
          <a:endParaRPr lang="en-US"/>
        </a:p>
      </dgm:t>
    </dgm:pt>
    <dgm:pt modelId="{68320C1A-B29A-49B1-A245-3EB40641FBCB}">
      <dgm:prSet custT="1"/>
      <dgm:spPr/>
      <dgm:t>
        <a:bodyPr/>
        <a:lstStyle/>
        <a:p>
          <a:r>
            <a:rPr lang="en-US" sz="2800" dirty="0"/>
            <a:t>Many writers – many files:</a:t>
          </a:r>
          <a:br>
            <a:rPr lang="en-US" sz="2800" dirty="0"/>
          </a:br>
          <a:r>
            <a:rPr lang="en-US" sz="2800" dirty="0"/>
            <a:t>High throughput</a:t>
          </a:r>
        </a:p>
      </dgm:t>
    </dgm:pt>
    <dgm:pt modelId="{F30F4B15-1F8D-424C-821F-3E821C59B73A}" type="parTrans" cxnId="{0454D9B6-6E1A-4C75-B8D0-A2690BD430BA}">
      <dgm:prSet/>
      <dgm:spPr/>
      <dgm:t>
        <a:bodyPr/>
        <a:lstStyle/>
        <a:p>
          <a:endParaRPr lang="en-US"/>
        </a:p>
      </dgm:t>
    </dgm:pt>
    <dgm:pt modelId="{AE470ECE-7EEA-48D9-9878-FD9591D86DA3}" type="sibTrans" cxnId="{0454D9B6-6E1A-4C75-B8D0-A2690BD430BA}">
      <dgm:prSet/>
      <dgm:spPr/>
      <dgm:t>
        <a:bodyPr/>
        <a:lstStyle/>
        <a:p>
          <a:endParaRPr lang="en-US"/>
        </a:p>
      </dgm:t>
    </dgm:pt>
    <dgm:pt modelId="{2E791F14-CAE0-4A92-8351-1EC3CC09119F}" type="pres">
      <dgm:prSet presAssocID="{4ACEF856-FB35-4F62-9000-9D50E8F0963C}" presName="vert0" presStyleCnt="0">
        <dgm:presLayoutVars>
          <dgm:dir/>
          <dgm:animOne val="branch"/>
          <dgm:animLvl val="lvl"/>
        </dgm:presLayoutVars>
      </dgm:prSet>
      <dgm:spPr/>
    </dgm:pt>
    <dgm:pt modelId="{033A43D0-2B01-4055-8B23-CD4CC8EA1162}" type="pres">
      <dgm:prSet presAssocID="{6FEA9353-8B40-40D5-A09B-B9B85B0E5F88}" presName="thickLine" presStyleLbl="alignNode1" presStyleIdx="0" presStyleCnt="2"/>
      <dgm:spPr/>
    </dgm:pt>
    <dgm:pt modelId="{003AA0AD-D84D-40D4-BF3A-21F22CE42C1A}" type="pres">
      <dgm:prSet presAssocID="{6FEA9353-8B40-40D5-A09B-B9B85B0E5F88}" presName="horz1" presStyleCnt="0"/>
      <dgm:spPr/>
    </dgm:pt>
    <dgm:pt modelId="{1B7E3A00-EDDD-46F0-9B08-2A45396970E9}" type="pres">
      <dgm:prSet presAssocID="{6FEA9353-8B40-40D5-A09B-B9B85B0E5F88}" presName="tx1" presStyleLbl="revTx" presStyleIdx="0" presStyleCnt="8"/>
      <dgm:spPr/>
    </dgm:pt>
    <dgm:pt modelId="{9665A7DC-DC66-4E3C-AAA2-C86DE084D4BA}" type="pres">
      <dgm:prSet presAssocID="{6FEA9353-8B40-40D5-A09B-B9B85B0E5F88}" presName="vert1" presStyleCnt="0"/>
      <dgm:spPr/>
    </dgm:pt>
    <dgm:pt modelId="{51C8A659-98FE-4EAB-BDB0-7459DC830F7F}" type="pres">
      <dgm:prSet presAssocID="{917C4E4B-12AA-4AC3-AA18-4BA6F55D7D1C}" presName="vertSpace2a" presStyleCnt="0"/>
      <dgm:spPr/>
    </dgm:pt>
    <dgm:pt modelId="{3CAE4B11-B522-4689-B09D-9E2D898EB3ED}" type="pres">
      <dgm:prSet presAssocID="{917C4E4B-12AA-4AC3-AA18-4BA6F55D7D1C}" presName="horz2" presStyleCnt="0"/>
      <dgm:spPr/>
    </dgm:pt>
    <dgm:pt modelId="{44F430B8-FB0B-4B31-B21D-DEF524BDE7D4}" type="pres">
      <dgm:prSet presAssocID="{917C4E4B-12AA-4AC3-AA18-4BA6F55D7D1C}" presName="horzSpace2" presStyleCnt="0"/>
      <dgm:spPr/>
    </dgm:pt>
    <dgm:pt modelId="{E761F1E8-7DDF-4697-9FDA-A649FC59825F}" type="pres">
      <dgm:prSet presAssocID="{917C4E4B-12AA-4AC3-AA18-4BA6F55D7D1C}" presName="tx2" presStyleLbl="revTx" presStyleIdx="1" presStyleCnt="8"/>
      <dgm:spPr/>
    </dgm:pt>
    <dgm:pt modelId="{745D5DD0-893F-48BB-8FF2-F3B3E5B91C17}" type="pres">
      <dgm:prSet presAssocID="{917C4E4B-12AA-4AC3-AA18-4BA6F55D7D1C}" presName="vert2" presStyleCnt="0"/>
      <dgm:spPr/>
    </dgm:pt>
    <dgm:pt modelId="{3D036985-16BC-49CC-9D87-149D8300F905}" type="pres">
      <dgm:prSet presAssocID="{917C4E4B-12AA-4AC3-AA18-4BA6F55D7D1C}" presName="thinLine2b" presStyleLbl="callout" presStyleIdx="0" presStyleCnt="6"/>
      <dgm:spPr/>
    </dgm:pt>
    <dgm:pt modelId="{12E5BBA7-A1D3-4FA6-9875-728BB83DC303}" type="pres">
      <dgm:prSet presAssocID="{917C4E4B-12AA-4AC3-AA18-4BA6F55D7D1C}" presName="vertSpace2b" presStyleCnt="0"/>
      <dgm:spPr/>
    </dgm:pt>
    <dgm:pt modelId="{96E2C8BD-5E7A-437D-BA41-157A907ED6E2}" type="pres">
      <dgm:prSet presAssocID="{EBBFDCB1-952F-44E3-8689-FCBC93A6DF3E}" presName="horz2" presStyleCnt="0"/>
      <dgm:spPr/>
    </dgm:pt>
    <dgm:pt modelId="{14F54DB8-D5E5-4E5D-9160-7F78572B38D4}" type="pres">
      <dgm:prSet presAssocID="{EBBFDCB1-952F-44E3-8689-FCBC93A6DF3E}" presName="horzSpace2" presStyleCnt="0"/>
      <dgm:spPr/>
    </dgm:pt>
    <dgm:pt modelId="{9D41C993-1DDC-4186-AA43-52F7F484A3A3}" type="pres">
      <dgm:prSet presAssocID="{EBBFDCB1-952F-44E3-8689-FCBC93A6DF3E}" presName="tx2" presStyleLbl="revTx" presStyleIdx="2" presStyleCnt="8"/>
      <dgm:spPr/>
    </dgm:pt>
    <dgm:pt modelId="{FD22575C-91C8-40E4-A4F5-92A853BC826E}" type="pres">
      <dgm:prSet presAssocID="{EBBFDCB1-952F-44E3-8689-FCBC93A6DF3E}" presName="vert2" presStyleCnt="0"/>
      <dgm:spPr/>
    </dgm:pt>
    <dgm:pt modelId="{B7F58434-F8C4-466D-B63F-86FC4D8C4CDF}" type="pres">
      <dgm:prSet presAssocID="{EBBFDCB1-952F-44E3-8689-FCBC93A6DF3E}" presName="thinLine2b" presStyleLbl="callout" presStyleIdx="1" presStyleCnt="6"/>
      <dgm:spPr/>
    </dgm:pt>
    <dgm:pt modelId="{08893EFD-6CC8-4681-AF86-BFF5A4E00C5F}" type="pres">
      <dgm:prSet presAssocID="{EBBFDCB1-952F-44E3-8689-FCBC93A6DF3E}" presName="vertSpace2b" presStyleCnt="0"/>
      <dgm:spPr/>
    </dgm:pt>
    <dgm:pt modelId="{0D267DDC-D89D-4623-BFF0-716E492E3D48}" type="pres">
      <dgm:prSet presAssocID="{EFE6A6A9-F9B2-499E-ADE7-D481E41572D1}" presName="horz2" presStyleCnt="0"/>
      <dgm:spPr/>
    </dgm:pt>
    <dgm:pt modelId="{C6AC6AE4-203B-4FBF-81EE-65A291646BC3}" type="pres">
      <dgm:prSet presAssocID="{EFE6A6A9-F9B2-499E-ADE7-D481E41572D1}" presName="horzSpace2" presStyleCnt="0"/>
      <dgm:spPr/>
    </dgm:pt>
    <dgm:pt modelId="{4186FCF5-8E8D-49B7-A306-D6142D56B4D8}" type="pres">
      <dgm:prSet presAssocID="{EFE6A6A9-F9B2-499E-ADE7-D481E41572D1}" presName="tx2" presStyleLbl="revTx" presStyleIdx="3" presStyleCnt="8"/>
      <dgm:spPr/>
    </dgm:pt>
    <dgm:pt modelId="{D5BA936F-C076-4F92-912E-65CD904CD27A}" type="pres">
      <dgm:prSet presAssocID="{EFE6A6A9-F9B2-499E-ADE7-D481E41572D1}" presName="vert2" presStyleCnt="0"/>
      <dgm:spPr/>
    </dgm:pt>
    <dgm:pt modelId="{FC0CD154-4723-4864-9855-40F95AC11A3F}" type="pres">
      <dgm:prSet presAssocID="{EFE6A6A9-F9B2-499E-ADE7-D481E41572D1}" presName="thinLine2b" presStyleLbl="callout" presStyleIdx="2" presStyleCnt="6"/>
      <dgm:spPr/>
    </dgm:pt>
    <dgm:pt modelId="{64524E46-1827-48A1-9325-B28C42BE28EE}" type="pres">
      <dgm:prSet presAssocID="{EFE6A6A9-F9B2-499E-ADE7-D481E41572D1}" presName="vertSpace2b" presStyleCnt="0"/>
      <dgm:spPr/>
    </dgm:pt>
    <dgm:pt modelId="{D71B3452-D22A-437D-A4C4-125D300F2986}" type="pres">
      <dgm:prSet presAssocID="{5DABAB01-E464-4A37-B662-3C029B80CC0F}" presName="thickLine" presStyleLbl="alignNode1" presStyleIdx="1" presStyleCnt="2"/>
      <dgm:spPr/>
    </dgm:pt>
    <dgm:pt modelId="{4DF213BC-9F6E-44D1-9655-797B714B1142}" type="pres">
      <dgm:prSet presAssocID="{5DABAB01-E464-4A37-B662-3C029B80CC0F}" presName="horz1" presStyleCnt="0"/>
      <dgm:spPr/>
    </dgm:pt>
    <dgm:pt modelId="{C4802E85-C40C-4618-9196-1D26EC2B935C}" type="pres">
      <dgm:prSet presAssocID="{5DABAB01-E464-4A37-B662-3C029B80CC0F}" presName="tx1" presStyleLbl="revTx" presStyleIdx="4" presStyleCnt="8"/>
      <dgm:spPr/>
    </dgm:pt>
    <dgm:pt modelId="{70D0CA70-A39A-4D80-96EF-857CC7266D7A}" type="pres">
      <dgm:prSet presAssocID="{5DABAB01-E464-4A37-B662-3C029B80CC0F}" presName="vert1" presStyleCnt="0"/>
      <dgm:spPr/>
    </dgm:pt>
    <dgm:pt modelId="{4EBE1BD0-6A30-4C5A-B1B5-264DC2B18088}" type="pres">
      <dgm:prSet presAssocID="{8661A869-3B81-4A07-AA7E-9F792A8C8173}" presName="vertSpace2a" presStyleCnt="0"/>
      <dgm:spPr/>
    </dgm:pt>
    <dgm:pt modelId="{1B43C56D-A4E7-4184-8FD8-EE102AAB0365}" type="pres">
      <dgm:prSet presAssocID="{8661A869-3B81-4A07-AA7E-9F792A8C8173}" presName="horz2" presStyleCnt="0"/>
      <dgm:spPr/>
    </dgm:pt>
    <dgm:pt modelId="{C6471966-832D-4EED-B2F5-FD6711D82D58}" type="pres">
      <dgm:prSet presAssocID="{8661A869-3B81-4A07-AA7E-9F792A8C8173}" presName="horzSpace2" presStyleCnt="0"/>
      <dgm:spPr/>
    </dgm:pt>
    <dgm:pt modelId="{D91DC4C9-BF41-4F22-A368-6297F42199D9}" type="pres">
      <dgm:prSet presAssocID="{8661A869-3B81-4A07-AA7E-9F792A8C8173}" presName="tx2" presStyleLbl="revTx" presStyleIdx="5" presStyleCnt="8"/>
      <dgm:spPr/>
    </dgm:pt>
    <dgm:pt modelId="{9BEBA8BA-A58E-4A34-84C7-951B4FA39B15}" type="pres">
      <dgm:prSet presAssocID="{8661A869-3B81-4A07-AA7E-9F792A8C8173}" presName="vert2" presStyleCnt="0"/>
      <dgm:spPr/>
    </dgm:pt>
    <dgm:pt modelId="{4766D430-9948-4C80-B848-93C0F651358E}" type="pres">
      <dgm:prSet presAssocID="{8661A869-3B81-4A07-AA7E-9F792A8C8173}" presName="thinLine2b" presStyleLbl="callout" presStyleIdx="3" presStyleCnt="6"/>
      <dgm:spPr/>
    </dgm:pt>
    <dgm:pt modelId="{D6B9B4E7-EDAC-4E68-8D40-5315BFF064C5}" type="pres">
      <dgm:prSet presAssocID="{8661A869-3B81-4A07-AA7E-9F792A8C8173}" presName="vertSpace2b" presStyleCnt="0"/>
      <dgm:spPr/>
    </dgm:pt>
    <dgm:pt modelId="{DF0F334D-7248-43D3-A1FF-0E2BE2D35EB4}" type="pres">
      <dgm:prSet presAssocID="{C05511F7-D99E-439B-B562-C98B53135524}" presName="horz2" presStyleCnt="0"/>
      <dgm:spPr/>
    </dgm:pt>
    <dgm:pt modelId="{1F771D77-7A92-46BA-8E45-45F6B2BFDC0A}" type="pres">
      <dgm:prSet presAssocID="{C05511F7-D99E-439B-B562-C98B53135524}" presName="horzSpace2" presStyleCnt="0"/>
      <dgm:spPr/>
    </dgm:pt>
    <dgm:pt modelId="{C292EEEF-A2CE-46BB-BCD0-AFC4436B1260}" type="pres">
      <dgm:prSet presAssocID="{C05511F7-D99E-439B-B562-C98B53135524}" presName="tx2" presStyleLbl="revTx" presStyleIdx="6" presStyleCnt="8"/>
      <dgm:spPr/>
    </dgm:pt>
    <dgm:pt modelId="{095F8CC4-AA36-4100-8A7A-FFB1D0390012}" type="pres">
      <dgm:prSet presAssocID="{C05511F7-D99E-439B-B562-C98B53135524}" presName="vert2" presStyleCnt="0"/>
      <dgm:spPr/>
    </dgm:pt>
    <dgm:pt modelId="{A725A01F-3320-40D9-BE44-B64BC546C366}" type="pres">
      <dgm:prSet presAssocID="{C05511F7-D99E-439B-B562-C98B53135524}" presName="thinLine2b" presStyleLbl="callout" presStyleIdx="4" presStyleCnt="6"/>
      <dgm:spPr/>
    </dgm:pt>
    <dgm:pt modelId="{0C702E49-B56A-4147-9043-1C0EC777A1B6}" type="pres">
      <dgm:prSet presAssocID="{C05511F7-D99E-439B-B562-C98B53135524}" presName="vertSpace2b" presStyleCnt="0"/>
      <dgm:spPr/>
    </dgm:pt>
    <dgm:pt modelId="{2821E9B1-0066-4E52-8CEE-D6F769678124}" type="pres">
      <dgm:prSet presAssocID="{68320C1A-B29A-49B1-A245-3EB40641FBCB}" presName="horz2" presStyleCnt="0"/>
      <dgm:spPr/>
    </dgm:pt>
    <dgm:pt modelId="{730BD4B2-4E72-4317-8563-BEC3EBB461F4}" type="pres">
      <dgm:prSet presAssocID="{68320C1A-B29A-49B1-A245-3EB40641FBCB}" presName="horzSpace2" presStyleCnt="0"/>
      <dgm:spPr/>
    </dgm:pt>
    <dgm:pt modelId="{C80FB53D-1D75-4949-B065-60F72C3D7A58}" type="pres">
      <dgm:prSet presAssocID="{68320C1A-B29A-49B1-A245-3EB40641FBCB}" presName="tx2" presStyleLbl="revTx" presStyleIdx="7" presStyleCnt="8"/>
      <dgm:spPr/>
    </dgm:pt>
    <dgm:pt modelId="{49AA2407-0B3E-42C8-8919-B7F722E7F637}" type="pres">
      <dgm:prSet presAssocID="{68320C1A-B29A-49B1-A245-3EB40641FBCB}" presName="vert2" presStyleCnt="0"/>
      <dgm:spPr/>
    </dgm:pt>
    <dgm:pt modelId="{D1DA0F12-9B74-4F59-8D13-7F4FBBAE6850}" type="pres">
      <dgm:prSet presAssocID="{68320C1A-B29A-49B1-A245-3EB40641FBCB}" presName="thinLine2b" presStyleLbl="callout" presStyleIdx="5" presStyleCnt="6"/>
      <dgm:spPr/>
    </dgm:pt>
    <dgm:pt modelId="{77F0644E-4CBA-423D-873D-D117B5C767B7}" type="pres">
      <dgm:prSet presAssocID="{68320C1A-B29A-49B1-A245-3EB40641FBCB}" presName="vertSpace2b" presStyleCnt="0"/>
      <dgm:spPr/>
    </dgm:pt>
  </dgm:ptLst>
  <dgm:cxnLst>
    <dgm:cxn modelId="{B29DB108-3813-4FB0-BBC0-EDA63400F44B}" srcId="{4ACEF856-FB35-4F62-9000-9D50E8F0963C}" destId="{5DABAB01-E464-4A37-B662-3C029B80CC0F}" srcOrd="1" destOrd="0" parTransId="{601A2D2B-9ECE-463A-A1F6-3B24F2563F06}" sibTransId="{0081EF2E-FDB6-4FD0-A3F6-662D4BB59068}"/>
    <dgm:cxn modelId="{3F4AA420-C105-44A2-B627-016791A60018}" type="presOf" srcId="{EBBFDCB1-952F-44E3-8689-FCBC93A6DF3E}" destId="{9D41C993-1DDC-4186-AA43-52F7F484A3A3}" srcOrd="0" destOrd="0" presId="urn:microsoft.com/office/officeart/2008/layout/LinedList"/>
    <dgm:cxn modelId="{21BEC028-3A9C-46E5-B027-20B7FBF08B5A}" srcId="{6FEA9353-8B40-40D5-A09B-B9B85B0E5F88}" destId="{EFE6A6A9-F9B2-499E-ADE7-D481E41572D1}" srcOrd="2" destOrd="0" parTransId="{302A384B-15C0-46D9-AA73-C84234EBD322}" sibTransId="{6047B488-0485-4C53-B890-366F428B4944}"/>
    <dgm:cxn modelId="{48C88329-B80D-4F48-A0AB-8B3DCA230808}" type="presOf" srcId="{917C4E4B-12AA-4AC3-AA18-4BA6F55D7D1C}" destId="{E761F1E8-7DDF-4697-9FDA-A649FC59825F}" srcOrd="0" destOrd="0" presId="urn:microsoft.com/office/officeart/2008/layout/LinedList"/>
    <dgm:cxn modelId="{46CCFA29-5E97-4470-BDCD-421FC1F69BFD}" type="presOf" srcId="{EFE6A6A9-F9B2-499E-ADE7-D481E41572D1}" destId="{4186FCF5-8E8D-49B7-A306-D6142D56B4D8}" srcOrd="0" destOrd="0" presId="urn:microsoft.com/office/officeart/2008/layout/LinedList"/>
    <dgm:cxn modelId="{83D48E2D-4788-442F-8426-00C9563876AC}" srcId="{5DABAB01-E464-4A37-B662-3C029B80CC0F}" destId="{8661A869-3B81-4A07-AA7E-9F792A8C8173}" srcOrd="0" destOrd="0" parTransId="{38AE3530-EFD9-4911-9E26-58864C72BCBB}" sibTransId="{AA4F20C3-8958-44C9-A9D4-24A2F423250C}"/>
    <dgm:cxn modelId="{6B9F625E-7985-44E8-8FEA-AE3F675C1ACC}" srcId="{5DABAB01-E464-4A37-B662-3C029B80CC0F}" destId="{C05511F7-D99E-439B-B562-C98B53135524}" srcOrd="1" destOrd="0" parTransId="{E575F0B7-1784-4E69-B30A-BAB1BD43CE20}" sibTransId="{07CD7241-1D08-4E57-8953-D4E2A9D38DB1}"/>
    <dgm:cxn modelId="{D3B6CA43-1876-4450-B186-3A413E6F2BF3}" type="presOf" srcId="{68320C1A-B29A-49B1-A245-3EB40641FBCB}" destId="{C80FB53D-1D75-4949-B065-60F72C3D7A58}" srcOrd="0" destOrd="0" presId="urn:microsoft.com/office/officeart/2008/layout/LinedList"/>
    <dgm:cxn modelId="{D2A2826C-E23C-4299-B1E0-89F9D9140B53}" type="presOf" srcId="{C05511F7-D99E-439B-B562-C98B53135524}" destId="{C292EEEF-A2CE-46BB-BCD0-AFC4436B1260}" srcOrd="0" destOrd="0" presId="urn:microsoft.com/office/officeart/2008/layout/LinedList"/>
    <dgm:cxn modelId="{1EF30878-82BC-48F1-8C34-5647D002F821}" srcId="{6FEA9353-8B40-40D5-A09B-B9B85B0E5F88}" destId="{EBBFDCB1-952F-44E3-8689-FCBC93A6DF3E}" srcOrd="1" destOrd="0" parTransId="{63D739C1-6FB8-4E5E-8434-94CB76BF9BD4}" sibTransId="{D11B3660-4ABF-40FC-BC1C-4279CB91F81A}"/>
    <dgm:cxn modelId="{B865339E-2AA3-42F8-96F4-CEB3C09349FD}" srcId="{6FEA9353-8B40-40D5-A09B-B9B85B0E5F88}" destId="{917C4E4B-12AA-4AC3-AA18-4BA6F55D7D1C}" srcOrd="0" destOrd="0" parTransId="{209FEED8-BEF8-439B-B7AC-25054ECAE0D0}" sibTransId="{58F1B322-BB58-454D-90B1-A39618088688}"/>
    <dgm:cxn modelId="{E7D940A0-4058-4733-98BA-F7CD5A3AF82B}" type="presOf" srcId="{4ACEF856-FB35-4F62-9000-9D50E8F0963C}" destId="{2E791F14-CAE0-4A92-8351-1EC3CC09119F}" srcOrd="0" destOrd="0" presId="urn:microsoft.com/office/officeart/2008/layout/LinedList"/>
    <dgm:cxn modelId="{068EDFB2-F2B1-4EA2-A390-FA997545DAB3}" type="presOf" srcId="{5DABAB01-E464-4A37-B662-3C029B80CC0F}" destId="{C4802E85-C40C-4618-9196-1D26EC2B935C}" srcOrd="0" destOrd="0" presId="urn:microsoft.com/office/officeart/2008/layout/LinedList"/>
    <dgm:cxn modelId="{72C9B9B5-7740-493F-889C-2BAF0AA0D0AB}" srcId="{4ACEF856-FB35-4F62-9000-9D50E8F0963C}" destId="{6FEA9353-8B40-40D5-A09B-B9B85B0E5F88}" srcOrd="0" destOrd="0" parTransId="{11F69252-A016-4F6C-B0C5-8732654E49A8}" sibTransId="{01DB6413-2656-4217-B1B1-727DA55DC54F}"/>
    <dgm:cxn modelId="{0454D9B6-6E1A-4C75-B8D0-A2690BD430BA}" srcId="{5DABAB01-E464-4A37-B662-3C029B80CC0F}" destId="{68320C1A-B29A-49B1-A245-3EB40641FBCB}" srcOrd="2" destOrd="0" parTransId="{F30F4B15-1F8D-424C-821F-3E821C59B73A}" sibTransId="{AE470ECE-7EEA-48D9-9878-FD9591D86DA3}"/>
    <dgm:cxn modelId="{CE612ABB-CB45-482A-846E-0FDC0AFA72AC}" type="presOf" srcId="{8661A869-3B81-4A07-AA7E-9F792A8C8173}" destId="{D91DC4C9-BF41-4F22-A368-6297F42199D9}" srcOrd="0" destOrd="0" presId="urn:microsoft.com/office/officeart/2008/layout/LinedList"/>
    <dgm:cxn modelId="{9579A3BD-ADD3-41F6-AD91-77F34C58E69B}" type="presOf" srcId="{6FEA9353-8B40-40D5-A09B-B9B85B0E5F88}" destId="{1B7E3A00-EDDD-46F0-9B08-2A45396970E9}" srcOrd="0" destOrd="0" presId="urn:microsoft.com/office/officeart/2008/layout/LinedList"/>
    <dgm:cxn modelId="{9D07DCD3-2998-4A43-A0CF-70109299062D}" type="presParOf" srcId="{2E791F14-CAE0-4A92-8351-1EC3CC09119F}" destId="{033A43D0-2B01-4055-8B23-CD4CC8EA1162}" srcOrd="0" destOrd="0" presId="urn:microsoft.com/office/officeart/2008/layout/LinedList"/>
    <dgm:cxn modelId="{64DE60F0-D7E6-4AB7-A085-28A8C538F5F3}" type="presParOf" srcId="{2E791F14-CAE0-4A92-8351-1EC3CC09119F}" destId="{003AA0AD-D84D-40D4-BF3A-21F22CE42C1A}" srcOrd="1" destOrd="0" presId="urn:microsoft.com/office/officeart/2008/layout/LinedList"/>
    <dgm:cxn modelId="{1644EB61-F199-45A2-9836-2CEBF51169C5}" type="presParOf" srcId="{003AA0AD-D84D-40D4-BF3A-21F22CE42C1A}" destId="{1B7E3A00-EDDD-46F0-9B08-2A45396970E9}" srcOrd="0" destOrd="0" presId="urn:microsoft.com/office/officeart/2008/layout/LinedList"/>
    <dgm:cxn modelId="{AF55115B-6A4D-40A5-A164-0A138005D900}" type="presParOf" srcId="{003AA0AD-D84D-40D4-BF3A-21F22CE42C1A}" destId="{9665A7DC-DC66-4E3C-AAA2-C86DE084D4BA}" srcOrd="1" destOrd="0" presId="urn:microsoft.com/office/officeart/2008/layout/LinedList"/>
    <dgm:cxn modelId="{BB410639-553E-4BC5-95C7-E32EB924366F}" type="presParOf" srcId="{9665A7DC-DC66-4E3C-AAA2-C86DE084D4BA}" destId="{51C8A659-98FE-4EAB-BDB0-7459DC830F7F}" srcOrd="0" destOrd="0" presId="urn:microsoft.com/office/officeart/2008/layout/LinedList"/>
    <dgm:cxn modelId="{47D17060-8E0A-461D-961C-29179FCBBE5D}" type="presParOf" srcId="{9665A7DC-DC66-4E3C-AAA2-C86DE084D4BA}" destId="{3CAE4B11-B522-4689-B09D-9E2D898EB3ED}" srcOrd="1" destOrd="0" presId="urn:microsoft.com/office/officeart/2008/layout/LinedList"/>
    <dgm:cxn modelId="{3D899AFD-A850-4C5A-A179-55C73CF61EC5}" type="presParOf" srcId="{3CAE4B11-B522-4689-B09D-9E2D898EB3ED}" destId="{44F430B8-FB0B-4B31-B21D-DEF524BDE7D4}" srcOrd="0" destOrd="0" presId="urn:microsoft.com/office/officeart/2008/layout/LinedList"/>
    <dgm:cxn modelId="{B9D34E6F-5869-4C3F-983A-F96E5199109D}" type="presParOf" srcId="{3CAE4B11-B522-4689-B09D-9E2D898EB3ED}" destId="{E761F1E8-7DDF-4697-9FDA-A649FC59825F}" srcOrd="1" destOrd="0" presId="urn:microsoft.com/office/officeart/2008/layout/LinedList"/>
    <dgm:cxn modelId="{4CFFDA16-234A-4D01-B87A-D94C00D5A639}" type="presParOf" srcId="{3CAE4B11-B522-4689-B09D-9E2D898EB3ED}" destId="{745D5DD0-893F-48BB-8FF2-F3B3E5B91C17}" srcOrd="2" destOrd="0" presId="urn:microsoft.com/office/officeart/2008/layout/LinedList"/>
    <dgm:cxn modelId="{7BA36235-342E-4B81-AEEE-C32898CDB676}" type="presParOf" srcId="{9665A7DC-DC66-4E3C-AAA2-C86DE084D4BA}" destId="{3D036985-16BC-49CC-9D87-149D8300F905}" srcOrd="2" destOrd="0" presId="urn:microsoft.com/office/officeart/2008/layout/LinedList"/>
    <dgm:cxn modelId="{6BD045B2-9202-45FD-A7C1-1EE3DB4E21B3}" type="presParOf" srcId="{9665A7DC-DC66-4E3C-AAA2-C86DE084D4BA}" destId="{12E5BBA7-A1D3-4FA6-9875-728BB83DC303}" srcOrd="3" destOrd="0" presId="urn:microsoft.com/office/officeart/2008/layout/LinedList"/>
    <dgm:cxn modelId="{D28A8C13-DB36-4E88-B97E-B99572502E5E}" type="presParOf" srcId="{9665A7DC-DC66-4E3C-AAA2-C86DE084D4BA}" destId="{96E2C8BD-5E7A-437D-BA41-157A907ED6E2}" srcOrd="4" destOrd="0" presId="urn:microsoft.com/office/officeart/2008/layout/LinedList"/>
    <dgm:cxn modelId="{578C128F-7943-4D37-B980-4F0D41A7ADC2}" type="presParOf" srcId="{96E2C8BD-5E7A-437D-BA41-157A907ED6E2}" destId="{14F54DB8-D5E5-4E5D-9160-7F78572B38D4}" srcOrd="0" destOrd="0" presId="urn:microsoft.com/office/officeart/2008/layout/LinedList"/>
    <dgm:cxn modelId="{33AA2C73-B5AD-4D2E-AB4D-0943BAD7C278}" type="presParOf" srcId="{96E2C8BD-5E7A-437D-BA41-157A907ED6E2}" destId="{9D41C993-1DDC-4186-AA43-52F7F484A3A3}" srcOrd="1" destOrd="0" presId="urn:microsoft.com/office/officeart/2008/layout/LinedList"/>
    <dgm:cxn modelId="{4F5072F5-8CD1-4937-B424-F22172C16C1B}" type="presParOf" srcId="{96E2C8BD-5E7A-437D-BA41-157A907ED6E2}" destId="{FD22575C-91C8-40E4-A4F5-92A853BC826E}" srcOrd="2" destOrd="0" presId="urn:microsoft.com/office/officeart/2008/layout/LinedList"/>
    <dgm:cxn modelId="{43F2E0CB-5B08-45A7-8A01-CE84611746E0}" type="presParOf" srcId="{9665A7DC-DC66-4E3C-AAA2-C86DE084D4BA}" destId="{B7F58434-F8C4-466D-B63F-86FC4D8C4CDF}" srcOrd="5" destOrd="0" presId="urn:microsoft.com/office/officeart/2008/layout/LinedList"/>
    <dgm:cxn modelId="{303539F3-5E26-40D7-85A1-DD2F984B41DF}" type="presParOf" srcId="{9665A7DC-DC66-4E3C-AAA2-C86DE084D4BA}" destId="{08893EFD-6CC8-4681-AF86-BFF5A4E00C5F}" srcOrd="6" destOrd="0" presId="urn:microsoft.com/office/officeart/2008/layout/LinedList"/>
    <dgm:cxn modelId="{0637CD6C-70F0-4EE6-B69D-A58725528208}" type="presParOf" srcId="{9665A7DC-DC66-4E3C-AAA2-C86DE084D4BA}" destId="{0D267DDC-D89D-4623-BFF0-716E492E3D48}" srcOrd="7" destOrd="0" presId="urn:microsoft.com/office/officeart/2008/layout/LinedList"/>
    <dgm:cxn modelId="{4D84BA94-7836-48E2-8052-6D3FB60E36FF}" type="presParOf" srcId="{0D267DDC-D89D-4623-BFF0-716E492E3D48}" destId="{C6AC6AE4-203B-4FBF-81EE-65A291646BC3}" srcOrd="0" destOrd="0" presId="urn:microsoft.com/office/officeart/2008/layout/LinedList"/>
    <dgm:cxn modelId="{15E54E9A-33C4-43DE-BBD1-005C0C1F5ED4}" type="presParOf" srcId="{0D267DDC-D89D-4623-BFF0-716E492E3D48}" destId="{4186FCF5-8E8D-49B7-A306-D6142D56B4D8}" srcOrd="1" destOrd="0" presId="urn:microsoft.com/office/officeart/2008/layout/LinedList"/>
    <dgm:cxn modelId="{DD9C517F-D936-424D-95E5-D91D252E3899}" type="presParOf" srcId="{0D267DDC-D89D-4623-BFF0-716E492E3D48}" destId="{D5BA936F-C076-4F92-912E-65CD904CD27A}" srcOrd="2" destOrd="0" presId="urn:microsoft.com/office/officeart/2008/layout/LinedList"/>
    <dgm:cxn modelId="{101AF437-1658-4695-82EC-4432EA89CDAC}" type="presParOf" srcId="{9665A7DC-DC66-4E3C-AAA2-C86DE084D4BA}" destId="{FC0CD154-4723-4864-9855-40F95AC11A3F}" srcOrd="8" destOrd="0" presId="urn:microsoft.com/office/officeart/2008/layout/LinedList"/>
    <dgm:cxn modelId="{CEC1C356-4D72-4CEF-9B30-4ED8960870BD}" type="presParOf" srcId="{9665A7DC-DC66-4E3C-AAA2-C86DE084D4BA}" destId="{64524E46-1827-48A1-9325-B28C42BE28EE}" srcOrd="9" destOrd="0" presId="urn:microsoft.com/office/officeart/2008/layout/LinedList"/>
    <dgm:cxn modelId="{5058A080-AA38-4794-9A54-36B969B51E1F}" type="presParOf" srcId="{2E791F14-CAE0-4A92-8351-1EC3CC09119F}" destId="{D71B3452-D22A-437D-A4C4-125D300F2986}" srcOrd="2" destOrd="0" presId="urn:microsoft.com/office/officeart/2008/layout/LinedList"/>
    <dgm:cxn modelId="{3D52D76F-B18D-4287-A95E-5F3F80FC01B3}" type="presParOf" srcId="{2E791F14-CAE0-4A92-8351-1EC3CC09119F}" destId="{4DF213BC-9F6E-44D1-9655-797B714B1142}" srcOrd="3" destOrd="0" presId="urn:microsoft.com/office/officeart/2008/layout/LinedList"/>
    <dgm:cxn modelId="{AC151DB7-44A9-42AA-BCF2-447E8556EB44}" type="presParOf" srcId="{4DF213BC-9F6E-44D1-9655-797B714B1142}" destId="{C4802E85-C40C-4618-9196-1D26EC2B935C}" srcOrd="0" destOrd="0" presId="urn:microsoft.com/office/officeart/2008/layout/LinedList"/>
    <dgm:cxn modelId="{EDCA4564-36DD-4595-90FE-4AA224378A8D}" type="presParOf" srcId="{4DF213BC-9F6E-44D1-9655-797B714B1142}" destId="{70D0CA70-A39A-4D80-96EF-857CC7266D7A}" srcOrd="1" destOrd="0" presId="urn:microsoft.com/office/officeart/2008/layout/LinedList"/>
    <dgm:cxn modelId="{D8AB64AD-7D27-4651-BA42-1D2B7C5151B1}" type="presParOf" srcId="{70D0CA70-A39A-4D80-96EF-857CC7266D7A}" destId="{4EBE1BD0-6A30-4C5A-B1B5-264DC2B18088}" srcOrd="0" destOrd="0" presId="urn:microsoft.com/office/officeart/2008/layout/LinedList"/>
    <dgm:cxn modelId="{6EF59DC9-4A8C-4906-A663-B80BC8DAC91A}" type="presParOf" srcId="{70D0CA70-A39A-4D80-96EF-857CC7266D7A}" destId="{1B43C56D-A4E7-4184-8FD8-EE102AAB0365}" srcOrd="1" destOrd="0" presId="urn:microsoft.com/office/officeart/2008/layout/LinedList"/>
    <dgm:cxn modelId="{A4E83A15-5737-48C3-9456-608208C20633}" type="presParOf" srcId="{1B43C56D-A4E7-4184-8FD8-EE102AAB0365}" destId="{C6471966-832D-4EED-B2F5-FD6711D82D58}" srcOrd="0" destOrd="0" presId="urn:microsoft.com/office/officeart/2008/layout/LinedList"/>
    <dgm:cxn modelId="{5CC28880-B0B7-4EB1-A041-2911B07E1060}" type="presParOf" srcId="{1B43C56D-A4E7-4184-8FD8-EE102AAB0365}" destId="{D91DC4C9-BF41-4F22-A368-6297F42199D9}" srcOrd="1" destOrd="0" presId="urn:microsoft.com/office/officeart/2008/layout/LinedList"/>
    <dgm:cxn modelId="{CB539EE0-ED96-4CE6-9D10-3F7B3F58B006}" type="presParOf" srcId="{1B43C56D-A4E7-4184-8FD8-EE102AAB0365}" destId="{9BEBA8BA-A58E-4A34-84C7-951B4FA39B15}" srcOrd="2" destOrd="0" presId="urn:microsoft.com/office/officeart/2008/layout/LinedList"/>
    <dgm:cxn modelId="{4F18E590-E93C-40E1-BDE1-EB36613917D5}" type="presParOf" srcId="{70D0CA70-A39A-4D80-96EF-857CC7266D7A}" destId="{4766D430-9948-4C80-B848-93C0F651358E}" srcOrd="2" destOrd="0" presId="urn:microsoft.com/office/officeart/2008/layout/LinedList"/>
    <dgm:cxn modelId="{6A04202C-A208-4A09-ACE7-4DD1A3703CD3}" type="presParOf" srcId="{70D0CA70-A39A-4D80-96EF-857CC7266D7A}" destId="{D6B9B4E7-EDAC-4E68-8D40-5315BFF064C5}" srcOrd="3" destOrd="0" presId="urn:microsoft.com/office/officeart/2008/layout/LinedList"/>
    <dgm:cxn modelId="{3D46E113-C65D-4839-90DE-A9A80D2D70A4}" type="presParOf" srcId="{70D0CA70-A39A-4D80-96EF-857CC7266D7A}" destId="{DF0F334D-7248-43D3-A1FF-0E2BE2D35EB4}" srcOrd="4" destOrd="0" presId="urn:microsoft.com/office/officeart/2008/layout/LinedList"/>
    <dgm:cxn modelId="{1758188A-177D-4939-BC0C-792E2DB0BB47}" type="presParOf" srcId="{DF0F334D-7248-43D3-A1FF-0E2BE2D35EB4}" destId="{1F771D77-7A92-46BA-8E45-45F6B2BFDC0A}" srcOrd="0" destOrd="0" presId="urn:microsoft.com/office/officeart/2008/layout/LinedList"/>
    <dgm:cxn modelId="{0BAB172F-4CF4-4AF1-837B-E2631BB3A959}" type="presParOf" srcId="{DF0F334D-7248-43D3-A1FF-0E2BE2D35EB4}" destId="{C292EEEF-A2CE-46BB-BCD0-AFC4436B1260}" srcOrd="1" destOrd="0" presId="urn:microsoft.com/office/officeart/2008/layout/LinedList"/>
    <dgm:cxn modelId="{481D71BA-9F43-492E-9FE6-BF6668244328}" type="presParOf" srcId="{DF0F334D-7248-43D3-A1FF-0E2BE2D35EB4}" destId="{095F8CC4-AA36-4100-8A7A-FFB1D0390012}" srcOrd="2" destOrd="0" presId="urn:microsoft.com/office/officeart/2008/layout/LinedList"/>
    <dgm:cxn modelId="{842BAD40-0AF8-4821-A241-7FDA4B6C1A6C}" type="presParOf" srcId="{70D0CA70-A39A-4D80-96EF-857CC7266D7A}" destId="{A725A01F-3320-40D9-BE44-B64BC546C366}" srcOrd="5" destOrd="0" presId="urn:microsoft.com/office/officeart/2008/layout/LinedList"/>
    <dgm:cxn modelId="{09255660-6961-4068-954A-D214F715D823}" type="presParOf" srcId="{70D0CA70-A39A-4D80-96EF-857CC7266D7A}" destId="{0C702E49-B56A-4147-9043-1C0EC777A1B6}" srcOrd="6" destOrd="0" presId="urn:microsoft.com/office/officeart/2008/layout/LinedList"/>
    <dgm:cxn modelId="{3AD986D5-F44C-4623-A0E2-573EFAFAF4B9}" type="presParOf" srcId="{70D0CA70-A39A-4D80-96EF-857CC7266D7A}" destId="{2821E9B1-0066-4E52-8CEE-D6F769678124}" srcOrd="7" destOrd="0" presId="urn:microsoft.com/office/officeart/2008/layout/LinedList"/>
    <dgm:cxn modelId="{00AA336B-DA31-4EEB-9794-AEC37D401D0D}" type="presParOf" srcId="{2821E9B1-0066-4E52-8CEE-D6F769678124}" destId="{730BD4B2-4E72-4317-8563-BEC3EBB461F4}" srcOrd="0" destOrd="0" presId="urn:microsoft.com/office/officeart/2008/layout/LinedList"/>
    <dgm:cxn modelId="{06F0A732-CD5E-40A8-B7B3-3397ABAD8158}" type="presParOf" srcId="{2821E9B1-0066-4E52-8CEE-D6F769678124}" destId="{C80FB53D-1D75-4949-B065-60F72C3D7A58}" srcOrd="1" destOrd="0" presId="urn:microsoft.com/office/officeart/2008/layout/LinedList"/>
    <dgm:cxn modelId="{ADC0B65F-7F16-42E2-91F0-9BA67DA2FE82}" type="presParOf" srcId="{2821E9B1-0066-4E52-8CEE-D6F769678124}" destId="{49AA2407-0B3E-42C8-8919-B7F722E7F637}" srcOrd="2" destOrd="0" presId="urn:microsoft.com/office/officeart/2008/layout/LinedList"/>
    <dgm:cxn modelId="{2F9FA48A-A8E4-4717-A723-EA258C7C3E80}" type="presParOf" srcId="{70D0CA70-A39A-4D80-96EF-857CC7266D7A}" destId="{D1DA0F12-9B74-4F59-8D13-7F4FBBAE6850}" srcOrd="8" destOrd="0" presId="urn:microsoft.com/office/officeart/2008/layout/LinedList"/>
    <dgm:cxn modelId="{DDF44DA6-C6D3-4E17-BB3A-9EB1C69D8AAC}" type="presParOf" srcId="{70D0CA70-A39A-4D80-96EF-857CC7266D7A}" destId="{77F0644E-4CBA-423D-873D-D117B5C767B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CEF856-FB35-4F62-9000-9D50E8F096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A9353-8B40-40D5-A09B-B9B85B0E5F88}">
      <dgm:prSet/>
      <dgm:spPr/>
      <dgm:t>
        <a:bodyPr/>
        <a:lstStyle/>
        <a:p>
          <a:r>
            <a:rPr lang="en-US" b="0" dirty="0"/>
            <a:t>Theory</a:t>
          </a:r>
        </a:p>
      </dgm:t>
    </dgm:pt>
    <dgm:pt modelId="{11F69252-A016-4F6C-B0C5-8732654E49A8}" type="parTrans" cxnId="{72C9B9B5-7740-493F-889C-2BAF0AA0D0AB}">
      <dgm:prSet/>
      <dgm:spPr/>
      <dgm:t>
        <a:bodyPr/>
        <a:lstStyle/>
        <a:p>
          <a:endParaRPr lang="en-US"/>
        </a:p>
      </dgm:t>
    </dgm:pt>
    <dgm:pt modelId="{01DB6413-2656-4217-B1B1-727DA55DC54F}" type="sibTrans" cxnId="{72C9B9B5-7740-493F-889C-2BAF0AA0D0AB}">
      <dgm:prSet/>
      <dgm:spPr/>
      <dgm:t>
        <a:bodyPr/>
        <a:lstStyle/>
        <a:p>
          <a:endParaRPr lang="en-US"/>
        </a:p>
      </dgm:t>
    </dgm:pt>
    <dgm:pt modelId="{917C4E4B-12AA-4AC3-AA18-4BA6F55D7D1C}">
      <dgm:prSet custT="1"/>
      <dgm:spPr/>
      <dgm:t>
        <a:bodyPr/>
        <a:lstStyle/>
        <a:p>
          <a:r>
            <a:rPr lang="en-US" sz="2800" b="0" dirty="0"/>
            <a:t>What is a parallel file system?</a:t>
          </a:r>
        </a:p>
      </dgm:t>
    </dgm:pt>
    <dgm:pt modelId="{209FEED8-BEF8-439B-B7AC-25054ECAE0D0}" type="parTrans" cxnId="{B865339E-2AA3-42F8-96F4-CEB3C09349FD}">
      <dgm:prSet/>
      <dgm:spPr/>
      <dgm:t>
        <a:bodyPr/>
        <a:lstStyle/>
        <a:p>
          <a:endParaRPr lang="en-US"/>
        </a:p>
      </dgm:t>
    </dgm:pt>
    <dgm:pt modelId="{58F1B322-BB58-454D-90B1-A39618088688}" type="sibTrans" cxnId="{B865339E-2AA3-42F8-96F4-CEB3C09349FD}">
      <dgm:prSet/>
      <dgm:spPr/>
      <dgm:t>
        <a:bodyPr/>
        <a:lstStyle/>
        <a:p>
          <a:endParaRPr lang="en-US"/>
        </a:p>
      </dgm:t>
    </dgm:pt>
    <dgm:pt modelId="{EBBFDCB1-952F-44E3-8689-FCBC93A6DF3E}">
      <dgm:prSet custT="1"/>
      <dgm:spPr/>
      <dgm:t>
        <a:bodyPr/>
        <a:lstStyle/>
        <a:p>
          <a:r>
            <a:rPr lang="en-US" sz="2800" dirty="0"/>
            <a:t>The </a:t>
          </a:r>
          <a:r>
            <a:rPr lang="en-US" sz="2800" dirty="0" err="1"/>
            <a:t>Lustre</a:t>
          </a:r>
          <a:r>
            <a:rPr lang="en-US" sz="2800" dirty="0"/>
            <a:t> parallel file system</a:t>
          </a:r>
        </a:p>
      </dgm:t>
    </dgm:pt>
    <dgm:pt modelId="{63D739C1-6FB8-4E5E-8434-94CB76BF9BD4}" type="parTrans" cxnId="{1EF30878-82BC-48F1-8C34-5647D002F821}">
      <dgm:prSet/>
      <dgm:spPr/>
      <dgm:t>
        <a:bodyPr/>
        <a:lstStyle/>
        <a:p>
          <a:endParaRPr lang="en-US"/>
        </a:p>
      </dgm:t>
    </dgm:pt>
    <dgm:pt modelId="{D11B3660-4ABF-40FC-BC1C-4279CB91F81A}" type="sibTrans" cxnId="{1EF30878-82BC-48F1-8C34-5647D002F821}">
      <dgm:prSet/>
      <dgm:spPr/>
      <dgm:t>
        <a:bodyPr/>
        <a:lstStyle/>
        <a:p>
          <a:endParaRPr lang="en-US"/>
        </a:p>
      </dgm:t>
    </dgm:pt>
    <dgm:pt modelId="{EFE6A6A9-F9B2-499E-ADE7-D481E41572D1}">
      <dgm:prSet custT="1"/>
      <dgm:spPr/>
      <dgm:t>
        <a:bodyPr/>
        <a:lstStyle/>
        <a:p>
          <a:r>
            <a:rPr lang="en-US" sz="2800" b="0" dirty="0"/>
            <a:t>Parallel input/output</a:t>
          </a:r>
        </a:p>
      </dgm:t>
    </dgm:pt>
    <dgm:pt modelId="{302A384B-15C0-46D9-AA73-C84234EBD322}" type="parTrans" cxnId="{21BEC028-3A9C-46E5-B027-20B7FBF08B5A}">
      <dgm:prSet/>
      <dgm:spPr/>
      <dgm:t>
        <a:bodyPr/>
        <a:lstStyle/>
        <a:p>
          <a:endParaRPr lang="en-US"/>
        </a:p>
      </dgm:t>
    </dgm:pt>
    <dgm:pt modelId="{6047B488-0485-4C53-B890-366F428B4944}" type="sibTrans" cxnId="{21BEC028-3A9C-46E5-B027-20B7FBF08B5A}">
      <dgm:prSet/>
      <dgm:spPr/>
      <dgm:t>
        <a:bodyPr/>
        <a:lstStyle/>
        <a:p>
          <a:endParaRPr lang="en-US"/>
        </a:p>
      </dgm:t>
    </dgm:pt>
    <dgm:pt modelId="{5DABAB01-E464-4A37-B662-3C029B80CC0F}">
      <dgm:prSet/>
      <dgm:spPr/>
      <dgm:t>
        <a:bodyPr/>
        <a:lstStyle/>
        <a:p>
          <a:r>
            <a:rPr lang="en-US" b="1" dirty="0"/>
            <a:t>Use cases</a:t>
          </a:r>
        </a:p>
      </dgm:t>
    </dgm:pt>
    <dgm:pt modelId="{601A2D2B-9ECE-463A-A1F6-3B24F2563F06}" type="parTrans" cxnId="{B29DB108-3813-4FB0-BBC0-EDA63400F44B}">
      <dgm:prSet/>
      <dgm:spPr/>
      <dgm:t>
        <a:bodyPr/>
        <a:lstStyle/>
        <a:p>
          <a:endParaRPr lang="en-US"/>
        </a:p>
      </dgm:t>
    </dgm:pt>
    <dgm:pt modelId="{0081EF2E-FDB6-4FD0-A3F6-662D4BB59068}" type="sibTrans" cxnId="{B29DB108-3813-4FB0-BBC0-EDA63400F44B}">
      <dgm:prSet/>
      <dgm:spPr/>
      <dgm:t>
        <a:bodyPr/>
        <a:lstStyle/>
        <a:p>
          <a:endParaRPr lang="en-US"/>
        </a:p>
      </dgm:t>
    </dgm:pt>
    <dgm:pt modelId="{8661A869-3B81-4A07-AA7E-9F792A8C8173}">
      <dgm:prSet custT="1"/>
      <dgm:spPr/>
      <dgm:t>
        <a:bodyPr/>
        <a:lstStyle/>
        <a:p>
          <a:r>
            <a:rPr lang="en-US" sz="2800" b="0" dirty="0"/>
            <a:t>Single writer – single file: Int2lm</a:t>
          </a:r>
        </a:p>
      </dgm:t>
    </dgm:pt>
    <dgm:pt modelId="{38AE3530-EFD9-4911-9E26-58864C72BCBB}" type="parTrans" cxnId="{83D48E2D-4788-442F-8426-00C9563876AC}">
      <dgm:prSet/>
      <dgm:spPr/>
      <dgm:t>
        <a:bodyPr/>
        <a:lstStyle/>
        <a:p>
          <a:endParaRPr lang="en-US"/>
        </a:p>
      </dgm:t>
    </dgm:pt>
    <dgm:pt modelId="{AA4F20C3-8958-44C9-A9D4-24A2F423250C}" type="sibTrans" cxnId="{83D48E2D-4788-442F-8426-00C9563876AC}">
      <dgm:prSet/>
      <dgm:spPr/>
      <dgm:t>
        <a:bodyPr/>
        <a:lstStyle/>
        <a:p>
          <a:endParaRPr lang="en-US"/>
        </a:p>
      </dgm:t>
    </dgm:pt>
    <dgm:pt modelId="{C05511F7-D99E-439B-B562-C98B53135524}">
      <dgm:prSet custT="1"/>
      <dgm:spPr/>
      <dgm:t>
        <a:bodyPr/>
        <a:lstStyle/>
        <a:p>
          <a:r>
            <a:rPr lang="en-US" sz="2800" b="1" dirty="0"/>
            <a:t>Multiple writers – single file:</a:t>
          </a:r>
          <a:br>
            <a:rPr lang="en-US" sz="2800" b="1" dirty="0"/>
          </a:br>
          <a:r>
            <a:rPr lang="en-US" sz="2800" b="1" dirty="0"/>
            <a:t>HDF5 </a:t>
          </a:r>
          <a:r>
            <a:rPr lang="en-US" sz="2800" b="1" dirty="0" err="1"/>
            <a:t>hyperslabs</a:t>
          </a:r>
          <a:endParaRPr lang="en-US" sz="2800" b="1" dirty="0"/>
        </a:p>
      </dgm:t>
    </dgm:pt>
    <dgm:pt modelId="{E575F0B7-1784-4E69-B30A-BAB1BD43CE20}" type="parTrans" cxnId="{6B9F625E-7985-44E8-8FEA-AE3F675C1ACC}">
      <dgm:prSet/>
      <dgm:spPr/>
      <dgm:t>
        <a:bodyPr/>
        <a:lstStyle/>
        <a:p>
          <a:endParaRPr lang="en-US"/>
        </a:p>
      </dgm:t>
    </dgm:pt>
    <dgm:pt modelId="{07CD7241-1D08-4E57-8953-D4E2A9D38DB1}" type="sibTrans" cxnId="{6B9F625E-7985-44E8-8FEA-AE3F675C1ACC}">
      <dgm:prSet/>
      <dgm:spPr/>
      <dgm:t>
        <a:bodyPr/>
        <a:lstStyle/>
        <a:p>
          <a:endParaRPr lang="en-US"/>
        </a:p>
      </dgm:t>
    </dgm:pt>
    <dgm:pt modelId="{68320C1A-B29A-49B1-A245-3EB40641FBCB}">
      <dgm:prSet custT="1"/>
      <dgm:spPr/>
      <dgm:t>
        <a:bodyPr/>
        <a:lstStyle/>
        <a:p>
          <a:r>
            <a:rPr lang="en-US" sz="2800" dirty="0"/>
            <a:t>Many writers – many files:</a:t>
          </a:r>
          <a:br>
            <a:rPr lang="en-US" sz="2800" dirty="0"/>
          </a:br>
          <a:r>
            <a:rPr lang="en-US" sz="2800" dirty="0"/>
            <a:t>High throughput</a:t>
          </a:r>
        </a:p>
      </dgm:t>
    </dgm:pt>
    <dgm:pt modelId="{F30F4B15-1F8D-424C-821F-3E821C59B73A}" type="parTrans" cxnId="{0454D9B6-6E1A-4C75-B8D0-A2690BD430BA}">
      <dgm:prSet/>
      <dgm:spPr/>
      <dgm:t>
        <a:bodyPr/>
        <a:lstStyle/>
        <a:p>
          <a:endParaRPr lang="en-US"/>
        </a:p>
      </dgm:t>
    </dgm:pt>
    <dgm:pt modelId="{AE470ECE-7EEA-48D9-9878-FD9591D86DA3}" type="sibTrans" cxnId="{0454D9B6-6E1A-4C75-B8D0-A2690BD430BA}">
      <dgm:prSet/>
      <dgm:spPr/>
      <dgm:t>
        <a:bodyPr/>
        <a:lstStyle/>
        <a:p>
          <a:endParaRPr lang="en-US"/>
        </a:p>
      </dgm:t>
    </dgm:pt>
    <dgm:pt modelId="{2E791F14-CAE0-4A92-8351-1EC3CC09119F}" type="pres">
      <dgm:prSet presAssocID="{4ACEF856-FB35-4F62-9000-9D50E8F0963C}" presName="vert0" presStyleCnt="0">
        <dgm:presLayoutVars>
          <dgm:dir/>
          <dgm:animOne val="branch"/>
          <dgm:animLvl val="lvl"/>
        </dgm:presLayoutVars>
      </dgm:prSet>
      <dgm:spPr/>
    </dgm:pt>
    <dgm:pt modelId="{033A43D0-2B01-4055-8B23-CD4CC8EA1162}" type="pres">
      <dgm:prSet presAssocID="{6FEA9353-8B40-40D5-A09B-B9B85B0E5F88}" presName="thickLine" presStyleLbl="alignNode1" presStyleIdx="0" presStyleCnt="2"/>
      <dgm:spPr/>
    </dgm:pt>
    <dgm:pt modelId="{003AA0AD-D84D-40D4-BF3A-21F22CE42C1A}" type="pres">
      <dgm:prSet presAssocID="{6FEA9353-8B40-40D5-A09B-B9B85B0E5F88}" presName="horz1" presStyleCnt="0"/>
      <dgm:spPr/>
    </dgm:pt>
    <dgm:pt modelId="{1B7E3A00-EDDD-46F0-9B08-2A45396970E9}" type="pres">
      <dgm:prSet presAssocID="{6FEA9353-8B40-40D5-A09B-B9B85B0E5F88}" presName="tx1" presStyleLbl="revTx" presStyleIdx="0" presStyleCnt="8"/>
      <dgm:spPr/>
    </dgm:pt>
    <dgm:pt modelId="{9665A7DC-DC66-4E3C-AAA2-C86DE084D4BA}" type="pres">
      <dgm:prSet presAssocID="{6FEA9353-8B40-40D5-A09B-B9B85B0E5F88}" presName="vert1" presStyleCnt="0"/>
      <dgm:spPr/>
    </dgm:pt>
    <dgm:pt modelId="{51C8A659-98FE-4EAB-BDB0-7459DC830F7F}" type="pres">
      <dgm:prSet presAssocID="{917C4E4B-12AA-4AC3-AA18-4BA6F55D7D1C}" presName="vertSpace2a" presStyleCnt="0"/>
      <dgm:spPr/>
    </dgm:pt>
    <dgm:pt modelId="{3CAE4B11-B522-4689-B09D-9E2D898EB3ED}" type="pres">
      <dgm:prSet presAssocID="{917C4E4B-12AA-4AC3-AA18-4BA6F55D7D1C}" presName="horz2" presStyleCnt="0"/>
      <dgm:spPr/>
    </dgm:pt>
    <dgm:pt modelId="{44F430B8-FB0B-4B31-B21D-DEF524BDE7D4}" type="pres">
      <dgm:prSet presAssocID="{917C4E4B-12AA-4AC3-AA18-4BA6F55D7D1C}" presName="horzSpace2" presStyleCnt="0"/>
      <dgm:spPr/>
    </dgm:pt>
    <dgm:pt modelId="{E761F1E8-7DDF-4697-9FDA-A649FC59825F}" type="pres">
      <dgm:prSet presAssocID="{917C4E4B-12AA-4AC3-AA18-4BA6F55D7D1C}" presName="tx2" presStyleLbl="revTx" presStyleIdx="1" presStyleCnt="8"/>
      <dgm:spPr/>
    </dgm:pt>
    <dgm:pt modelId="{745D5DD0-893F-48BB-8FF2-F3B3E5B91C17}" type="pres">
      <dgm:prSet presAssocID="{917C4E4B-12AA-4AC3-AA18-4BA6F55D7D1C}" presName="vert2" presStyleCnt="0"/>
      <dgm:spPr/>
    </dgm:pt>
    <dgm:pt modelId="{3D036985-16BC-49CC-9D87-149D8300F905}" type="pres">
      <dgm:prSet presAssocID="{917C4E4B-12AA-4AC3-AA18-4BA6F55D7D1C}" presName="thinLine2b" presStyleLbl="callout" presStyleIdx="0" presStyleCnt="6"/>
      <dgm:spPr/>
    </dgm:pt>
    <dgm:pt modelId="{12E5BBA7-A1D3-4FA6-9875-728BB83DC303}" type="pres">
      <dgm:prSet presAssocID="{917C4E4B-12AA-4AC3-AA18-4BA6F55D7D1C}" presName="vertSpace2b" presStyleCnt="0"/>
      <dgm:spPr/>
    </dgm:pt>
    <dgm:pt modelId="{96E2C8BD-5E7A-437D-BA41-157A907ED6E2}" type="pres">
      <dgm:prSet presAssocID="{EBBFDCB1-952F-44E3-8689-FCBC93A6DF3E}" presName="horz2" presStyleCnt="0"/>
      <dgm:spPr/>
    </dgm:pt>
    <dgm:pt modelId="{14F54DB8-D5E5-4E5D-9160-7F78572B38D4}" type="pres">
      <dgm:prSet presAssocID="{EBBFDCB1-952F-44E3-8689-FCBC93A6DF3E}" presName="horzSpace2" presStyleCnt="0"/>
      <dgm:spPr/>
    </dgm:pt>
    <dgm:pt modelId="{9D41C993-1DDC-4186-AA43-52F7F484A3A3}" type="pres">
      <dgm:prSet presAssocID="{EBBFDCB1-952F-44E3-8689-FCBC93A6DF3E}" presName="tx2" presStyleLbl="revTx" presStyleIdx="2" presStyleCnt="8"/>
      <dgm:spPr/>
    </dgm:pt>
    <dgm:pt modelId="{FD22575C-91C8-40E4-A4F5-92A853BC826E}" type="pres">
      <dgm:prSet presAssocID="{EBBFDCB1-952F-44E3-8689-FCBC93A6DF3E}" presName="vert2" presStyleCnt="0"/>
      <dgm:spPr/>
    </dgm:pt>
    <dgm:pt modelId="{B7F58434-F8C4-466D-B63F-86FC4D8C4CDF}" type="pres">
      <dgm:prSet presAssocID="{EBBFDCB1-952F-44E3-8689-FCBC93A6DF3E}" presName="thinLine2b" presStyleLbl="callout" presStyleIdx="1" presStyleCnt="6"/>
      <dgm:spPr/>
    </dgm:pt>
    <dgm:pt modelId="{08893EFD-6CC8-4681-AF86-BFF5A4E00C5F}" type="pres">
      <dgm:prSet presAssocID="{EBBFDCB1-952F-44E3-8689-FCBC93A6DF3E}" presName="vertSpace2b" presStyleCnt="0"/>
      <dgm:spPr/>
    </dgm:pt>
    <dgm:pt modelId="{0D267DDC-D89D-4623-BFF0-716E492E3D48}" type="pres">
      <dgm:prSet presAssocID="{EFE6A6A9-F9B2-499E-ADE7-D481E41572D1}" presName="horz2" presStyleCnt="0"/>
      <dgm:spPr/>
    </dgm:pt>
    <dgm:pt modelId="{C6AC6AE4-203B-4FBF-81EE-65A291646BC3}" type="pres">
      <dgm:prSet presAssocID="{EFE6A6A9-F9B2-499E-ADE7-D481E41572D1}" presName="horzSpace2" presStyleCnt="0"/>
      <dgm:spPr/>
    </dgm:pt>
    <dgm:pt modelId="{4186FCF5-8E8D-49B7-A306-D6142D56B4D8}" type="pres">
      <dgm:prSet presAssocID="{EFE6A6A9-F9B2-499E-ADE7-D481E41572D1}" presName="tx2" presStyleLbl="revTx" presStyleIdx="3" presStyleCnt="8"/>
      <dgm:spPr/>
    </dgm:pt>
    <dgm:pt modelId="{D5BA936F-C076-4F92-912E-65CD904CD27A}" type="pres">
      <dgm:prSet presAssocID="{EFE6A6A9-F9B2-499E-ADE7-D481E41572D1}" presName="vert2" presStyleCnt="0"/>
      <dgm:spPr/>
    </dgm:pt>
    <dgm:pt modelId="{FC0CD154-4723-4864-9855-40F95AC11A3F}" type="pres">
      <dgm:prSet presAssocID="{EFE6A6A9-F9B2-499E-ADE7-D481E41572D1}" presName="thinLine2b" presStyleLbl="callout" presStyleIdx="2" presStyleCnt="6"/>
      <dgm:spPr/>
    </dgm:pt>
    <dgm:pt modelId="{64524E46-1827-48A1-9325-B28C42BE28EE}" type="pres">
      <dgm:prSet presAssocID="{EFE6A6A9-F9B2-499E-ADE7-D481E41572D1}" presName="vertSpace2b" presStyleCnt="0"/>
      <dgm:spPr/>
    </dgm:pt>
    <dgm:pt modelId="{D71B3452-D22A-437D-A4C4-125D300F2986}" type="pres">
      <dgm:prSet presAssocID="{5DABAB01-E464-4A37-B662-3C029B80CC0F}" presName="thickLine" presStyleLbl="alignNode1" presStyleIdx="1" presStyleCnt="2"/>
      <dgm:spPr/>
    </dgm:pt>
    <dgm:pt modelId="{4DF213BC-9F6E-44D1-9655-797B714B1142}" type="pres">
      <dgm:prSet presAssocID="{5DABAB01-E464-4A37-B662-3C029B80CC0F}" presName="horz1" presStyleCnt="0"/>
      <dgm:spPr/>
    </dgm:pt>
    <dgm:pt modelId="{C4802E85-C40C-4618-9196-1D26EC2B935C}" type="pres">
      <dgm:prSet presAssocID="{5DABAB01-E464-4A37-B662-3C029B80CC0F}" presName="tx1" presStyleLbl="revTx" presStyleIdx="4" presStyleCnt="8"/>
      <dgm:spPr/>
    </dgm:pt>
    <dgm:pt modelId="{70D0CA70-A39A-4D80-96EF-857CC7266D7A}" type="pres">
      <dgm:prSet presAssocID="{5DABAB01-E464-4A37-B662-3C029B80CC0F}" presName="vert1" presStyleCnt="0"/>
      <dgm:spPr/>
    </dgm:pt>
    <dgm:pt modelId="{4EBE1BD0-6A30-4C5A-B1B5-264DC2B18088}" type="pres">
      <dgm:prSet presAssocID="{8661A869-3B81-4A07-AA7E-9F792A8C8173}" presName="vertSpace2a" presStyleCnt="0"/>
      <dgm:spPr/>
    </dgm:pt>
    <dgm:pt modelId="{1B43C56D-A4E7-4184-8FD8-EE102AAB0365}" type="pres">
      <dgm:prSet presAssocID="{8661A869-3B81-4A07-AA7E-9F792A8C8173}" presName="horz2" presStyleCnt="0"/>
      <dgm:spPr/>
    </dgm:pt>
    <dgm:pt modelId="{C6471966-832D-4EED-B2F5-FD6711D82D58}" type="pres">
      <dgm:prSet presAssocID="{8661A869-3B81-4A07-AA7E-9F792A8C8173}" presName="horzSpace2" presStyleCnt="0"/>
      <dgm:spPr/>
    </dgm:pt>
    <dgm:pt modelId="{D91DC4C9-BF41-4F22-A368-6297F42199D9}" type="pres">
      <dgm:prSet presAssocID="{8661A869-3B81-4A07-AA7E-9F792A8C8173}" presName="tx2" presStyleLbl="revTx" presStyleIdx="5" presStyleCnt="8"/>
      <dgm:spPr/>
    </dgm:pt>
    <dgm:pt modelId="{9BEBA8BA-A58E-4A34-84C7-951B4FA39B15}" type="pres">
      <dgm:prSet presAssocID="{8661A869-3B81-4A07-AA7E-9F792A8C8173}" presName="vert2" presStyleCnt="0"/>
      <dgm:spPr/>
    </dgm:pt>
    <dgm:pt modelId="{4766D430-9948-4C80-B848-93C0F651358E}" type="pres">
      <dgm:prSet presAssocID="{8661A869-3B81-4A07-AA7E-9F792A8C8173}" presName="thinLine2b" presStyleLbl="callout" presStyleIdx="3" presStyleCnt="6"/>
      <dgm:spPr/>
    </dgm:pt>
    <dgm:pt modelId="{D6B9B4E7-EDAC-4E68-8D40-5315BFF064C5}" type="pres">
      <dgm:prSet presAssocID="{8661A869-3B81-4A07-AA7E-9F792A8C8173}" presName="vertSpace2b" presStyleCnt="0"/>
      <dgm:spPr/>
    </dgm:pt>
    <dgm:pt modelId="{DF0F334D-7248-43D3-A1FF-0E2BE2D35EB4}" type="pres">
      <dgm:prSet presAssocID="{C05511F7-D99E-439B-B562-C98B53135524}" presName="horz2" presStyleCnt="0"/>
      <dgm:spPr/>
    </dgm:pt>
    <dgm:pt modelId="{1F771D77-7A92-46BA-8E45-45F6B2BFDC0A}" type="pres">
      <dgm:prSet presAssocID="{C05511F7-D99E-439B-B562-C98B53135524}" presName="horzSpace2" presStyleCnt="0"/>
      <dgm:spPr/>
    </dgm:pt>
    <dgm:pt modelId="{C292EEEF-A2CE-46BB-BCD0-AFC4436B1260}" type="pres">
      <dgm:prSet presAssocID="{C05511F7-D99E-439B-B562-C98B53135524}" presName="tx2" presStyleLbl="revTx" presStyleIdx="6" presStyleCnt="8"/>
      <dgm:spPr/>
    </dgm:pt>
    <dgm:pt modelId="{095F8CC4-AA36-4100-8A7A-FFB1D0390012}" type="pres">
      <dgm:prSet presAssocID="{C05511F7-D99E-439B-B562-C98B53135524}" presName="vert2" presStyleCnt="0"/>
      <dgm:spPr/>
    </dgm:pt>
    <dgm:pt modelId="{A725A01F-3320-40D9-BE44-B64BC546C366}" type="pres">
      <dgm:prSet presAssocID="{C05511F7-D99E-439B-B562-C98B53135524}" presName="thinLine2b" presStyleLbl="callout" presStyleIdx="4" presStyleCnt="6"/>
      <dgm:spPr/>
    </dgm:pt>
    <dgm:pt modelId="{0C702E49-B56A-4147-9043-1C0EC777A1B6}" type="pres">
      <dgm:prSet presAssocID="{C05511F7-D99E-439B-B562-C98B53135524}" presName="vertSpace2b" presStyleCnt="0"/>
      <dgm:spPr/>
    </dgm:pt>
    <dgm:pt modelId="{2821E9B1-0066-4E52-8CEE-D6F769678124}" type="pres">
      <dgm:prSet presAssocID="{68320C1A-B29A-49B1-A245-3EB40641FBCB}" presName="horz2" presStyleCnt="0"/>
      <dgm:spPr/>
    </dgm:pt>
    <dgm:pt modelId="{730BD4B2-4E72-4317-8563-BEC3EBB461F4}" type="pres">
      <dgm:prSet presAssocID="{68320C1A-B29A-49B1-A245-3EB40641FBCB}" presName="horzSpace2" presStyleCnt="0"/>
      <dgm:spPr/>
    </dgm:pt>
    <dgm:pt modelId="{C80FB53D-1D75-4949-B065-60F72C3D7A58}" type="pres">
      <dgm:prSet presAssocID="{68320C1A-B29A-49B1-A245-3EB40641FBCB}" presName="tx2" presStyleLbl="revTx" presStyleIdx="7" presStyleCnt="8"/>
      <dgm:spPr/>
    </dgm:pt>
    <dgm:pt modelId="{49AA2407-0B3E-42C8-8919-B7F722E7F637}" type="pres">
      <dgm:prSet presAssocID="{68320C1A-B29A-49B1-A245-3EB40641FBCB}" presName="vert2" presStyleCnt="0"/>
      <dgm:spPr/>
    </dgm:pt>
    <dgm:pt modelId="{D1DA0F12-9B74-4F59-8D13-7F4FBBAE6850}" type="pres">
      <dgm:prSet presAssocID="{68320C1A-B29A-49B1-A245-3EB40641FBCB}" presName="thinLine2b" presStyleLbl="callout" presStyleIdx="5" presStyleCnt="6"/>
      <dgm:spPr/>
    </dgm:pt>
    <dgm:pt modelId="{77F0644E-4CBA-423D-873D-D117B5C767B7}" type="pres">
      <dgm:prSet presAssocID="{68320C1A-B29A-49B1-A245-3EB40641FBCB}" presName="vertSpace2b" presStyleCnt="0"/>
      <dgm:spPr/>
    </dgm:pt>
  </dgm:ptLst>
  <dgm:cxnLst>
    <dgm:cxn modelId="{B29DB108-3813-4FB0-BBC0-EDA63400F44B}" srcId="{4ACEF856-FB35-4F62-9000-9D50E8F0963C}" destId="{5DABAB01-E464-4A37-B662-3C029B80CC0F}" srcOrd="1" destOrd="0" parTransId="{601A2D2B-9ECE-463A-A1F6-3B24F2563F06}" sibTransId="{0081EF2E-FDB6-4FD0-A3F6-662D4BB59068}"/>
    <dgm:cxn modelId="{3F4AA420-C105-44A2-B627-016791A60018}" type="presOf" srcId="{EBBFDCB1-952F-44E3-8689-FCBC93A6DF3E}" destId="{9D41C993-1DDC-4186-AA43-52F7F484A3A3}" srcOrd="0" destOrd="0" presId="urn:microsoft.com/office/officeart/2008/layout/LinedList"/>
    <dgm:cxn modelId="{21BEC028-3A9C-46E5-B027-20B7FBF08B5A}" srcId="{6FEA9353-8B40-40D5-A09B-B9B85B0E5F88}" destId="{EFE6A6A9-F9B2-499E-ADE7-D481E41572D1}" srcOrd="2" destOrd="0" parTransId="{302A384B-15C0-46D9-AA73-C84234EBD322}" sibTransId="{6047B488-0485-4C53-B890-366F428B4944}"/>
    <dgm:cxn modelId="{48C88329-B80D-4F48-A0AB-8B3DCA230808}" type="presOf" srcId="{917C4E4B-12AA-4AC3-AA18-4BA6F55D7D1C}" destId="{E761F1E8-7DDF-4697-9FDA-A649FC59825F}" srcOrd="0" destOrd="0" presId="urn:microsoft.com/office/officeart/2008/layout/LinedList"/>
    <dgm:cxn modelId="{46CCFA29-5E97-4470-BDCD-421FC1F69BFD}" type="presOf" srcId="{EFE6A6A9-F9B2-499E-ADE7-D481E41572D1}" destId="{4186FCF5-8E8D-49B7-A306-D6142D56B4D8}" srcOrd="0" destOrd="0" presId="urn:microsoft.com/office/officeart/2008/layout/LinedList"/>
    <dgm:cxn modelId="{83D48E2D-4788-442F-8426-00C9563876AC}" srcId="{5DABAB01-E464-4A37-B662-3C029B80CC0F}" destId="{8661A869-3B81-4A07-AA7E-9F792A8C8173}" srcOrd="0" destOrd="0" parTransId="{38AE3530-EFD9-4911-9E26-58864C72BCBB}" sibTransId="{AA4F20C3-8958-44C9-A9D4-24A2F423250C}"/>
    <dgm:cxn modelId="{6B9F625E-7985-44E8-8FEA-AE3F675C1ACC}" srcId="{5DABAB01-E464-4A37-B662-3C029B80CC0F}" destId="{C05511F7-D99E-439B-B562-C98B53135524}" srcOrd="1" destOrd="0" parTransId="{E575F0B7-1784-4E69-B30A-BAB1BD43CE20}" sibTransId="{07CD7241-1D08-4E57-8953-D4E2A9D38DB1}"/>
    <dgm:cxn modelId="{D3B6CA43-1876-4450-B186-3A413E6F2BF3}" type="presOf" srcId="{68320C1A-B29A-49B1-A245-3EB40641FBCB}" destId="{C80FB53D-1D75-4949-B065-60F72C3D7A58}" srcOrd="0" destOrd="0" presId="urn:microsoft.com/office/officeart/2008/layout/LinedList"/>
    <dgm:cxn modelId="{D2A2826C-E23C-4299-B1E0-89F9D9140B53}" type="presOf" srcId="{C05511F7-D99E-439B-B562-C98B53135524}" destId="{C292EEEF-A2CE-46BB-BCD0-AFC4436B1260}" srcOrd="0" destOrd="0" presId="urn:microsoft.com/office/officeart/2008/layout/LinedList"/>
    <dgm:cxn modelId="{1EF30878-82BC-48F1-8C34-5647D002F821}" srcId="{6FEA9353-8B40-40D5-A09B-B9B85B0E5F88}" destId="{EBBFDCB1-952F-44E3-8689-FCBC93A6DF3E}" srcOrd="1" destOrd="0" parTransId="{63D739C1-6FB8-4E5E-8434-94CB76BF9BD4}" sibTransId="{D11B3660-4ABF-40FC-BC1C-4279CB91F81A}"/>
    <dgm:cxn modelId="{B865339E-2AA3-42F8-96F4-CEB3C09349FD}" srcId="{6FEA9353-8B40-40D5-A09B-B9B85B0E5F88}" destId="{917C4E4B-12AA-4AC3-AA18-4BA6F55D7D1C}" srcOrd="0" destOrd="0" parTransId="{209FEED8-BEF8-439B-B7AC-25054ECAE0D0}" sibTransId="{58F1B322-BB58-454D-90B1-A39618088688}"/>
    <dgm:cxn modelId="{E7D940A0-4058-4733-98BA-F7CD5A3AF82B}" type="presOf" srcId="{4ACEF856-FB35-4F62-9000-9D50E8F0963C}" destId="{2E791F14-CAE0-4A92-8351-1EC3CC09119F}" srcOrd="0" destOrd="0" presId="urn:microsoft.com/office/officeart/2008/layout/LinedList"/>
    <dgm:cxn modelId="{068EDFB2-F2B1-4EA2-A390-FA997545DAB3}" type="presOf" srcId="{5DABAB01-E464-4A37-B662-3C029B80CC0F}" destId="{C4802E85-C40C-4618-9196-1D26EC2B935C}" srcOrd="0" destOrd="0" presId="urn:microsoft.com/office/officeart/2008/layout/LinedList"/>
    <dgm:cxn modelId="{72C9B9B5-7740-493F-889C-2BAF0AA0D0AB}" srcId="{4ACEF856-FB35-4F62-9000-9D50E8F0963C}" destId="{6FEA9353-8B40-40D5-A09B-B9B85B0E5F88}" srcOrd="0" destOrd="0" parTransId="{11F69252-A016-4F6C-B0C5-8732654E49A8}" sibTransId="{01DB6413-2656-4217-B1B1-727DA55DC54F}"/>
    <dgm:cxn modelId="{0454D9B6-6E1A-4C75-B8D0-A2690BD430BA}" srcId="{5DABAB01-E464-4A37-B662-3C029B80CC0F}" destId="{68320C1A-B29A-49B1-A245-3EB40641FBCB}" srcOrd="2" destOrd="0" parTransId="{F30F4B15-1F8D-424C-821F-3E821C59B73A}" sibTransId="{AE470ECE-7EEA-48D9-9878-FD9591D86DA3}"/>
    <dgm:cxn modelId="{CE612ABB-CB45-482A-846E-0FDC0AFA72AC}" type="presOf" srcId="{8661A869-3B81-4A07-AA7E-9F792A8C8173}" destId="{D91DC4C9-BF41-4F22-A368-6297F42199D9}" srcOrd="0" destOrd="0" presId="urn:microsoft.com/office/officeart/2008/layout/LinedList"/>
    <dgm:cxn modelId="{9579A3BD-ADD3-41F6-AD91-77F34C58E69B}" type="presOf" srcId="{6FEA9353-8B40-40D5-A09B-B9B85B0E5F88}" destId="{1B7E3A00-EDDD-46F0-9B08-2A45396970E9}" srcOrd="0" destOrd="0" presId="urn:microsoft.com/office/officeart/2008/layout/LinedList"/>
    <dgm:cxn modelId="{9D07DCD3-2998-4A43-A0CF-70109299062D}" type="presParOf" srcId="{2E791F14-CAE0-4A92-8351-1EC3CC09119F}" destId="{033A43D0-2B01-4055-8B23-CD4CC8EA1162}" srcOrd="0" destOrd="0" presId="urn:microsoft.com/office/officeart/2008/layout/LinedList"/>
    <dgm:cxn modelId="{64DE60F0-D7E6-4AB7-A085-28A8C538F5F3}" type="presParOf" srcId="{2E791F14-CAE0-4A92-8351-1EC3CC09119F}" destId="{003AA0AD-D84D-40D4-BF3A-21F22CE42C1A}" srcOrd="1" destOrd="0" presId="urn:microsoft.com/office/officeart/2008/layout/LinedList"/>
    <dgm:cxn modelId="{1644EB61-F199-45A2-9836-2CEBF51169C5}" type="presParOf" srcId="{003AA0AD-D84D-40D4-BF3A-21F22CE42C1A}" destId="{1B7E3A00-EDDD-46F0-9B08-2A45396970E9}" srcOrd="0" destOrd="0" presId="urn:microsoft.com/office/officeart/2008/layout/LinedList"/>
    <dgm:cxn modelId="{AF55115B-6A4D-40A5-A164-0A138005D900}" type="presParOf" srcId="{003AA0AD-D84D-40D4-BF3A-21F22CE42C1A}" destId="{9665A7DC-DC66-4E3C-AAA2-C86DE084D4BA}" srcOrd="1" destOrd="0" presId="urn:microsoft.com/office/officeart/2008/layout/LinedList"/>
    <dgm:cxn modelId="{BB410639-553E-4BC5-95C7-E32EB924366F}" type="presParOf" srcId="{9665A7DC-DC66-4E3C-AAA2-C86DE084D4BA}" destId="{51C8A659-98FE-4EAB-BDB0-7459DC830F7F}" srcOrd="0" destOrd="0" presId="urn:microsoft.com/office/officeart/2008/layout/LinedList"/>
    <dgm:cxn modelId="{47D17060-8E0A-461D-961C-29179FCBBE5D}" type="presParOf" srcId="{9665A7DC-DC66-4E3C-AAA2-C86DE084D4BA}" destId="{3CAE4B11-B522-4689-B09D-9E2D898EB3ED}" srcOrd="1" destOrd="0" presId="urn:microsoft.com/office/officeart/2008/layout/LinedList"/>
    <dgm:cxn modelId="{3D899AFD-A850-4C5A-A179-55C73CF61EC5}" type="presParOf" srcId="{3CAE4B11-B522-4689-B09D-9E2D898EB3ED}" destId="{44F430B8-FB0B-4B31-B21D-DEF524BDE7D4}" srcOrd="0" destOrd="0" presId="urn:microsoft.com/office/officeart/2008/layout/LinedList"/>
    <dgm:cxn modelId="{B9D34E6F-5869-4C3F-983A-F96E5199109D}" type="presParOf" srcId="{3CAE4B11-B522-4689-B09D-9E2D898EB3ED}" destId="{E761F1E8-7DDF-4697-9FDA-A649FC59825F}" srcOrd="1" destOrd="0" presId="urn:microsoft.com/office/officeart/2008/layout/LinedList"/>
    <dgm:cxn modelId="{4CFFDA16-234A-4D01-B87A-D94C00D5A639}" type="presParOf" srcId="{3CAE4B11-B522-4689-B09D-9E2D898EB3ED}" destId="{745D5DD0-893F-48BB-8FF2-F3B3E5B91C17}" srcOrd="2" destOrd="0" presId="urn:microsoft.com/office/officeart/2008/layout/LinedList"/>
    <dgm:cxn modelId="{7BA36235-342E-4B81-AEEE-C32898CDB676}" type="presParOf" srcId="{9665A7DC-DC66-4E3C-AAA2-C86DE084D4BA}" destId="{3D036985-16BC-49CC-9D87-149D8300F905}" srcOrd="2" destOrd="0" presId="urn:microsoft.com/office/officeart/2008/layout/LinedList"/>
    <dgm:cxn modelId="{6BD045B2-9202-45FD-A7C1-1EE3DB4E21B3}" type="presParOf" srcId="{9665A7DC-DC66-4E3C-AAA2-C86DE084D4BA}" destId="{12E5BBA7-A1D3-4FA6-9875-728BB83DC303}" srcOrd="3" destOrd="0" presId="urn:microsoft.com/office/officeart/2008/layout/LinedList"/>
    <dgm:cxn modelId="{D28A8C13-DB36-4E88-B97E-B99572502E5E}" type="presParOf" srcId="{9665A7DC-DC66-4E3C-AAA2-C86DE084D4BA}" destId="{96E2C8BD-5E7A-437D-BA41-157A907ED6E2}" srcOrd="4" destOrd="0" presId="urn:microsoft.com/office/officeart/2008/layout/LinedList"/>
    <dgm:cxn modelId="{578C128F-7943-4D37-B980-4F0D41A7ADC2}" type="presParOf" srcId="{96E2C8BD-5E7A-437D-BA41-157A907ED6E2}" destId="{14F54DB8-D5E5-4E5D-9160-7F78572B38D4}" srcOrd="0" destOrd="0" presId="urn:microsoft.com/office/officeart/2008/layout/LinedList"/>
    <dgm:cxn modelId="{33AA2C73-B5AD-4D2E-AB4D-0943BAD7C278}" type="presParOf" srcId="{96E2C8BD-5E7A-437D-BA41-157A907ED6E2}" destId="{9D41C993-1DDC-4186-AA43-52F7F484A3A3}" srcOrd="1" destOrd="0" presId="urn:microsoft.com/office/officeart/2008/layout/LinedList"/>
    <dgm:cxn modelId="{4F5072F5-8CD1-4937-B424-F22172C16C1B}" type="presParOf" srcId="{96E2C8BD-5E7A-437D-BA41-157A907ED6E2}" destId="{FD22575C-91C8-40E4-A4F5-92A853BC826E}" srcOrd="2" destOrd="0" presId="urn:microsoft.com/office/officeart/2008/layout/LinedList"/>
    <dgm:cxn modelId="{43F2E0CB-5B08-45A7-8A01-CE84611746E0}" type="presParOf" srcId="{9665A7DC-DC66-4E3C-AAA2-C86DE084D4BA}" destId="{B7F58434-F8C4-466D-B63F-86FC4D8C4CDF}" srcOrd="5" destOrd="0" presId="urn:microsoft.com/office/officeart/2008/layout/LinedList"/>
    <dgm:cxn modelId="{303539F3-5E26-40D7-85A1-DD2F984B41DF}" type="presParOf" srcId="{9665A7DC-DC66-4E3C-AAA2-C86DE084D4BA}" destId="{08893EFD-6CC8-4681-AF86-BFF5A4E00C5F}" srcOrd="6" destOrd="0" presId="urn:microsoft.com/office/officeart/2008/layout/LinedList"/>
    <dgm:cxn modelId="{0637CD6C-70F0-4EE6-B69D-A58725528208}" type="presParOf" srcId="{9665A7DC-DC66-4E3C-AAA2-C86DE084D4BA}" destId="{0D267DDC-D89D-4623-BFF0-716E492E3D48}" srcOrd="7" destOrd="0" presId="urn:microsoft.com/office/officeart/2008/layout/LinedList"/>
    <dgm:cxn modelId="{4D84BA94-7836-48E2-8052-6D3FB60E36FF}" type="presParOf" srcId="{0D267DDC-D89D-4623-BFF0-716E492E3D48}" destId="{C6AC6AE4-203B-4FBF-81EE-65A291646BC3}" srcOrd="0" destOrd="0" presId="urn:microsoft.com/office/officeart/2008/layout/LinedList"/>
    <dgm:cxn modelId="{15E54E9A-33C4-43DE-BBD1-005C0C1F5ED4}" type="presParOf" srcId="{0D267DDC-D89D-4623-BFF0-716E492E3D48}" destId="{4186FCF5-8E8D-49B7-A306-D6142D56B4D8}" srcOrd="1" destOrd="0" presId="urn:microsoft.com/office/officeart/2008/layout/LinedList"/>
    <dgm:cxn modelId="{DD9C517F-D936-424D-95E5-D91D252E3899}" type="presParOf" srcId="{0D267DDC-D89D-4623-BFF0-716E492E3D48}" destId="{D5BA936F-C076-4F92-912E-65CD904CD27A}" srcOrd="2" destOrd="0" presId="urn:microsoft.com/office/officeart/2008/layout/LinedList"/>
    <dgm:cxn modelId="{101AF437-1658-4695-82EC-4432EA89CDAC}" type="presParOf" srcId="{9665A7DC-DC66-4E3C-AAA2-C86DE084D4BA}" destId="{FC0CD154-4723-4864-9855-40F95AC11A3F}" srcOrd="8" destOrd="0" presId="urn:microsoft.com/office/officeart/2008/layout/LinedList"/>
    <dgm:cxn modelId="{CEC1C356-4D72-4CEF-9B30-4ED8960870BD}" type="presParOf" srcId="{9665A7DC-DC66-4E3C-AAA2-C86DE084D4BA}" destId="{64524E46-1827-48A1-9325-B28C42BE28EE}" srcOrd="9" destOrd="0" presId="urn:microsoft.com/office/officeart/2008/layout/LinedList"/>
    <dgm:cxn modelId="{5058A080-AA38-4794-9A54-36B969B51E1F}" type="presParOf" srcId="{2E791F14-CAE0-4A92-8351-1EC3CC09119F}" destId="{D71B3452-D22A-437D-A4C4-125D300F2986}" srcOrd="2" destOrd="0" presId="urn:microsoft.com/office/officeart/2008/layout/LinedList"/>
    <dgm:cxn modelId="{3D52D76F-B18D-4287-A95E-5F3F80FC01B3}" type="presParOf" srcId="{2E791F14-CAE0-4A92-8351-1EC3CC09119F}" destId="{4DF213BC-9F6E-44D1-9655-797B714B1142}" srcOrd="3" destOrd="0" presId="urn:microsoft.com/office/officeart/2008/layout/LinedList"/>
    <dgm:cxn modelId="{AC151DB7-44A9-42AA-BCF2-447E8556EB44}" type="presParOf" srcId="{4DF213BC-9F6E-44D1-9655-797B714B1142}" destId="{C4802E85-C40C-4618-9196-1D26EC2B935C}" srcOrd="0" destOrd="0" presId="urn:microsoft.com/office/officeart/2008/layout/LinedList"/>
    <dgm:cxn modelId="{EDCA4564-36DD-4595-90FE-4AA224378A8D}" type="presParOf" srcId="{4DF213BC-9F6E-44D1-9655-797B714B1142}" destId="{70D0CA70-A39A-4D80-96EF-857CC7266D7A}" srcOrd="1" destOrd="0" presId="urn:microsoft.com/office/officeart/2008/layout/LinedList"/>
    <dgm:cxn modelId="{D8AB64AD-7D27-4651-BA42-1D2B7C5151B1}" type="presParOf" srcId="{70D0CA70-A39A-4D80-96EF-857CC7266D7A}" destId="{4EBE1BD0-6A30-4C5A-B1B5-264DC2B18088}" srcOrd="0" destOrd="0" presId="urn:microsoft.com/office/officeart/2008/layout/LinedList"/>
    <dgm:cxn modelId="{6EF59DC9-4A8C-4906-A663-B80BC8DAC91A}" type="presParOf" srcId="{70D0CA70-A39A-4D80-96EF-857CC7266D7A}" destId="{1B43C56D-A4E7-4184-8FD8-EE102AAB0365}" srcOrd="1" destOrd="0" presId="urn:microsoft.com/office/officeart/2008/layout/LinedList"/>
    <dgm:cxn modelId="{A4E83A15-5737-48C3-9456-608208C20633}" type="presParOf" srcId="{1B43C56D-A4E7-4184-8FD8-EE102AAB0365}" destId="{C6471966-832D-4EED-B2F5-FD6711D82D58}" srcOrd="0" destOrd="0" presId="urn:microsoft.com/office/officeart/2008/layout/LinedList"/>
    <dgm:cxn modelId="{5CC28880-B0B7-4EB1-A041-2911B07E1060}" type="presParOf" srcId="{1B43C56D-A4E7-4184-8FD8-EE102AAB0365}" destId="{D91DC4C9-BF41-4F22-A368-6297F42199D9}" srcOrd="1" destOrd="0" presId="urn:microsoft.com/office/officeart/2008/layout/LinedList"/>
    <dgm:cxn modelId="{CB539EE0-ED96-4CE6-9D10-3F7B3F58B006}" type="presParOf" srcId="{1B43C56D-A4E7-4184-8FD8-EE102AAB0365}" destId="{9BEBA8BA-A58E-4A34-84C7-951B4FA39B15}" srcOrd="2" destOrd="0" presId="urn:microsoft.com/office/officeart/2008/layout/LinedList"/>
    <dgm:cxn modelId="{4F18E590-E93C-40E1-BDE1-EB36613917D5}" type="presParOf" srcId="{70D0CA70-A39A-4D80-96EF-857CC7266D7A}" destId="{4766D430-9948-4C80-B848-93C0F651358E}" srcOrd="2" destOrd="0" presId="urn:microsoft.com/office/officeart/2008/layout/LinedList"/>
    <dgm:cxn modelId="{6A04202C-A208-4A09-ACE7-4DD1A3703CD3}" type="presParOf" srcId="{70D0CA70-A39A-4D80-96EF-857CC7266D7A}" destId="{D6B9B4E7-EDAC-4E68-8D40-5315BFF064C5}" srcOrd="3" destOrd="0" presId="urn:microsoft.com/office/officeart/2008/layout/LinedList"/>
    <dgm:cxn modelId="{3D46E113-C65D-4839-90DE-A9A80D2D70A4}" type="presParOf" srcId="{70D0CA70-A39A-4D80-96EF-857CC7266D7A}" destId="{DF0F334D-7248-43D3-A1FF-0E2BE2D35EB4}" srcOrd="4" destOrd="0" presId="urn:microsoft.com/office/officeart/2008/layout/LinedList"/>
    <dgm:cxn modelId="{1758188A-177D-4939-BC0C-792E2DB0BB47}" type="presParOf" srcId="{DF0F334D-7248-43D3-A1FF-0E2BE2D35EB4}" destId="{1F771D77-7A92-46BA-8E45-45F6B2BFDC0A}" srcOrd="0" destOrd="0" presId="urn:microsoft.com/office/officeart/2008/layout/LinedList"/>
    <dgm:cxn modelId="{0BAB172F-4CF4-4AF1-837B-E2631BB3A959}" type="presParOf" srcId="{DF0F334D-7248-43D3-A1FF-0E2BE2D35EB4}" destId="{C292EEEF-A2CE-46BB-BCD0-AFC4436B1260}" srcOrd="1" destOrd="0" presId="urn:microsoft.com/office/officeart/2008/layout/LinedList"/>
    <dgm:cxn modelId="{481D71BA-9F43-492E-9FE6-BF6668244328}" type="presParOf" srcId="{DF0F334D-7248-43D3-A1FF-0E2BE2D35EB4}" destId="{095F8CC4-AA36-4100-8A7A-FFB1D0390012}" srcOrd="2" destOrd="0" presId="urn:microsoft.com/office/officeart/2008/layout/LinedList"/>
    <dgm:cxn modelId="{842BAD40-0AF8-4821-A241-7FDA4B6C1A6C}" type="presParOf" srcId="{70D0CA70-A39A-4D80-96EF-857CC7266D7A}" destId="{A725A01F-3320-40D9-BE44-B64BC546C366}" srcOrd="5" destOrd="0" presId="urn:microsoft.com/office/officeart/2008/layout/LinedList"/>
    <dgm:cxn modelId="{09255660-6961-4068-954A-D214F715D823}" type="presParOf" srcId="{70D0CA70-A39A-4D80-96EF-857CC7266D7A}" destId="{0C702E49-B56A-4147-9043-1C0EC777A1B6}" srcOrd="6" destOrd="0" presId="urn:microsoft.com/office/officeart/2008/layout/LinedList"/>
    <dgm:cxn modelId="{3AD986D5-F44C-4623-A0E2-573EFAFAF4B9}" type="presParOf" srcId="{70D0CA70-A39A-4D80-96EF-857CC7266D7A}" destId="{2821E9B1-0066-4E52-8CEE-D6F769678124}" srcOrd="7" destOrd="0" presId="urn:microsoft.com/office/officeart/2008/layout/LinedList"/>
    <dgm:cxn modelId="{00AA336B-DA31-4EEB-9794-AEC37D401D0D}" type="presParOf" srcId="{2821E9B1-0066-4E52-8CEE-D6F769678124}" destId="{730BD4B2-4E72-4317-8563-BEC3EBB461F4}" srcOrd="0" destOrd="0" presId="urn:microsoft.com/office/officeart/2008/layout/LinedList"/>
    <dgm:cxn modelId="{06F0A732-CD5E-40A8-B7B3-3397ABAD8158}" type="presParOf" srcId="{2821E9B1-0066-4E52-8CEE-D6F769678124}" destId="{C80FB53D-1D75-4949-B065-60F72C3D7A58}" srcOrd="1" destOrd="0" presId="urn:microsoft.com/office/officeart/2008/layout/LinedList"/>
    <dgm:cxn modelId="{ADC0B65F-7F16-42E2-91F0-9BA67DA2FE82}" type="presParOf" srcId="{2821E9B1-0066-4E52-8CEE-D6F769678124}" destId="{49AA2407-0B3E-42C8-8919-B7F722E7F637}" srcOrd="2" destOrd="0" presId="urn:microsoft.com/office/officeart/2008/layout/LinedList"/>
    <dgm:cxn modelId="{2F9FA48A-A8E4-4717-A723-EA258C7C3E80}" type="presParOf" srcId="{70D0CA70-A39A-4D80-96EF-857CC7266D7A}" destId="{D1DA0F12-9B74-4F59-8D13-7F4FBBAE6850}" srcOrd="8" destOrd="0" presId="urn:microsoft.com/office/officeart/2008/layout/LinedList"/>
    <dgm:cxn modelId="{DDF44DA6-C6D3-4E17-BB3A-9EB1C69D8AAC}" type="presParOf" srcId="{70D0CA70-A39A-4D80-96EF-857CC7266D7A}" destId="{77F0644E-4CBA-423D-873D-D117B5C767B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CEF856-FB35-4F62-9000-9D50E8F096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A9353-8B40-40D5-A09B-B9B85B0E5F88}">
      <dgm:prSet/>
      <dgm:spPr/>
      <dgm:t>
        <a:bodyPr/>
        <a:lstStyle/>
        <a:p>
          <a:r>
            <a:rPr lang="en-US" b="0" dirty="0"/>
            <a:t>Theory</a:t>
          </a:r>
        </a:p>
      </dgm:t>
    </dgm:pt>
    <dgm:pt modelId="{11F69252-A016-4F6C-B0C5-8732654E49A8}" type="parTrans" cxnId="{72C9B9B5-7740-493F-889C-2BAF0AA0D0AB}">
      <dgm:prSet/>
      <dgm:spPr/>
      <dgm:t>
        <a:bodyPr/>
        <a:lstStyle/>
        <a:p>
          <a:endParaRPr lang="en-US"/>
        </a:p>
      </dgm:t>
    </dgm:pt>
    <dgm:pt modelId="{01DB6413-2656-4217-B1B1-727DA55DC54F}" type="sibTrans" cxnId="{72C9B9B5-7740-493F-889C-2BAF0AA0D0AB}">
      <dgm:prSet/>
      <dgm:spPr/>
      <dgm:t>
        <a:bodyPr/>
        <a:lstStyle/>
        <a:p>
          <a:endParaRPr lang="en-US"/>
        </a:p>
      </dgm:t>
    </dgm:pt>
    <dgm:pt modelId="{917C4E4B-12AA-4AC3-AA18-4BA6F55D7D1C}">
      <dgm:prSet custT="1"/>
      <dgm:spPr/>
      <dgm:t>
        <a:bodyPr/>
        <a:lstStyle/>
        <a:p>
          <a:r>
            <a:rPr lang="en-US" sz="2800" b="0" dirty="0"/>
            <a:t>What is a parallel file system?</a:t>
          </a:r>
        </a:p>
      </dgm:t>
    </dgm:pt>
    <dgm:pt modelId="{209FEED8-BEF8-439B-B7AC-25054ECAE0D0}" type="parTrans" cxnId="{B865339E-2AA3-42F8-96F4-CEB3C09349FD}">
      <dgm:prSet/>
      <dgm:spPr/>
      <dgm:t>
        <a:bodyPr/>
        <a:lstStyle/>
        <a:p>
          <a:endParaRPr lang="en-US"/>
        </a:p>
      </dgm:t>
    </dgm:pt>
    <dgm:pt modelId="{58F1B322-BB58-454D-90B1-A39618088688}" type="sibTrans" cxnId="{B865339E-2AA3-42F8-96F4-CEB3C09349FD}">
      <dgm:prSet/>
      <dgm:spPr/>
      <dgm:t>
        <a:bodyPr/>
        <a:lstStyle/>
        <a:p>
          <a:endParaRPr lang="en-US"/>
        </a:p>
      </dgm:t>
    </dgm:pt>
    <dgm:pt modelId="{EBBFDCB1-952F-44E3-8689-FCBC93A6DF3E}">
      <dgm:prSet custT="1"/>
      <dgm:spPr/>
      <dgm:t>
        <a:bodyPr/>
        <a:lstStyle/>
        <a:p>
          <a:r>
            <a:rPr lang="en-US" sz="2800" dirty="0"/>
            <a:t>The </a:t>
          </a:r>
          <a:r>
            <a:rPr lang="en-US" sz="2800" dirty="0" err="1"/>
            <a:t>Lustre</a:t>
          </a:r>
          <a:r>
            <a:rPr lang="en-US" sz="2800" dirty="0"/>
            <a:t> parallel file system</a:t>
          </a:r>
        </a:p>
      </dgm:t>
    </dgm:pt>
    <dgm:pt modelId="{63D739C1-6FB8-4E5E-8434-94CB76BF9BD4}" type="parTrans" cxnId="{1EF30878-82BC-48F1-8C34-5647D002F821}">
      <dgm:prSet/>
      <dgm:spPr/>
      <dgm:t>
        <a:bodyPr/>
        <a:lstStyle/>
        <a:p>
          <a:endParaRPr lang="en-US"/>
        </a:p>
      </dgm:t>
    </dgm:pt>
    <dgm:pt modelId="{D11B3660-4ABF-40FC-BC1C-4279CB91F81A}" type="sibTrans" cxnId="{1EF30878-82BC-48F1-8C34-5647D002F821}">
      <dgm:prSet/>
      <dgm:spPr/>
      <dgm:t>
        <a:bodyPr/>
        <a:lstStyle/>
        <a:p>
          <a:endParaRPr lang="en-US"/>
        </a:p>
      </dgm:t>
    </dgm:pt>
    <dgm:pt modelId="{EFE6A6A9-F9B2-499E-ADE7-D481E41572D1}">
      <dgm:prSet custT="1"/>
      <dgm:spPr/>
      <dgm:t>
        <a:bodyPr/>
        <a:lstStyle/>
        <a:p>
          <a:r>
            <a:rPr lang="en-US" sz="2800" b="0" dirty="0"/>
            <a:t>Parallel input/output</a:t>
          </a:r>
        </a:p>
      </dgm:t>
    </dgm:pt>
    <dgm:pt modelId="{302A384B-15C0-46D9-AA73-C84234EBD322}" type="parTrans" cxnId="{21BEC028-3A9C-46E5-B027-20B7FBF08B5A}">
      <dgm:prSet/>
      <dgm:spPr/>
      <dgm:t>
        <a:bodyPr/>
        <a:lstStyle/>
        <a:p>
          <a:endParaRPr lang="en-US"/>
        </a:p>
      </dgm:t>
    </dgm:pt>
    <dgm:pt modelId="{6047B488-0485-4C53-B890-366F428B4944}" type="sibTrans" cxnId="{21BEC028-3A9C-46E5-B027-20B7FBF08B5A}">
      <dgm:prSet/>
      <dgm:spPr/>
      <dgm:t>
        <a:bodyPr/>
        <a:lstStyle/>
        <a:p>
          <a:endParaRPr lang="en-US"/>
        </a:p>
      </dgm:t>
    </dgm:pt>
    <dgm:pt modelId="{5DABAB01-E464-4A37-B662-3C029B80CC0F}">
      <dgm:prSet/>
      <dgm:spPr/>
      <dgm:t>
        <a:bodyPr/>
        <a:lstStyle/>
        <a:p>
          <a:r>
            <a:rPr lang="en-US" b="1" dirty="0"/>
            <a:t>Use cases</a:t>
          </a:r>
        </a:p>
      </dgm:t>
    </dgm:pt>
    <dgm:pt modelId="{601A2D2B-9ECE-463A-A1F6-3B24F2563F06}" type="parTrans" cxnId="{B29DB108-3813-4FB0-BBC0-EDA63400F44B}">
      <dgm:prSet/>
      <dgm:spPr/>
      <dgm:t>
        <a:bodyPr/>
        <a:lstStyle/>
        <a:p>
          <a:endParaRPr lang="en-US"/>
        </a:p>
      </dgm:t>
    </dgm:pt>
    <dgm:pt modelId="{0081EF2E-FDB6-4FD0-A3F6-662D4BB59068}" type="sibTrans" cxnId="{B29DB108-3813-4FB0-BBC0-EDA63400F44B}">
      <dgm:prSet/>
      <dgm:spPr/>
      <dgm:t>
        <a:bodyPr/>
        <a:lstStyle/>
        <a:p>
          <a:endParaRPr lang="en-US"/>
        </a:p>
      </dgm:t>
    </dgm:pt>
    <dgm:pt modelId="{8661A869-3B81-4A07-AA7E-9F792A8C8173}">
      <dgm:prSet custT="1"/>
      <dgm:spPr/>
      <dgm:t>
        <a:bodyPr/>
        <a:lstStyle/>
        <a:p>
          <a:r>
            <a:rPr lang="en-US" sz="2800" b="0" dirty="0"/>
            <a:t>Single writer – single file: Int2lm</a:t>
          </a:r>
        </a:p>
      </dgm:t>
    </dgm:pt>
    <dgm:pt modelId="{38AE3530-EFD9-4911-9E26-58864C72BCBB}" type="parTrans" cxnId="{83D48E2D-4788-442F-8426-00C9563876AC}">
      <dgm:prSet/>
      <dgm:spPr/>
      <dgm:t>
        <a:bodyPr/>
        <a:lstStyle/>
        <a:p>
          <a:endParaRPr lang="en-US"/>
        </a:p>
      </dgm:t>
    </dgm:pt>
    <dgm:pt modelId="{AA4F20C3-8958-44C9-A9D4-24A2F423250C}" type="sibTrans" cxnId="{83D48E2D-4788-442F-8426-00C9563876AC}">
      <dgm:prSet/>
      <dgm:spPr/>
      <dgm:t>
        <a:bodyPr/>
        <a:lstStyle/>
        <a:p>
          <a:endParaRPr lang="en-US"/>
        </a:p>
      </dgm:t>
    </dgm:pt>
    <dgm:pt modelId="{C05511F7-D99E-439B-B562-C98B53135524}">
      <dgm:prSet custT="1"/>
      <dgm:spPr/>
      <dgm:t>
        <a:bodyPr/>
        <a:lstStyle/>
        <a:p>
          <a:r>
            <a:rPr lang="en-US" sz="2800" b="0" dirty="0"/>
            <a:t>Multiple writers – single file:</a:t>
          </a:r>
          <a:br>
            <a:rPr lang="en-US" sz="2800" b="0" dirty="0"/>
          </a:br>
          <a:r>
            <a:rPr lang="en-US" sz="2800" b="0" dirty="0"/>
            <a:t>HDF5 </a:t>
          </a:r>
          <a:r>
            <a:rPr lang="en-US" sz="2800" b="0" dirty="0" err="1"/>
            <a:t>hyperslabs</a:t>
          </a:r>
          <a:endParaRPr lang="en-US" sz="2800" b="0" dirty="0"/>
        </a:p>
      </dgm:t>
    </dgm:pt>
    <dgm:pt modelId="{E575F0B7-1784-4E69-B30A-BAB1BD43CE20}" type="parTrans" cxnId="{6B9F625E-7985-44E8-8FEA-AE3F675C1ACC}">
      <dgm:prSet/>
      <dgm:spPr/>
      <dgm:t>
        <a:bodyPr/>
        <a:lstStyle/>
        <a:p>
          <a:endParaRPr lang="en-US"/>
        </a:p>
      </dgm:t>
    </dgm:pt>
    <dgm:pt modelId="{07CD7241-1D08-4E57-8953-D4E2A9D38DB1}" type="sibTrans" cxnId="{6B9F625E-7985-44E8-8FEA-AE3F675C1ACC}">
      <dgm:prSet/>
      <dgm:spPr/>
      <dgm:t>
        <a:bodyPr/>
        <a:lstStyle/>
        <a:p>
          <a:endParaRPr lang="en-US"/>
        </a:p>
      </dgm:t>
    </dgm:pt>
    <dgm:pt modelId="{68320C1A-B29A-49B1-A245-3EB40641FBCB}">
      <dgm:prSet custT="1"/>
      <dgm:spPr/>
      <dgm:t>
        <a:bodyPr/>
        <a:lstStyle/>
        <a:p>
          <a:r>
            <a:rPr lang="en-US" sz="2800" b="1" dirty="0"/>
            <a:t>Many writers – many files:</a:t>
          </a:r>
          <a:br>
            <a:rPr lang="en-US" sz="2800" b="1" dirty="0"/>
          </a:br>
          <a:r>
            <a:rPr lang="en-US" sz="2800" b="1" dirty="0"/>
            <a:t>High throughput</a:t>
          </a:r>
        </a:p>
      </dgm:t>
    </dgm:pt>
    <dgm:pt modelId="{F30F4B15-1F8D-424C-821F-3E821C59B73A}" type="parTrans" cxnId="{0454D9B6-6E1A-4C75-B8D0-A2690BD430BA}">
      <dgm:prSet/>
      <dgm:spPr/>
      <dgm:t>
        <a:bodyPr/>
        <a:lstStyle/>
        <a:p>
          <a:endParaRPr lang="en-US"/>
        </a:p>
      </dgm:t>
    </dgm:pt>
    <dgm:pt modelId="{AE470ECE-7EEA-48D9-9878-FD9591D86DA3}" type="sibTrans" cxnId="{0454D9B6-6E1A-4C75-B8D0-A2690BD430BA}">
      <dgm:prSet/>
      <dgm:spPr/>
      <dgm:t>
        <a:bodyPr/>
        <a:lstStyle/>
        <a:p>
          <a:endParaRPr lang="en-US"/>
        </a:p>
      </dgm:t>
    </dgm:pt>
    <dgm:pt modelId="{2E791F14-CAE0-4A92-8351-1EC3CC09119F}" type="pres">
      <dgm:prSet presAssocID="{4ACEF856-FB35-4F62-9000-9D50E8F0963C}" presName="vert0" presStyleCnt="0">
        <dgm:presLayoutVars>
          <dgm:dir/>
          <dgm:animOne val="branch"/>
          <dgm:animLvl val="lvl"/>
        </dgm:presLayoutVars>
      </dgm:prSet>
      <dgm:spPr/>
    </dgm:pt>
    <dgm:pt modelId="{033A43D0-2B01-4055-8B23-CD4CC8EA1162}" type="pres">
      <dgm:prSet presAssocID="{6FEA9353-8B40-40D5-A09B-B9B85B0E5F88}" presName="thickLine" presStyleLbl="alignNode1" presStyleIdx="0" presStyleCnt="2"/>
      <dgm:spPr/>
    </dgm:pt>
    <dgm:pt modelId="{003AA0AD-D84D-40D4-BF3A-21F22CE42C1A}" type="pres">
      <dgm:prSet presAssocID="{6FEA9353-8B40-40D5-A09B-B9B85B0E5F88}" presName="horz1" presStyleCnt="0"/>
      <dgm:spPr/>
    </dgm:pt>
    <dgm:pt modelId="{1B7E3A00-EDDD-46F0-9B08-2A45396970E9}" type="pres">
      <dgm:prSet presAssocID="{6FEA9353-8B40-40D5-A09B-B9B85B0E5F88}" presName="tx1" presStyleLbl="revTx" presStyleIdx="0" presStyleCnt="8"/>
      <dgm:spPr/>
    </dgm:pt>
    <dgm:pt modelId="{9665A7DC-DC66-4E3C-AAA2-C86DE084D4BA}" type="pres">
      <dgm:prSet presAssocID="{6FEA9353-8B40-40D5-A09B-B9B85B0E5F88}" presName="vert1" presStyleCnt="0"/>
      <dgm:spPr/>
    </dgm:pt>
    <dgm:pt modelId="{51C8A659-98FE-4EAB-BDB0-7459DC830F7F}" type="pres">
      <dgm:prSet presAssocID="{917C4E4B-12AA-4AC3-AA18-4BA6F55D7D1C}" presName="vertSpace2a" presStyleCnt="0"/>
      <dgm:spPr/>
    </dgm:pt>
    <dgm:pt modelId="{3CAE4B11-B522-4689-B09D-9E2D898EB3ED}" type="pres">
      <dgm:prSet presAssocID="{917C4E4B-12AA-4AC3-AA18-4BA6F55D7D1C}" presName="horz2" presStyleCnt="0"/>
      <dgm:spPr/>
    </dgm:pt>
    <dgm:pt modelId="{44F430B8-FB0B-4B31-B21D-DEF524BDE7D4}" type="pres">
      <dgm:prSet presAssocID="{917C4E4B-12AA-4AC3-AA18-4BA6F55D7D1C}" presName="horzSpace2" presStyleCnt="0"/>
      <dgm:spPr/>
    </dgm:pt>
    <dgm:pt modelId="{E761F1E8-7DDF-4697-9FDA-A649FC59825F}" type="pres">
      <dgm:prSet presAssocID="{917C4E4B-12AA-4AC3-AA18-4BA6F55D7D1C}" presName="tx2" presStyleLbl="revTx" presStyleIdx="1" presStyleCnt="8"/>
      <dgm:spPr/>
    </dgm:pt>
    <dgm:pt modelId="{745D5DD0-893F-48BB-8FF2-F3B3E5B91C17}" type="pres">
      <dgm:prSet presAssocID="{917C4E4B-12AA-4AC3-AA18-4BA6F55D7D1C}" presName="vert2" presStyleCnt="0"/>
      <dgm:spPr/>
    </dgm:pt>
    <dgm:pt modelId="{3D036985-16BC-49CC-9D87-149D8300F905}" type="pres">
      <dgm:prSet presAssocID="{917C4E4B-12AA-4AC3-AA18-4BA6F55D7D1C}" presName="thinLine2b" presStyleLbl="callout" presStyleIdx="0" presStyleCnt="6"/>
      <dgm:spPr/>
    </dgm:pt>
    <dgm:pt modelId="{12E5BBA7-A1D3-4FA6-9875-728BB83DC303}" type="pres">
      <dgm:prSet presAssocID="{917C4E4B-12AA-4AC3-AA18-4BA6F55D7D1C}" presName="vertSpace2b" presStyleCnt="0"/>
      <dgm:spPr/>
    </dgm:pt>
    <dgm:pt modelId="{96E2C8BD-5E7A-437D-BA41-157A907ED6E2}" type="pres">
      <dgm:prSet presAssocID="{EBBFDCB1-952F-44E3-8689-FCBC93A6DF3E}" presName="horz2" presStyleCnt="0"/>
      <dgm:spPr/>
    </dgm:pt>
    <dgm:pt modelId="{14F54DB8-D5E5-4E5D-9160-7F78572B38D4}" type="pres">
      <dgm:prSet presAssocID="{EBBFDCB1-952F-44E3-8689-FCBC93A6DF3E}" presName="horzSpace2" presStyleCnt="0"/>
      <dgm:spPr/>
    </dgm:pt>
    <dgm:pt modelId="{9D41C993-1DDC-4186-AA43-52F7F484A3A3}" type="pres">
      <dgm:prSet presAssocID="{EBBFDCB1-952F-44E3-8689-FCBC93A6DF3E}" presName="tx2" presStyleLbl="revTx" presStyleIdx="2" presStyleCnt="8"/>
      <dgm:spPr/>
    </dgm:pt>
    <dgm:pt modelId="{FD22575C-91C8-40E4-A4F5-92A853BC826E}" type="pres">
      <dgm:prSet presAssocID="{EBBFDCB1-952F-44E3-8689-FCBC93A6DF3E}" presName="vert2" presStyleCnt="0"/>
      <dgm:spPr/>
    </dgm:pt>
    <dgm:pt modelId="{B7F58434-F8C4-466D-B63F-86FC4D8C4CDF}" type="pres">
      <dgm:prSet presAssocID="{EBBFDCB1-952F-44E3-8689-FCBC93A6DF3E}" presName="thinLine2b" presStyleLbl="callout" presStyleIdx="1" presStyleCnt="6"/>
      <dgm:spPr/>
    </dgm:pt>
    <dgm:pt modelId="{08893EFD-6CC8-4681-AF86-BFF5A4E00C5F}" type="pres">
      <dgm:prSet presAssocID="{EBBFDCB1-952F-44E3-8689-FCBC93A6DF3E}" presName="vertSpace2b" presStyleCnt="0"/>
      <dgm:spPr/>
    </dgm:pt>
    <dgm:pt modelId="{0D267DDC-D89D-4623-BFF0-716E492E3D48}" type="pres">
      <dgm:prSet presAssocID="{EFE6A6A9-F9B2-499E-ADE7-D481E41572D1}" presName="horz2" presStyleCnt="0"/>
      <dgm:spPr/>
    </dgm:pt>
    <dgm:pt modelId="{C6AC6AE4-203B-4FBF-81EE-65A291646BC3}" type="pres">
      <dgm:prSet presAssocID="{EFE6A6A9-F9B2-499E-ADE7-D481E41572D1}" presName="horzSpace2" presStyleCnt="0"/>
      <dgm:spPr/>
    </dgm:pt>
    <dgm:pt modelId="{4186FCF5-8E8D-49B7-A306-D6142D56B4D8}" type="pres">
      <dgm:prSet presAssocID="{EFE6A6A9-F9B2-499E-ADE7-D481E41572D1}" presName="tx2" presStyleLbl="revTx" presStyleIdx="3" presStyleCnt="8"/>
      <dgm:spPr/>
    </dgm:pt>
    <dgm:pt modelId="{D5BA936F-C076-4F92-912E-65CD904CD27A}" type="pres">
      <dgm:prSet presAssocID="{EFE6A6A9-F9B2-499E-ADE7-D481E41572D1}" presName="vert2" presStyleCnt="0"/>
      <dgm:spPr/>
    </dgm:pt>
    <dgm:pt modelId="{FC0CD154-4723-4864-9855-40F95AC11A3F}" type="pres">
      <dgm:prSet presAssocID="{EFE6A6A9-F9B2-499E-ADE7-D481E41572D1}" presName="thinLine2b" presStyleLbl="callout" presStyleIdx="2" presStyleCnt="6"/>
      <dgm:spPr/>
    </dgm:pt>
    <dgm:pt modelId="{64524E46-1827-48A1-9325-B28C42BE28EE}" type="pres">
      <dgm:prSet presAssocID="{EFE6A6A9-F9B2-499E-ADE7-D481E41572D1}" presName="vertSpace2b" presStyleCnt="0"/>
      <dgm:spPr/>
    </dgm:pt>
    <dgm:pt modelId="{D71B3452-D22A-437D-A4C4-125D300F2986}" type="pres">
      <dgm:prSet presAssocID="{5DABAB01-E464-4A37-B662-3C029B80CC0F}" presName="thickLine" presStyleLbl="alignNode1" presStyleIdx="1" presStyleCnt="2"/>
      <dgm:spPr/>
    </dgm:pt>
    <dgm:pt modelId="{4DF213BC-9F6E-44D1-9655-797B714B1142}" type="pres">
      <dgm:prSet presAssocID="{5DABAB01-E464-4A37-B662-3C029B80CC0F}" presName="horz1" presStyleCnt="0"/>
      <dgm:spPr/>
    </dgm:pt>
    <dgm:pt modelId="{C4802E85-C40C-4618-9196-1D26EC2B935C}" type="pres">
      <dgm:prSet presAssocID="{5DABAB01-E464-4A37-B662-3C029B80CC0F}" presName="tx1" presStyleLbl="revTx" presStyleIdx="4" presStyleCnt="8"/>
      <dgm:spPr/>
    </dgm:pt>
    <dgm:pt modelId="{70D0CA70-A39A-4D80-96EF-857CC7266D7A}" type="pres">
      <dgm:prSet presAssocID="{5DABAB01-E464-4A37-B662-3C029B80CC0F}" presName="vert1" presStyleCnt="0"/>
      <dgm:spPr/>
    </dgm:pt>
    <dgm:pt modelId="{4EBE1BD0-6A30-4C5A-B1B5-264DC2B18088}" type="pres">
      <dgm:prSet presAssocID="{8661A869-3B81-4A07-AA7E-9F792A8C8173}" presName="vertSpace2a" presStyleCnt="0"/>
      <dgm:spPr/>
    </dgm:pt>
    <dgm:pt modelId="{1B43C56D-A4E7-4184-8FD8-EE102AAB0365}" type="pres">
      <dgm:prSet presAssocID="{8661A869-3B81-4A07-AA7E-9F792A8C8173}" presName="horz2" presStyleCnt="0"/>
      <dgm:spPr/>
    </dgm:pt>
    <dgm:pt modelId="{C6471966-832D-4EED-B2F5-FD6711D82D58}" type="pres">
      <dgm:prSet presAssocID="{8661A869-3B81-4A07-AA7E-9F792A8C8173}" presName="horzSpace2" presStyleCnt="0"/>
      <dgm:spPr/>
    </dgm:pt>
    <dgm:pt modelId="{D91DC4C9-BF41-4F22-A368-6297F42199D9}" type="pres">
      <dgm:prSet presAssocID="{8661A869-3B81-4A07-AA7E-9F792A8C8173}" presName="tx2" presStyleLbl="revTx" presStyleIdx="5" presStyleCnt="8"/>
      <dgm:spPr/>
    </dgm:pt>
    <dgm:pt modelId="{9BEBA8BA-A58E-4A34-84C7-951B4FA39B15}" type="pres">
      <dgm:prSet presAssocID="{8661A869-3B81-4A07-AA7E-9F792A8C8173}" presName="vert2" presStyleCnt="0"/>
      <dgm:spPr/>
    </dgm:pt>
    <dgm:pt modelId="{4766D430-9948-4C80-B848-93C0F651358E}" type="pres">
      <dgm:prSet presAssocID="{8661A869-3B81-4A07-AA7E-9F792A8C8173}" presName="thinLine2b" presStyleLbl="callout" presStyleIdx="3" presStyleCnt="6"/>
      <dgm:spPr/>
    </dgm:pt>
    <dgm:pt modelId="{D6B9B4E7-EDAC-4E68-8D40-5315BFF064C5}" type="pres">
      <dgm:prSet presAssocID="{8661A869-3B81-4A07-AA7E-9F792A8C8173}" presName="vertSpace2b" presStyleCnt="0"/>
      <dgm:spPr/>
    </dgm:pt>
    <dgm:pt modelId="{DF0F334D-7248-43D3-A1FF-0E2BE2D35EB4}" type="pres">
      <dgm:prSet presAssocID="{C05511F7-D99E-439B-B562-C98B53135524}" presName="horz2" presStyleCnt="0"/>
      <dgm:spPr/>
    </dgm:pt>
    <dgm:pt modelId="{1F771D77-7A92-46BA-8E45-45F6B2BFDC0A}" type="pres">
      <dgm:prSet presAssocID="{C05511F7-D99E-439B-B562-C98B53135524}" presName="horzSpace2" presStyleCnt="0"/>
      <dgm:spPr/>
    </dgm:pt>
    <dgm:pt modelId="{C292EEEF-A2CE-46BB-BCD0-AFC4436B1260}" type="pres">
      <dgm:prSet presAssocID="{C05511F7-D99E-439B-B562-C98B53135524}" presName="tx2" presStyleLbl="revTx" presStyleIdx="6" presStyleCnt="8"/>
      <dgm:spPr/>
    </dgm:pt>
    <dgm:pt modelId="{095F8CC4-AA36-4100-8A7A-FFB1D0390012}" type="pres">
      <dgm:prSet presAssocID="{C05511F7-D99E-439B-B562-C98B53135524}" presName="vert2" presStyleCnt="0"/>
      <dgm:spPr/>
    </dgm:pt>
    <dgm:pt modelId="{A725A01F-3320-40D9-BE44-B64BC546C366}" type="pres">
      <dgm:prSet presAssocID="{C05511F7-D99E-439B-B562-C98B53135524}" presName="thinLine2b" presStyleLbl="callout" presStyleIdx="4" presStyleCnt="6"/>
      <dgm:spPr/>
    </dgm:pt>
    <dgm:pt modelId="{0C702E49-B56A-4147-9043-1C0EC777A1B6}" type="pres">
      <dgm:prSet presAssocID="{C05511F7-D99E-439B-B562-C98B53135524}" presName="vertSpace2b" presStyleCnt="0"/>
      <dgm:spPr/>
    </dgm:pt>
    <dgm:pt modelId="{2821E9B1-0066-4E52-8CEE-D6F769678124}" type="pres">
      <dgm:prSet presAssocID="{68320C1A-B29A-49B1-A245-3EB40641FBCB}" presName="horz2" presStyleCnt="0"/>
      <dgm:spPr/>
    </dgm:pt>
    <dgm:pt modelId="{730BD4B2-4E72-4317-8563-BEC3EBB461F4}" type="pres">
      <dgm:prSet presAssocID="{68320C1A-B29A-49B1-A245-3EB40641FBCB}" presName="horzSpace2" presStyleCnt="0"/>
      <dgm:spPr/>
    </dgm:pt>
    <dgm:pt modelId="{C80FB53D-1D75-4949-B065-60F72C3D7A58}" type="pres">
      <dgm:prSet presAssocID="{68320C1A-B29A-49B1-A245-3EB40641FBCB}" presName="tx2" presStyleLbl="revTx" presStyleIdx="7" presStyleCnt="8"/>
      <dgm:spPr/>
    </dgm:pt>
    <dgm:pt modelId="{49AA2407-0B3E-42C8-8919-B7F722E7F637}" type="pres">
      <dgm:prSet presAssocID="{68320C1A-B29A-49B1-A245-3EB40641FBCB}" presName="vert2" presStyleCnt="0"/>
      <dgm:spPr/>
    </dgm:pt>
    <dgm:pt modelId="{D1DA0F12-9B74-4F59-8D13-7F4FBBAE6850}" type="pres">
      <dgm:prSet presAssocID="{68320C1A-B29A-49B1-A245-3EB40641FBCB}" presName="thinLine2b" presStyleLbl="callout" presStyleIdx="5" presStyleCnt="6"/>
      <dgm:spPr/>
    </dgm:pt>
    <dgm:pt modelId="{77F0644E-4CBA-423D-873D-D117B5C767B7}" type="pres">
      <dgm:prSet presAssocID="{68320C1A-B29A-49B1-A245-3EB40641FBCB}" presName="vertSpace2b" presStyleCnt="0"/>
      <dgm:spPr/>
    </dgm:pt>
  </dgm:ptLst>
  <dgm:cxnLst>
    <dgm:cxn modelId="{B29DB108-3813-4FB0-BBC0-EDA63400F44B}" srcId="{4ACEF856-FB35-4F62-9000-9D50E8F0963C}" destId="{5DABAB01-E464-4A37-B662-3C029B80CC0F}" srcOrd="1" destOrd="0" parTransId="{601A2D2B-9ECE-463A-A1F6-3B24F2563F06}" sibTransId="{0081EF2E-FDB6-4FD0-A3F6-662D4BB59068}"/>
    <dgm:cxn modelId="{3F4AA420-C105-44A2-B627-016791A60018}" type="presOf" srcId="{EBBFDCB1-952F-44E3-8689-FCBC93A6DF3E}" destId="{9D41C993-1DDC-4186-AA43-52F7F484A3A3}" srcOrd="0" destOrd="0" presId="urn:microsoft.com/office/officeart/2008/layout/LinedList"/>
    <dgm:cxn modelId="{21BEC028-3A9C-46E5-B027-20B7FBF08B5A}" srcId="{6FEA9353-8B40-40D5-A09B-B9B85B0E5F88}" destId="{EFE6A6A9-F9B2-499E-ADE7-D481E41572D1}" srcOrd="2" destOrd="0" parTransId="{302A384B-15C0-46D9-AA73-C84234EBD322}" sibTransId="{6047B488-0485-4C53-B890-366F428B4944}"/>
    <dgm:cxn modelId="{48C88329-B80D-4F48-A0AB-8B3DCA230808}" type="presOf" srcId="{917C4E4B-12AA-4AC3-AA18-4BA6F55D7D1C}" destId="{E761F1E8-7DDF-4697-9FDA-A649FC59825F}" srcOrd="0" destOrd="0" presId="urn:microsoft.com/office/officeart/2008/layout/LinedList"/>
    <dgm:cxn modelId="{46CCFA29-5E97-4470-BDCD-421FC1F69BFD}" type="presOf" srcId="{EFE6A6A9-F9B2-499E-ADE7-D481E41572D1}" destId="{4186FCF5-8E8D-49B7-A306-D6142D56B4D8}" srcOrd="0" destOrd="0" presId="urn:microsoft.com/office/officeart/2008/layout/LinedList"/>
    <dgm:cxn modelId="{83D48E2D-4788-442F-8426-00C9563876AC}" srcId="{5DABAB01-E464-4A37-B662-3C029B80CC0F}" destId="{8661A869-3B81-4A07-AA7E-9F792A8C8173}" srcOrd="0" destOrd="0" parTransId="{38AE3530-EFD9-4911-9E26-58864C72BCBB}" sibTransId="{AA4F20C3-8958-44C9-A9D4-24A2F423250C}"/>
    <dgm:cxn modelId="{6B9F625E-7985-44E8-8FEA-AE3F675C1ACC}" srcId="{5DABAB01-E464-4A37-B662-3C029B80CC0F}" destId="{C05511F7-D99E-439B-B562-C98B53135524}" srcOrd="1" destOrd="0" parTransId="{E575F0B7-1784-4E69-B30A-BAB1BD43CE20}" sibTransId="{07CD7241-1D08-4E57-8953-D4E2A9D38DB1}"/>
    <dgm:cxn modelId="{D3B6CA43-1876-4450-B186-3A413E6F2BF3}" type="presOf" srcId="{68320C1A-B29A-49B1-A245-3EB40641FBCB}" destId="{C80FB53D-1D75-4949-B065-60F72C3D7A58}" srcOrd="0" destOrd="0" presId="urn:microsoft.com/office/officeart/2008/layout/LinedList"/>
    <dgm:cxn modelId="{D2A2826C-E23C-4299-B1E0-89F9D9140B53}" type="presOf" srcId="{C05511F7-D99E-439B-B562-C98B53135524}" destId="{C292EEEF-A2CE-46BB-BCD0-AFC4436B1260}" srcOrd="0" destOrd="0" presId="urn:microsoft.com/office/officeart/2008/layout/LinedList"/>
    <dgm:cxn modelId="{1EF30878-82BC-48F1-8C34-5647D002F821}" srcId="{6FEA9353-8B40-40D5-A09B-B9B85B0E5F88}" destId="{EBBFDCB1-952F-44E3-8689-FCBC93A6DF3E}" srcOrd="1" destOrd="0" parTransId="{63D739C1-6FB8-4E5E-8434-94CB76BF9BD4}" sibTransId="{D11B3660-4ABF-40FC-BC1C-4279CB91F81A}"/>
    <dgm:cxn modelId="{B865339E-2AA3-42F8-96F4-CEB3C09349FD}" srcId="{6FEA9353-8B40-40D5-A09B-B9B85B0E5F88}" destId="{917C4E4B-12AA-4AC3-AA18-4BA6F55D7D1C}" srcOrd="0" destOrd="0" parTransId="{209FEED8-BEF8-439B-B7AC-25054ECAE0D0}" sibTransId="{58F1B322-BB58-454D-90B1-A39618088688}"/>
    <dgm:cxn modelId="{E7D940A0-4058-4733-98BA-F7CD5A3AF82B}" type="presOf" srcId="{4ACEF856-FB35-4F62-9000-9D50E8F0963C}" destId="{2E791F14-CAE0-4A92-8351-1EC3CC09119F}" srcOrd="0" destOrd="0" presId="urn:microsoft.com/office/officeart/2008/layout/LinedList"/>
    <dgm:cxn modelId="{068EDFB2-F2B1-4EA2-A390-FA997545DAB3}" type="presOf" srcId="{5DABAB01-E464-4A37-B662-3C029B80CC0F}" destId="{C4802E85-C40C-4618-9196-1D26EC2B935C}" srcOrd="0" destOrd="0" presId="urn:microsoft.com/office/officeart/2008/layout/LinedList"/>
    <dgm:cxn modelId="{72C9B9B5-7740-493F-889C-2BAF0AA0D0AB}" srcId="{4ACEF856-FB35-4F62-9000-9D50E8F0963C}" destId="{6FEA9353-8B40-40D5-A09B-B9B85B0E5F88}" srcOrd="0" destOrd="0" parTransId="{11F69252-A016-4F6C-B0C5-8732654E49A8}" sibTransId="{01DB6413-2656-4217-B1B1-727DA55DC54F}"/>
    <dgm:cxn modelId="{0454D9B6-6E1A-4C75-B8D0-A2690BD430BA}" srcId="{5DABAB01-E464-4A37-B662-3C029B80CC0F}" destId="{68320C1A-B29A-49B1-A245-3EB40641FBCB}" srcOrd="2" destOrd="0" parTransId="{F30F4B15-1F8D-424C-821F-3E821C59B73A}" sibTransId="{AE470ECE-7EEA-48D9-9878-FD9591D86DA3}"/>
    <dgm:cxn modelId="{CE612ABB-CB45-482A-846E-0FDC0AFA72AC}" type="presOf" srcId="{8661A869-3B81-4A07-AA7E-9F792A8C8173}" destId="{D91DC4C9-BF41-4F22-A368-6297F42199D9}" srcOrd="0" destOrd="0" presId="urn:microsoft.com/office/officeart/2008/layout/LinedList"/>
    <dgm:cxn modelId="{9579A3BD-ADD3-41F6-AD91-77F34C58E69B}" type="presOf" srcId="{6FEA9353-8B40-40D5-A09B-B9B85B0E5F88}" destId="{1B7E3A00-EDDD-46F0-9B08-2A45396970E9}" srcOrd="0" destOrd="0" presId="urn:microsoft.com/office/officeart/2008/layout/LinedList"/>
    <dgm:cxn modelId="{9D07DCD3-2998-4A43-A0CF-70109299062D}" type="presParOf" srcId="{2E791F14-CAE0-4A92-8351-1EC3CC09119F}" destId="{033A43D0-2B01-4055-8B23-CD4CC8EA1162}" srcOrd="0" destOrd="0" presId="urn:microsoft.com/office/officeart/2008/layout/LinedList"/>
    <dgm:cxn modelId="{64DE60F0-D7E6-4AB7-A085-28A8C538F5F3}" type="presParOf" srcId="{2E791F14-CAE0-4A92-8351-1EC3CC09119F}" destId="{003AA0AD-D84D-40D4-BF3A-21F22CE42C1A}" srcOrd="1" destOrd="0" presId="urn:microsoft.com/office/officeart/2008/layout/LinedList"/>
    <dgm:cxn modelId="{1644EB61-F199-45A2-9836-2CEBF51169C5}" type="presParOf" srcId="{003AA0AD-D84D-40D4-BF3A-21F22CE42C1A}" destId="{1B7E3A00-EDDD-46F0-9B08-2A45396970E9}" srcOrd="0" destOrd="0" presId="urn:microsoft.com/office/officeart/2008/layout/LinedList"/>
    <dgm:cxn modelId="{AF55115B-6A4D-40A5-A164-0A138005D900}" type="presParOf" srcId="{003AA0AD-D84D-40D4-BF3A-21F22CE42C1A}" destId="{9665A7DC-DC66-4E3C-AAA2-C86DE084D4BA}" srcOrd="1" destOrd="0" presId="urn:microsoft.com/office/officeart/2008/layout/LinedList"/>
    <dgm:cxn modelId="{BB410639-553E-4BC5-95C7-E32EB924366F}" type="presParOf" srcId="{9665A7DC-DC66-4E3C-AAA2-C86DE084D4BA}" destId="{51C8A659-98FE-4EAB-BDB0-7459DC830F7F}" srcOrd="0" destOrd="0" presId="urn:microsoft.com/office/officeart/2008/layout/LinedList"/>
    <dgm:cxn modelId="{47D17060-8E0A-461D-961C-29179FCBBE5D}" type="presParOf" srcId="{9665A7DC-DC66-4E3C-AAA2-C86DE084D4BA}" destId="{3CAE4B11-B522-4689-B09D-9E2D898EB3ED}" srcOrd="1" destOrd="0" presId="urn:microsoft.com/office/officeart/2008/layout/LinedList"/>
    <dgm:cxn modelId="{3D899AFD-A850-4C5A-A179-55C73CF61EC5}" type="presParOf" srcId="{3CAE4B11-B522-4689-B09D-9E2D898EB3ED}" destId="{44F430B8-FB0B-4B31-B21D-DEF524BDE7D4}" srcOrd="0" destOrd="0" presId="urn:microsoft.com/office/officeart/2008/layout/LinedList"/>
    <dgm:cxn modelId="{B9D34E6F-5869-4C3F-983A-F96E5199109D}" type="presParOf" srcId="{3CAE4B11-B522-4689-B09D-9E2D898EB3ED}" destId="{E761F1E8-7DDF-4697-9FDA-A649FC59825F}" srcOrd="1" destOrd="0" presId="urn:microsoft.com/office/officeart/2008/layout/LinedList"/>
    <dgm:cxn modelId="{4CFFDA16-234A-4D01-B87A-D94C00D5A639}" type="presParOf" srcId="{3CAE4B11-B522-4689-B09D-9E2D898EB3ED}" destId="{745D5DD0-893F-48BB-8FF2-F3B3E5B91C17}" srcOrd="2" destOrd="0" presId="urn:microsoft.com/office/officeart/2008/layout/LinedList"/>
    <dgm:cxn modelId="{7BA36235-342E-4B81-AEEE-C32898CDB676}" type="presParOf" srcId="{9665A7DC-DC66-4E3C-AAA2-C86DE084D4BA}" destId="{3D036985-16BC-49CC-9D87-149D8300F905}" srcOrd="2" destOrd="0" presId="urn:microsoft.com/office/officeart/2008/layout/LinedList"/>
    <dgm:cxn modelId="{6BD045B2-9202-45FD-A7C1-1EE3DB4E21B3}" type="presParOf" srcId="{9665A7DC-DC66-4E3C-AAA2-C86DE084D4BA}" destId="{12E5BBA7-A1D3-4FA6-9875-728BB83DC303}" srcOrd="3" destOrd="0" presId="urn:microsoft.com/office/officeart/2008/layout/LinedList"/>
    <dgm:cxn modelId="{D28A8C13-DB36-4E88-B97E-B99572502E5E}" type="presParOf" srcId="{9665A7DC-DC66-4E3C-AAA2-C86DE084D4BA}" destId="{96E2C8BD-5E7A-437D-BA41-157A907ED6E2}" srcOrd="4" destOrd="0" presId="urn:microsoft.com/office/officeart/2008/layout/LinedList"/>
    <dgm:cxn modelId="{578C128F-7943-4D37-B980-4F0D41A7ADC2}" type="presParOf" srcId="{96E2C8BD-5E7A-437D-BA41-157A907ED6E2}" destId="{14F54DB8-D5E5-4E5D-9160-7F78572B38D4}" srcOrd="0" destOrd="0" presId="urn:microsoft.com/office/officeart/2008/layout/LinedList"/>
    <dgm:cxn modelId="{33AA2C73-B5AD-4D2E-AB4D-0943BAD7C278}" type="presParOf" srcId="{96E2C8BD-5E7A-437D-BA41-157A907ED6E2}" destId="{9D41C993-1DDC-4186-AA43-52F7F484A3A3}" srcOrd="1" destOrd="0" presId="urn:microsoft.com/office/officeart/2008/layout/LinedList"/>
    <dgm:cxn modelId="{4F5072F5-8CD1-4937-B424-F22172C16C1B}" type="presParOf" srcId="{96E2C8BD-5E7A-437D-BA41-157A907ED6E2}" destId="{FD22575C-91C8-40E4-A4F5-92A853BC826E}" srcOrd="2" destOrd="0" presId="urn:microsoft.com/office/officeart/2008/layout/LinedList"/>
    <dgm:cxn modelId="{43F2E0CB-5B08-45A7-8A01-CE84611746E0}" type="presParOf" srcId="{9665A7DC-DC66-4E3C-AAA2-C86DE084D4BA}" destId="{B7F58434-F8C4-466D-B63F-86FC4D8C4CDF}" srcOrd="5" destOrd="0" presId="urn:microsoft.com/office/officeart/2008/layout/LinedList"/>
    <dgm:cxn modelId="{303539F3-5E26-40D7-85A1-DD2F984B41DF}" type="presParOf" srcId="{9665A7DC-DC66-4E3C-AAA2-C86DE084D4BA}" destId="{08893EFD-6CC8-4681-AF86-BFF5A4E00C5F}" srcOrd="6" destOrd="0" presId="urn:microsoft.com/office/officeart/2008/layout/LinedList"/>
    <dgm:cxn modelId="{0637CD6C-70F0-4EE6-B69D-A58725528208}" type="presParOf" srcId="{9665A7DC-DC66-4E3C-AAA2-C86DE084D4BA}" destId="{0D267DDC-D89D-4623-BFF0-716E492E3D48}" srcOrd="7" destOrd="0" presId="urn:microsoft.com/office/officeart/2008/layout/LinedList"/>
    <dgm:cxn modelId="{4D84BA94-7836-48E2-8052-6D3FB60E36FF}" type="presParOf" srcId="{0D267DDC-D89D-4623-BFF0-716E492E3D48}" destId="{C6AC6AE4-203B-4FBF-81EE-65A291646BC3}" srcOrd="0" destOrd="0" presId="urn:microsoft.com/office/officeart/2008/layout/LinedList"/>
    <dgm:cxn modelId="{15E54E9A-33C4-43DE-BBD1-005C0C1F5ED4}" type="presParOf" srcId="{0D267DDC-D89D-4623-BFF0-716E492E3D48}" destId="{4186FCF5-8E8D-49B7-A306-D6142D56B4D8}" srcOrd="1" destOrd="0" presId="urn:microsoft.com/office/officeart/2008/layout/LinedList"/>
    <dgm:cxn modelId="{DD9C517F-D936-424D-95E5-D91D252E3899}" type="presParOf" srcId="{0D267DDC-D89D-4623-BFF0-716E492E3D48}" destId="{D5BA936F-C076-4F92-912E-65CD904CD27A}" srcOrd="2" destOrd="0" presId="urn:microsoft.com/office/officeart/2008/layout/LinedList"/>
    <dgm:cxn modelId="{101AF437-1658-4695-82EC-4432EA89CDAC}" type="presParOf" srcId="{9665A7DC-DC66-4E3C-AAA2-C86DE084D4BA}" destId="{FC0CD154-4723-4864-9855-40F95AC11A3F}" srcOrd="8" destOrd="0" presId="urn:microsoft.com/office/officeart/2008/layout/LinedList"/>
    <dgm:cxn modelId="{CEC1C356-4D72-4CEF-9B30-4ED8960870BD}" type="presParOf" srcId="{9665A7DC-DC66-4E3C-AAA2-C86DE084D4BA}" destId="{64524E46-1827-48A1-9325-B28C42BE28EE}" srcOrd="9" destOrd="0" presId="urn:microsoft.com/office/officeart/2008/layout/LinedList"/>
    <dgm:cxn modelId="{5058A080-AA38-4794-9A54-36B969B51E1F}" type="presParOf" srcId="{2E791F14-CAE0-4A92-8351-1EC3CC09119F}" destId="{D71B3452-D22A-437D-A4C4-125D300F2986}" srcOrd="2" destOrd="0" presId="urn:microsoft.com/office/officeart/2008/layout/LinedList"/>
    <dgm:cxn modelId="{3D52D76F-B18D-4287-A95E-5F3F80FC01B3}" type="presParOf" srcId="{2E791F14-CAE0-4A92-8351-1EC3CC09119F}" destId="{4DF213BC-9F6E-44D1-9655-797B714B1142}" srcOrd="3" destOrd="0" presId="urn:microsoft.com/office/officeart/2008/layout/LinedList"/>
    <dgm:cxn modelId="{AC151DB7-44A9-42AA-BCF2-447E8556EB44}" type="presParOf" srcId="{4DF213BC-9F6E-44D1-9655-797B714B1142}" destId="{C4802E85-C40C-4618-9196-1D26EC2B935C}" srcOrd="0" destOrd="0" presId="urn:microsoft.com/office/officeart/2008/layout/LinedList"/>
    <dgm:cxn modelId="{EDCA4564-36DD-4595-90FE-4AA224378A8D}" type="presParOf" srcId="{4DF213BC-9F6E-44D1-9655-797B714B1142}" destId="{70D0CA70-A39A-4D80-96EF-857CC7266D7A}" srcOrd="1" destOrd="0" presId="urn:microsoft.com/office/officeart/2008/layout/LinedList"/>
    <dgm:cxn modelId="{D8AB64AD-7D27-4651-BA42-1D2B7C5151B1}" type="presParOf" srcId="{70D0CA70-A39A-4D80-96EF-857CC7266D7A}" destId="{4EBE1BD0-6A30-4C5A-B1B5-264DC2B18088}" srcOrd="0" destOrd="0" presId="urn:microsoft.com/office/officeart/2008/layout/LinedList"/>
    <dgm:cxn modelId="{6EF59DC9-4A8C-4906-A663-B80BC8DAC91A}" type="presParOf" srcId="{70D0CA70-A39A-4D80-96EF-857CC7266D7A}" destId="{1B43C56D-A4E7-4184-8FD8-EE102AAB0365}" srcOrd="1" destOrd="0" presId="urn:microsoft.com/office/officeart/2008/layout/LinedList"/>
    <dgm:cxn modelId="{A4E83A15-5737-48C3-9456-608208C20633}" type="presParOf" srcId="{1B43C56D-A4E7-4184-8FD8-EE102AAB0365}" destId="{C6471966-832D-4EED-B2F5-FD6711D82D58}" srcOrd="0" destOrd="0" presId="urn:microsoft.com/office/officeart/2008/layout/LinedList"/>
    <dgm:cxn modelId="{5CC28880-B0B7-4EB1-A041-2911B07E1060}" type="presParOf" srcId="{1B43C56D-A4E7-4184-8FD8-EE102AAB0365}" destId="{D91DC4C9-BF41-4F22-A368-6297F42199D9}" srcOrd="1" destOrd="0" presId="urn:microsoft.com/office/officeart/2008/layout/LinedList"/>
    <dgm:cxn modelId="{CB539EE0-ED96-4CE6-9D10-3F7B3F58B006}" type="presParOf" srcId="{1B43C56D-A4E7-4184-8FD8-EE102AAB0365}" destId="{9BEBA8BA-A58E-4A34-84C7-951B4FA39B15}" srcOrd="2" destOrd="0" presId="urn:microsoft.com/office/officeart/2008/layout/LinedList"/>
    <dgm:cxn modelId="{4F18E590-E93C-40E1-BDE1-EB36613917D5}" type="presParOf" srcId="{70D0CA70-A39A-4D80-96EF-857CC7266D7A}" destId="{4766D430-9948-4C80-B848-93C0F651358E}" srcOrd="2" destOrd="0" presId="urn:microsoft.com/office/officeart/2008/layout/LinedList"/>
    <dgm:cxn modelId="{6A04202C-A208-4A09-ACE7-4DD1A3703CD3}" type="presParOf" srcId="{70D0CA70-A39A-4D80-96EF-857CC7266D7A}" destId="{D6B9B4E7-EDAC-4E68-8D40-5315BFF064C5}" srcOrd="3" destOrd="0" presId="urn:microsoft.com/office/officeart/2008/layout/LinedList"/>
    <dgm:cxn modelId="{3D46E113-C65D-4839-90DE-A9A80D2D70A4}" type="presParOf" srcId="{70D0CA70-A39A-4D80-96EF-857CC7266D7A}" destId="{DF0F334D-7248-43D3-A1FF-0E2BE2D35EB4}" srcOrd="4" destOrd="0" presId="urn:microsoft.com/office/officeart/2008/layout/LinedList"/>
    <dgm:cxn modelId="{1758188A-177D-4939-BC0C-792E2DB0BB47}" type="presParOf" srcId="{DF0F334D-7248-43D3-A1FF-0E2BE2D35EB4}" destId="{1F771D77-7A92-46BA-8E45-45F6B2BFDC0A}" srcOrd="0" destOrd="0" presId="urn:microsoft.com/office/officeart/2008/layout/LinedList"/>
    <dgm:cxn modelId="{0BAB172F-4CF4-4AF1-837B-E2631BB3A959}" type="presParOf" srcId="{DF0F334D-7248-43D3-A1FF-0E2BE2D35EB4}" destId="{C292EEEF-A2CE-46BB-BCD0-AFC4436B1260}" srcOrd="1" destOrd="0" presId="urn:microsoft.com/office/officeart/2008/layout/LinedList"/>
    <dgm:cxn modelId="{481D71BA-9F43-492E-9FE6-BF6668244328}" type="presParOf" srcId="{DF0F334D-7248-43D3-A1FF-0E2BE2D35EB4}" destId="{095F8CC4-AA36-4100-8A7A-FFB1D0390012}" srcOrd="2" destOrd="0" presId="urn:microsoft.com/office/officeart/2008/layout/LinedList"/>
    <dgm:cxn modelId="{842BAD40-0AF8-4821-A241-7FDA4B6C1A6C}" type="presParOf" srcId="{70D0CA70-A39A-4D80-96EF-857CC7266D7A}" destId="{A725A01F-3320-40D9-BE44-B64BC546C366}" srcOrd="5" destOrd="0" presId="urn:microsoft.com/office/officeart/2008/layout/LinedList"/>
    <dgm:cxn modelId="{09255660-6961-4068-954A-D214F715D823}" type="presParOf" srcId="{70D0CA70-A39A-4D80-96EF-857CC7266D7A}" destId="{0C702E49-B56A-4147-9043-1C0EC777A1B6}" srcOrd="6" destOrd="0" presId="urn:microsoft.com/office/officeart/2008/layout/LinedList"/>
    <dgm:cxn modelId="{3AD986D5-F44C-4623-A0E2-573EFAFAF4B9}" type="presParOf" srcId="{70D0CA70-A39A-4D80-96EF-857CC7266D7A}" destId="{2821E9B1-0066-4E52-8CEE-D6F769678124}" srcOrd="7" destOrd="0" presId="urn:microsoft.com/office/officeart/2008/layout/LinedList"/>
    <dgm:cxn modelId="{00AA336B-DA31-4EEB-9794-AEC37D401D0D}" type="presParOf" srcId="{2821E9B1-0066-4E52-8CEE-D6F769678124}" destId="{730BD4B2-4E72-4317-8563-BEC3EBB461F4}" srcOrd="0" destOrd="0" presId="urn:microsoft.com/office/officeart/2008/layout/LinedList"/>
    <dgm:cxn modelId="{06F0A732-CD5E-40A8-B7B3-3397ABAD8158}" type="presParOf" srcId="{2821E9B1-0066-4E52-8CEE-D6F769678124}" destId="{C80FB53D-1D75-4949-B065-60F72C3D7A58}" srcOrd="1" destOrd="0" presId="urn:microsoft.com/office/officeart/2008/layout/LinedList"/>
    <dgm:cxn modelId="{ADC0B65F-7F16-42E2-91F0-9BA67DA2FE82}" type="presParOf" srcId="{2821E9B1-0066-4E52-8CEE-D6F769678124}" destId="{49AA2407-0B3E-42C8-8919-B7F722E7F637}" srcOrd="2" destOrd="0" presId="urn:microsoft.com/office/officeart/2008/layout/LinedList"/>
    <dgm:cxn modelId="{2F9FA48A-A8E4-4717-A723-EA258C7C3E80}" type="presParOf" srcId="{70D0CA70-A39A-4D80-96EF-857CC7266D7A}" destId="{D1DA0F12-9B74-4F59-8D13-7F4FBBAE6850}" srcOrd="8" destOrd="0" presId="urn:microsoft.com/office/officeart/2008/layout/LinedList"/>
    <dgm:cxn modelId="{DDF44DA6-C6D3-4E17-BB3A-9EB1C69D8AAC}" type="presParOf" srcId="{70D0CA70-A39A-4D80-96EF-857CC7266D7A}" destId="{77F0644E-4CBA-423D-873D-D117B5C767B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43D0-2B01-4055-8B23-CD4CC8EA116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3A00-EDDD-46F0-9B08-2A45396970E9}">
      <dsp:nvSpPr>
        <dsp:cNvPr id="0" name=""/>
        <dsp:cNvSpPr/>
      </dsp:nvSpPr>
      <dsp:spPr>
        <a:xfrm>
          <a:off x="0" y="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Theory</a:t>
          </a:r>
        </a:p>
      </dsp:txBody>
      <dsp:txXfrm>
        <a:off x="0" y="0"/>
        <a:ext cx="1380102" cy="2768070"/>
      </dsp:txXfrm>
    </dsp:sp>
    <dsp:sp modelId="{E761F1E8-7DDF-4697-9FDA-A649FC59825F}">
      <dsp:nvSpPr>
        <dsp:cNvPr id="0" name=""/>
        <dsp:cNvSpPr/>
      </dsp:nvSpPr>
      <dsp:spPr>
        <a:xfrm>
          <a:off x="1483610" y="4325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a parallel file system?</a:t>
          </a:r>
        </a:p>
      </dsp:txBody>
      <dsp:txXfrm>
        <a:off x="1483610" y="43251"/>
        <a:ext cx="5416901" cy="865022"/>
      </dsp:txXfrm>
    </dsp:sp>
    <dsp:sp modelId="{3D036985-16BC-49CC-9D87-149D8300F905}">
      <dsp:nvSpPr>
        <dsp:cNvPr id="0" name=""/>
        <dsp:cNvSpPr/>
      </dsp:nvSpPr>
      <dsp:spPr>
        <a:xfrm>
          <a:off x="1380102" y="90827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C993-1DDC-4186-AA43-52F7F484A3A3}">
      <dsp:nvSpPr>
        <dsp:cNvPr id="0" name=""/>
        <dsp:cNvSpPr/>
      </dsp:nvSpPr>
      <dsp:spPr>
        <a:xfrm>
          <a:off x="1483610" y="95152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</a:t>
          </a:r>
          <a:r>
            <a:rPr lang="en-US" sz="2800" kern="1200" dirty="0" err="1"/>
            <a:t>Lustre</a:t>
          </a:r>
          <a:r>
            <a:rPr lang="en-US" sz="2800" kern="1200" dirty="0"/>
            <a:t> parallel file system</a:t>
          </a:r>
        </a:p>
      </dsp:txBody>
      <dsp:txXfrm>
        <a:off x="1483610" y="951524"/>
        <a:ext cx="5416901" cy="865022"/>
      </dsp:txXfrm>
    </dsp:sp>
    <dsp:sp modelId="{B7F58434-F8C4-466D-B63F-86FC4D8C4CDF}">
      <dsp:nvSpPr>
        <dsp:cNvPr id="0" name=""/>
        <dsp:cNvSpPr/>
      </dsp:nvSpPr>
      <dsp:spPr>
        <a:xfrm>
          <a:off x="1380102" y="181654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FCF5-8E8D-49B7-A306-D6142D56B4D8}">
      <dsp:nvSpPr>
        <dsp:cNvPr id="0" name=""/>
        <dsp:cNvSpPr/>
      </dsp:nvSpPr>
      <dsp:spPr>
        <a:xfrm>
          <a:off x="1483610" y="185979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Parallel input/output</a:t>
          </a:r>
        </a:p>
      </dsp:txBody>
      <dsp:txXfrm>
        <a:off x="1483610" y="1859797"/>
        <a:ext cx="5416901" cy="865022"/>
      </dsp:txXfrm>
    </dsp:sp>
    <dsp:sp modelId="{FC0CD154-4723-4864-9855-40F95AC11A3F}">
      <dsp:nvSpPr>
        <dsp:cNvPr id="0" name=""/>
        <dsp:cNvSpPr/>
      </dsp:nvSpPr>
      <dsp:spPr>
        <a:xfrm>
          <a:off x="1380102" y="272481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3452-D22A-437D-A4C4-125D300F298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2E85-C40C-4618-9196-1D26EC2B935C}">
      <dsp:nvSpPr>
        <dsp:cNvPr id="0" name=""/>
        <dsp:cNvSpPr/>
      </dsp:nvSpPr>
      <dsp:spPr>
        <a:xfrm>
          <a:off x="0" y="276807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 cases</a:t>
          </a:r>
        </a:p>
      </dsp:txBody>
      <dsp:txXfrm>
        <a:off x="0" y="2768070"/>
        <a:ext cx="1380102" cy="2768070"/>
      </dsp:txXfrm>
    </dsp:sp>
    <dsp:sp modelId="{D91DC4C9-BF41-4F22-A368-6297F42199D9}">
      <dsp:nvSpPr>
        <dsp:cNvPr id="0" name=""/>
        <dsp:cNvSpPr/>
      </dsp:nvSpPr>
      <dsp:spPr>
        <a:xfrm>
          <a:off x="1483610" y="281132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Single writer – single file: Int2lm</a:t>
          </a:r>
        </a:p>
      </dsp:txBody>
      <dsp:txXfrm>
        <a:off x="1483610" y="2811321"/>
        <a:ext cx="5416901" cy="865022"/>
      </dsp:txXfrm>
    </dsp:sp>
    <dsp:sp modelId="{4766D430-9948-4C80-B848-93C0F651358E}">
      <dsp:nvSpPr>
        <dsp:cNvPr id="0" name=""/>
        <dsp:cNvSpPr/>
      </dsp:nvSpPr>
      <dsp:spPr>
        <a:xfrm>
          <a:off x="1380102" y="367634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EEEF-A2CE-46BB-BCD0-AFC4436B1260}">
      <dsp:nvSpPr>
        <dsp:cNvPr id="0" name=""/>
        <dsp:cNvSpPr/>
      </dsp:nvSpPr>
      <dsp:spPr>
        <a:xfrm>
          <a:off x="1483610" y="371959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Multiple writers – single file:</a:t>
          </a:r>
          <a:br>
            <a:rPr lang="en-US" sz="2800" kern="1200" dirty="0"/>
          </a:br>
          <a:r>
            <a:rPr lang="en-US" sz="2800" kern="1200" dirty="0"/>
            <a:t>HDF5 </a:t>
          </a:r>
          <a:r>
            <a:rPr lang="en-US" sz="2800" kern="1200" dirty="0" err="1"/>
            <a:t>hyperslabs</a:t>
          </a:r>
          <a:endParaRPr lang="en-US" sz="2800" kern="1200" dirty="0"/>
        </a:p>
      </dsp:txBody>
      <dsp:txXfrm>
        <a:off x="1483610" y="3719594"/>
        <a:ext cx="5416901" cy="865022"/>
      </dsp:txXfrm>
    </dsp:sp>
    <dsp:sp modelId="{A725A01F-3320-40D9-BE44-B64BC546C366}">
      <dsp:nvSpPr>
        <dsp:cNvPr id="0" name=""/>
        <dsp:cNvSpPr/>
      </dsp:nvSpPr>
      <dsp:spPr>
        <a:xfrm>
          <a:off x="1380102" y="458461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B53D-1D75-4949-B065-60F72C3D7A58}">
      <dsp:nvSpPr>
        <dsp:cNvPr id="0" name=""/>
        <dsp:cNvSpPr/>
      </dsp:nvSpPr>
      <dsp:spPr>
        <a:xfrm>
          <a:off x="1483610" y="462786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writers – many files:</a:t>
          </a:r>
          <a:br>
            <a:rPr lang="en-US" sz="2800" kern="1200" dirty="0"/>
          </a:br>
          <a:r>
            <a:rPr lang="en-US" sz="2800" kern="1200" dirty="0"/>
            <a:t>High throughput</a:t>
          </a:r>
        </a:p>
      </dsp:txBody>
      <dsp:txXfrm>
        <a:off x="1483610" y="4627867"/>
        <a:ext cx="5416901" cy="865022"/>
      </dsp:txXfrm>
    </dsp:sp>
    <dsp:sp modelId="{D1DA0F12-9B74-4F59-8D13-7F4FBBAE6850}">
      <dsp:nvSpPr>
        <dsp:cNvPr id="0" name=""/>
        <dsp:cNvSpPr/>
      </dsp:nvSpPr>
      <dsp:spPr>
        <a:xfrm>
          <a:off x="1380102" y="549288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43D0-2B01-4055-8B23-CD4CC8EA116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3A00-EDDD-46F0-9B08-2A45396970E9}">
      <dsp:nvSpPr>
        <dsp:cNvPr id="0" name=""/>
        <dsp:cNvSpPr/>
      </dsp:nvSpPr>
      <dsp:spPr>
        <a:xfrm>
          <a:off x="0" y="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Theory</a:t>
          </a:r>
        </a:p>
      </dsp:txBody>
      <dsp:txXfrm>
        <a:off x="0" y="0"/>
        <a:ext cx="1380102" cy="2768070"/>
      </dsp:txXfrm>
    </dsp:sp>
    <dsp:sp modelId="{E761F1E8-7DDF-4697-9FDA-A649FC59825F}">
      <dsp:nvSpPr>
        <dsp:cNvPr id="0" name=""/>
        <dsp:cNvSpPr/>
      </dsp:nvSpPr>
      <dsp:spPr>
        <a:xfrm>
          <a:off x="1483610" y="4325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What is a parallel file system?</a:t>
          </a:r>
        </a:p>
      </dsp:txBody>
      <dsp:txXfrm>
        <a:off x="1483610" y="43251"/>
        <a:ext cx="5416901" cy="865022"/>
      </dsp:txXfrm>
    </dsp:sp>
    <dsp:sp modelId="{3D036985-16BC-49CC-9D87-149D8300F905}">
      <dsp:nvSpPr>
        <dsp:cNvPr id="0" name=""/>
        <dsp:cNvSpPr/>
      </dsp:nvSpPr>
      <dsp:spPr>
        <a:xfrm>
          <a:off x="1380102" y="90827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C993-1DDC-4186-AA43-52F7F484A3A3}">
      <dsp:nvSpPr>
        <dsp:cNvPr id="0" name=""/>
        <dsp:cNvSpPr/>
      </dsp:nvSpPr>
      <dsp:spPr>
        <a:xfrm>
          <a:off x="1483610" y="95152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</a:t>
          </a:r>
          <a:r>
            <a:rPr lang="en-US" sz="2800" kern="1200" dirty="0" err="1"/>
            <a:t>Lustre</a:t>
          </a:r>
          <a:r>
            <a:rPr lang="en-US" sz="2800" kern="1200" dirty="0"/>
            <a:t> parallel file system</a:t>
          </a:r>
        </a:p>
      </dsp:txBody>
      <dsp:txXfrm>
        <a:off x="1483610" y="951524"/>
        <a:ext cx="5416901" cy="865022"/>
      </dsp:txXfrm>
    </dsp:sp>
    <dsp:sp modelId="{B7F58434-F8C4-466D-B63F-86FC4D8C4CDF}">
      <dsp:nvSpPr>
        <dsp:cNvPr id="0" name=""/>
        <dsp:cNvSpPr/>
      </dsp:nvSpPr>
      <dsp:spPr>
        <a:xfrm>
          <a:off x="1380102" y="181654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FCF5-8E8D-49B7-A306-D6142D56B4D8}">
      <dsp:nvSpPr>
        <dsp:cNvPr id="0" name=""/>
        <dsp:cNvSpPr/>
      </dsp:nvSpPr>
      <dsp:spPr>
        <a:xfrm>
          <a:off x="1483610" y="185979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Parallel input/output</a:t>
          </a:r>
        </a:p>
      </dsp:txBody>
      <dsp:txXfrm>
        <a:off x="1483610" y="1859797"/>
        <a:ext cx="5416901" cy="865022"/>
      </dsp:txXfrm>
    </dsp:sp>
    <dsp:sp modelId="{FC0CD154-4723-4864-9855-40F95AC11A3F}">
      <dsp:nvSpPr>
        <dsp:cNvPr id="0" name=""/>
        <dsp:cNvSpPr/>
      </dsp:nvSpPr>
      <dsp:spPr>
        <a:xfrm>
          <a:off x="1380102" y="272481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3452-D22A-437D-A4C4-125D300F298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2E85-C40C-4618-9196-1D26EC2B935C}">
      <dsp:nvSpPr>
        <dsp:cNvPr id="0" name=""/>
        <dsp:cNvSpPr/>
      </dsp:nvSpPr>
      <dsp:spPr>
        <a:xfrm>
          <a:off x="0" y="276807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 cases</a:t>
          </a:r>
        </a:p>
      </dsp:txBody>
      <dsp:txXfrm>
        <a:off x="0" y="2768070"/>
        <a:ext cx="1380102" cy="2768070"/>
      </dsp:txXfrm>
    </dsp:sp>
    <dsp:sp modelId="{D91DC4C9-BF41-4F22-A368-6297F42199D9}">
      <dsp:nvSpPr>
        <dsp:cNvPr id="0" name=""/>
        <dsp:cNvSpPr/>
      </dsp:nvSpPr>
      <dsp:spPr>
        <a:xfrm>
          <a:off x="1483610" y="281132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Single writer – single file: Int2lm</a:t>
          </a:r>
        </a:p>
      </dsp:txBody>
      <dsp:txXfrm>
        <a:off x="1483610" y="2811321"/>
        <a:ext cx="5416901" cy="865022"/>
      </dsp:txXfrm>
    </dsp:sp>
    <dsp:sp modelId="{4766D430-9948-4C80-B848-93C0F651358E}">
      <dsp:nvSpPr>
        <dsp:cNvPr id="0" name=""/>
        <dsp:cNvSpPr/>
      </dsp:nvSpPr>
      <dsp:spPr>
        <a:xfrm>
          <a:off x="1380102" y="367634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EEEF-A2CE-46BB-BCD0-AFC4436B1260}">
      <dsp:nvSpPr>
        <dsp:cNvPr id="0" name=""/>
        <dsp:cNvSpPr/>
      </dsp:nvSpPr>
      <dsp:spPr>
        <a:xfrm>
          <a:off x="1483610" y="371959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Multiple writers – single file:</a:t>
          </a:r>
          <a:br>
            <a:rPr lang="en-US" sz="2800" kern="1200" dirty="0"/>
          </a:br>
          <a:r>
            <a:rPr lang="en-US" sz="2800" kern="1200" dirty="0"/>
            <a:t>HDF5 </a:t>
          </a:r>
          <a:r>
            <a:rPr lang="en-US" sz="2800" kern="1200" dirty="0" err="1"/>
            <a:t>hyperslabs</a:t>
          </a:r>
          <a:endParaRPr lang="en-US" sz="2800" kern="1200" dirty="0"/>
        </a:p>
      </dsp:txBody>
      <dsp:txXfrm>
        <a:off x="1483610" y="3719594"/>
        <a:ext cx="5416901" cy="865022"/>
      </dsp:txXfrm>
    </dsp:sp>
    <dsp:sp modelId="{A725A01F-3320-40D9-BE44-B64BC546C366}">
      <dsp:nvSpPr>
        <dsp:cNvPr id="0" name=""/>
        <dsp:cNvSpPr/>
      </dsp:nvSpPr>
      <dsp:spPr>
        <a:xfrm>
          <a:off x="1380102" y="458461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B53D-1D75-4949-B065-60F72C3D7A58}">
      <dsp:nvSpPr>
        <dsp:cNvPr id="0" name=""/>
        <dsp:cNvSpPr/>
      </dsp:nvSpPr>
      <dsp:spPr>
        <a:xfrm>
          <a:off x="1483610" y="462786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writers – many files:</a:t>
          </a:r>
          <a:br>
            <a:rPr lang="en-US" sz="2800" kern="1200" dirty="0"/>
          </a:br>
          <a:r>
            <a:rPr lang="en-US" sz="2800" kern="1200" dirty="0"/>
            <a:t>High throughput</a:t>
          </a:r>
        </a:p>
      </dsp:txBody>
      <dsp:txXfrm>
        <a:off x="1483610" y="4627867"/>
        <a:ext cx="5416901" cy="865022"/>
      </dsp:txXfrm>
    </dsp:sp>
    <dsp:sp modelId="{D1DA0F12-9B74-4F59-8D13-7F4FBBAE6850}">
      <dsp:nvSpPr>
        <dsp:cNvPr id="0" name=""/>
        <dsp:cNvSpPr/>
      </dsp:nvSpPr>
      <dsp:spPr>
        <a:xfrm>
          <a:off x="1380102" y="549288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43D0-2B01-4055-8B23-CD4CC8EA116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3A00-EDDD-46F0-9B08-2A45396970E9}">
      <dsp:nvSpPr>
        <dsp:cNvPr id="0" name=""/>
        <dsp:cNvSpPr/>
      </dsp:nvSpPr>
      <dsp:spPr>
        <a:xfrm>
          <a:off x="0" y="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Theory</a:t>
          </a:r>
        </a:p>
      </dsp:txBody>
      <dsp:txXfrm>
        <a:off x="0" y="0"/>
        <a:ext cx="1380102" cy="2768070"/>
      </dsp:txXfrm>
    </dsp:sp>
    <dsp:sp modelId="{E761F1E8-7DDF-4697-9FDA-A649FC59825F}">
      <dsp:nvSpPr>
        <dsp:cNvPr id="0" name=""/>
        <dsp:cNvSpPr/>
      </dsp:nvSpPr>
      <dsp:spPr>
        <a:xfrm>
          <a:off x="1483610" y="4325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What is a parallel file system?</a:t>
          </a:r>
        </a:p>
      </dsp:txBody>
      <dsp:txXfrm>
        <a:off x="1483610" y="43251"/>
        <a:ext cx="5416901" cy="865022"/>
      </dsp:txXfrm>
    </dsp:sp>
    <dsp:sp modelId="{3D036985-16BC-49CC-9D87-149D8300F905}">
      <dsp:nvSpPr>
        <dsp:cNvPr id="0" name=""/>
        <dsp:cNvSpPr/>
      </dsp:nvSpPr>
      <dsp:spPr>
        <a:xfrm>
          <a:off x="1380102" y="90827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C993-1DDC-4186-AA43-52F7F484A3A3}">
      <dsp:nvSpPr>
        <dsp:cNvPr id="0" name=""/>
        <dsp:cNvSpPr/>
      </dsp:nvSpPr>
      <dsp:spPr>
        <a:xfrm>
          <a:off x="1483610" y="95152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</a:t>
          </a:r>
          <a:r>
            <a:rPr lang="en-US" sz="2800" kern="1200" dirty="0" err="1"/>
            <a:t>Lustre</a:t>
          </a:r>
          <a:r>
            <a:rPr lang="en-US" sz="2800" kern="1200" dirty="0"/>
            <a:t> parallel file system</a:t>
          </a:r>
        </a:p>
      </dsp:txBody>
      <dsp:txXfrm>
        <a:off x="1483610" y="951524"/>
        <a:ext cx="5416901" cy="865022"/>
      </dsp:txXfrm>
    </dsp:sp>
    <dsp:sp modelId="{B7F58434-F8C4-466D-B63F-86FC4D8C4CDF}">
      <dsp:nvSpPr>
        <dsp:cNvPr id="0" name=""/>
        <dsp:cNvSpPr/>
      </dsp:nvSpPr>
      <dsp:spPr>
        <a:xfrm>
          <a:off x="1380102" y="181654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FCF5-8E8D-49B7-A306-D6142D56B4D8}">
      <dsp:nvSpPr>
        <dsp:cNvPr id="0" name=""/>
        <dsp:cNvSpPr/>
      </dsp:nvSpPr>
      <dsp:spPr>
        <a:xfrm>
          <a:off x="1483610" y="185979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Parallel input/output</a:t>
          </a:r>
        </a:p>
      </dsp:txBody>
      <dsp:txXfrm>
        <a:off x="1483610" y="1859797"/>
        <a:ext cx="5416901" cy="865022"/>
      </dsp:txXfrm>
    </dsp:sp>
    <dsp:sp modelId="{FC0CD154-4723-4864-9855-40F95AC11A3F}">
      <dsp:nvSpPr>
        <dsp:cNvPr id="0" name=""/>
        <dsp:cNvSpPr/>
      </dsp:nvSpPr>
      <dsp:spPr>
        <a:xfrm>
          <a:off x="1380102" y="272481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3452-D22A-437D-A4C4-125D300F298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2E85-C40C-4618-9196-1D26EC2B935C}">
      <dsp:nvSpPr>
        <dsp:cNvPr id="0" name=""/>
        <dsp:cNvSpPr/>
      </dsp:nvSpPr>
      <dsp:spPr>
        <a:xfrm>
          <a:off x="0" y="276807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 cases</a:t>
          </a:r>
        </a:p>
      </dsp:txBody>
      <dsp:txXfrm>
        <a:off x="0" y="2768070"/>
        <a:ext cx="1380102" cy="2768070"/>
      </dsp:txXfrm>
    </dsp:sp>
    <dsp:sp modelId="{D91DC4C9-BF41-4F22-A368-6297F42199D9}">
      <dsp:nvSpPr>
        <dsp:cNvPr id="0" name=""/>
        <dsp:cNvSpPr/>
      </dsp:nvSpPr>
      <dsp:spPr>
        <a:xfrm>
          <a:off x="1483610" y="281132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Single writer – single file: Int2lm</a:t>
          </a:r>
        </a:p>
      </dsp:txBody>
      <dsp:txXfrm>
        <a:off x="1483610" y="2811321"/>
        <a:ext cx="5416901" cy="865022"/>
      </dsp:txXfrm>
    </dsp:sp>
    <dsp:sp modelId="{4766D430-9948-4C80-B848-93C0F651358E}">
      <dsp:nvSpPr>
        <dsp:cNvPr id="0" name=""/>
        <dsp:cNvSpPr/>
      </dsp:nvSpPr>
      <dsp:spPr>
        <a:xfrm>
          <a:off x="1380102" y="367634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EEEF-A2CE-46BB-BCD0-AFC4436B1260}">
      <dsp:nvSpPr>
        <dsp:cNvPr id="0" name=""/>
        <dsp:cNvSpPr/>
      </dsp:nvSpPr>
      <dsp:spPr>
        <a:xfrm>
          <a:off x="1483610" y="371959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Multiple writers – single file:</a:t>
          </a:r>
          <a:br>
            <a:rPr lang="en-US" sz="2800" kern="1200" dirty="0"/>
          </a:br>
          <a:r>
            <a:rPr lang="en-US" sz="2800" kern="1200" dirty="0"/>
            <a:t>HDF5 </a:t>
          </a:r>
          <a:r>
            <a:rPr lang="en-US" sz="2800" kern="1200" dirty="0" err="1"/>
            <a:t>hyperslabs</a:t>
          </a:r>
          <a:endParaRPr lang="en-US" sz="2800" kern="1200" dirty="0"/>
        </a:p>
      </dsp:txBody>
      <dsp:txXfrm>
        <a:off x="1483610" y="3719594"/>
        <a:ext cx="5416901" cy="865022"/>
      </dsp:txXfrm>
    </dsp:sp>
    <dsp:sp modelId="{A725A01F-3320-40D9-BE44-B64BC546C366}">
      <dsp:nvSpPr>
        <dsp:cNvPr id="0" name=""/>
        <dsp:cNvSpPr/>
      </dsp:nvSpPr>
      <dsp:spPr>
        <a:xfrm>
          <a:off x="1380102" y="458461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B53D-1D75-4949-B065-60F72C3D7A58}">
      <dsp:nvSpPr>
        <dsp:cNvPr id="0" name=""/>
        <dsp:cNvSpPr/>
      </dsp:nvSpPr>
      <dsp:spPr>
        <a:xfrm>
          <a:off x="1483610" y="462786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writers – many files:</a:t>
          </a:r>
          <a:br>
            <a:rPr lang="en-US" sz="2800" kern="1200" dirty="0"/>
          </a:br>
          <a:r>
            <a:rPr lang="en-US" sz="2800" kern="1200" dirty="0"/>
            <a:t>High throughput</a:t>
          </a:r>
        </a:p>
      </dsp:txBody>
      <dsp:txXfrm>
        <a:off x="1483610" y="4627867"/>
        <a:ext cx="5416901" cy="865022"/>
      </dsp:txXfrm>
    </dsp:sp>
    <dsp:sp modelId="{D1DA0F12-9B74-4F59-8D13-7F4FBBAE6850}">
      <dsp:nvSpPr>
        <dsp:cNvPr id="0" name=""/>
        <dsp:cNvSpPr/>
      </dsp:nvSpPr>
      <dsp:spPr>
        <a:xfrm>
          <a:off x="1380102" y="549288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43D0-2B01-4055-8B23-CD4CC8EA116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3A00-EDDD-46F0-9B08-2A45396970E9}">
      <dsp:nvSpPr>
        <dsp:cNvPr id="0" name=""/>
        <dsp:cNvSpPr/>
      </dsp:nvSpPr>
      <dsp:spPr>
        <a:xfrm>
          <a:off x="0" y="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Theory</a:t>
          </a:r>
        </a:p>
      </dsp:txBody>
      <dsp:txXfrm>
        <a:off x="0" y="0"/>
        <a:ext cx="1380102" cy="2768070"/>
      </dsp:txXfrm>
    </dsp:sp>
    <dsp:sp modelId="{E761F1E8-7DDF-4697-9FDA-A649FC59825F}">
      <dsp:nvSpPr>
        <dsp:cNvPr id="0" name=""/>
        <dsp:cNvSpPr/>
      </dsp:nvSpPr>
      <dsp:spPr>
        <a:xfrm>
          <a:off x="1483610" y="4325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What is a parallel file system?</a:t>
          </a:r>
        </a:p>
      </dsp:txBody>
      <dsp:txXfrm>
        <a:off x="1483610" y="43251"/>
        <a:ext cx="5416901" cy="865022"/>
      </dsp:txXfrm>
    </dsp:sp>
    <dsp:sp modelId="{3D036985-16BC-49CC-9D87-149D8300F905}">
      <dsp:nvSpPr>
        <dsp:cNvPr id="0" name=""/>
        <dsp:cNvSpPr/>
      </dsp:nvSpPr>
      <dsp:spPr>
        <a:xfrm>
          <a:off x="1380102" y="90827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C993-1DDC-4186-AA43-52F7F484A3A3}">
      <dsp:nvSpPr>
        <dsp:cNvPr id="0" name=""/>
        <dsp:cNvSpPr/>
      </dsp:nvSpPr>
      <dsp:spPr>
        <a:xfrm>
          <a:off x="1483610" y="95152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</a:t>
          </a:r>
          <a:r>
            <a:rPr lang="en-US" sz="2800" kern="1200" dirty="0" err="1"/>
            <a:t>Lustre</a:t>
          </a:r>
          <a:r>
            <a:rPr lang="en-US" sz="2800" kern="1200" dirty="0"/>
            <a:t> parallel file system</a:t>
          </a:r>
        </a:p>
      </dsp:txBody>
      <dsp:txXfrm>
        <a:off x="1483610" y="951524"/>
        <a:ext cx="5416901" cy="865022"/>
      </dsp:txXfrm>
    </dsp:sp>
    <dsp:sp modelId="{B7F58434-F8C4-466D-B63F-86FC4D8C4CDF}">
      <dsp:nvSpPr>
        <dsp:cNvPr id="0" name=""/>
        <dsp:cNvSpPr/>
      </dsp:nvSpPr>
      <dsp:spPr>
        <a:xfrm>
          <a:off x="1380102" y="181654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FCF5-8E8D-49B7-A306-D6142D56B4D8}">
      <dsp:nvSpPr>
        <dsp:cNvPr id="0" name=""/>
        <dsp:cNvSpPr/>
      </dsp:nvSpPr>
      <dsp:spPr>
        <a:xfrm>
          <a:off x="1483610" y="185979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Parallel input/output</a:t>
          </a:r>
        </a:p>
      </dsp:txBody>
      <dsp:txXfrm>
        <a:off x="1483610" y="1859797"/>
        <a:ext cx="5416901" cy="865022"/>
      </dsp:txXfrm>
    </dsp:sp>
    <dsp:sp modelId="{FC0CD154-4723-4864-9855-40F95AC11A3F}">
      <dsp:nvSpPr>
        <dsp:cNvPr id="0" name=""/>
        <dsp:cNvSpPr/>
      </dsp:nvSpPr>
      <dsp:spPr>
        <a:xfrm>
          <a:off x="1380102" y="272481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3452-D22A-437D-A4C4-125D300F298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2E85-C40C-4618-9196-1D26EC2B935C}">
      <dsp:nvSpPr>
        <dsp:cNvPr id="0" name=""/>
        <dsp:cNvSpPr/>
      </dsp:nvSpPr>
      <dsp:spPr>
        <a:xfrm>
          <a:off x="0" y="276807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Use cases</a:t>
          </a:r>
        </a:p>
      </dsp:txBody>
      <dsp:txXfrm>
        <a:off x="0" y="2768070"/>
        <a:ext cx="1380102" cy="2768070"/>
      </dsp:txXfrm>
    </dsp:sp>
    <dsp:sp modelId="{D91DC4C9-BF41-4F22-A368-6297F42199D9}">
      <dsp:nvSpPr>
        <dsp:cNvPr id="0" name=""/>
        <dsp:cNvSpPr/>
      </dsp:nvSpPr>
      <dsp:spPr>
        <a:xfrm>
          <a:off x="1483610" y="281132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Single writer – single file: Int2lm</a:t>
          </a:r>
        </a:p>
      </dsp:txBody>
      <dsp:txXfrm>
        <a:off x="1483610" y="2811321"/>
        <a:ext cx="5416901" cy="865022"/>
      </dsp:txXfrm>
    </dsp:sp>
    <dsp:sp modelId="{4766D430-9948-4C80-B848-93C0F651358E}">
      <dsp:nvSpPr>
        <dsp:cNvPr id="0" name=""/>
        <dsp:cNvSpPr/>
      </dsp:nvSpPr>
      <dsp:spPr>
        <a:xfrm>
          <a:off x="1380102" y="367634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EEEF-A2CE-46BB-BCD0-AFC4436B1260}">
      <dsp:nvSpPr>
        <dsp:cNvPr id="0" name=""/>
        <dsp:cNvSpPr/>
      </dsp:nvSpPr>
      <dsp:spPr>
        <a:xfrm>
          <a:off x="1483610" y="371959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Multiple writers – single file:</a:t>
          </a:r>
          <a:br>
            <a:rPr lang="en-US" sz="2800" kern="1200" dirty="0"/>
          </a:br>
          <a:r>
            <a:rPr lang="en-US" sz="2800" kern="1200" dirty="0"/>
            <a:t>HDF5 </a:t>
          </a:r>
          <a:r>
            <a:rPr lang="en-US" sz="2800" kern="1200" dirty="0" err="1"/>
            <a:t>hyperslabs</a:t>
          </a:r>
          <a:endParaRPr lang="en-US" sz="2800" kern="1200" dirty="0"/>
        </a:p>
      </dsp:txBody>
      <dsp:txXfrm>
        <a:off x="1483610" y="3719594"/>
        <a:ext cx="5416901" cy="865022"/>
      </dsp:txXfrm>
    </dsp:sp>
    <dsp:sp modelId="{A725A01F-3320-40D9-BE44-B64BC546C366}">
      <dsp:nvSpPr>
        <dsp:cNvPr id="0" name=""/>
        <dsp:cNvSpPr/>
      </dsp:nvSpPr>
      <dsp:spPr>
        <a:xfrm>
          <a:off x="1380102" y="458461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B53D-1D75-4949-B065-60F72C3D7A58}">
      <dsp:nvSpPr>
        <dsp:cNvPr id="0" name=""/>
        <dsp:cNvSpPr/>
      </dsp:nvSpPr>
      <dsp:spPr>
        <a:xfrm>
          <a:off x="1483610" y="462786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writers – many files:</a:t>
          </a:r>
          <a:br>
            <a:rPr lang="en-US" sz="2800" kern="1200" dirty="0"/>
          </a:br>
          <a:r>
            <a:rPr lang="en-US" sz="2800" kern="1200" dirty="0"/>
            <a:t>High throughput</a:t>
          </a:r>
        </a:p>
      </dsp:txBody>
      <dsp:txXfrm>
        <a:off x="1483610" y="4627867"/>
        <a:ext cx="5416901" cy="865022"/>
      </dsp:txXfrm>
    </dsp:sp>
    <dsp:sp modelId="{D1DA0F12-9B74-4F59-8D13-7F4FBBAE6850}">
      <dsp:nvSpPr>
        <dsp:cNvPr id="0" name=""/>
        <dsp:cNvSpPr/>
      </dsp:nvSpPr>
      <dsp:spPr>
        <a:xfrm>
          <a:off x="1380102" y="549288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43D0-2B01-4055-8B23-CD4CC8EA116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3A00-EDDD-46F0-9B08-2A45396970E9}">
      <dsp:nvSpPr>
        <dsp:cNvPr id="0" name=""/>
        <dsp:cNvSpPr/>
      </dsp:nvSpPr>
      <dsp:spPr>
        <a:xfrm>
          <a:off x="0" y="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Theory</a:t>
          </a:r>
        </a:p>
      </dsp:txBody>
      <dsp:txXfrm>
        <a:off x="0" y="0"/>
        <a:ext cx="1380102" cy="2768070"/>
      </dsp:txXfrm>
    </dsp:sp>
    <dsp:sp modelId="{E761F1E8-7DDF-4697-9FDA-A649FC59825F}">
      <dsp:nvSpPr>
        <dsp:cNvPr id="0" name=""/>
        <dsp:cNvSpPr/>
      </dsp:nvSpPr>
      <dsp:spPr>
        <a:xfrm>
          <a:off x="1483610" y="4325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What is a parallel file system?</a:t>
          </a:r>
        </a:p>
      </dsp:txBody>
      <dsp:txXfrm>
        <a:off x="1483610" y="43251"/>
        <a:ext cx="5416901" cy="865022"/>
      </dsp:txXfrm>
    </dsp:sp>
    <dsp:sp modelId="{3D036985-16BC-49CC-9D87-149D8300F905}">
      <dsp:nvSpPr>
        <dsp:cNvPr id="0" name=""/>
        <dsp:cNvSpPr/>
      </dsp:nvSpPr>
      <dsp:spPr>
        <a:xfrm>
          <a:off x="1380102" y="90827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C993-1DDC-4186-AA43-52F7F484A3A3}">
      <dsp:nvSpPr>
        <dsp:cNvPr id="0" name=""/>
        <dsp:cNvSpPr/>
      </dsp:nvSpPr>
      <dsp:spPr>
        <a:xfrm>
          <a:off x="1483610" y="95152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</a:t>
          </a:r>
          <a:r>
            <a:rPr lang="en-US" sz="2800" kern="1200" dirty="0" err="1"/>
            <a:t>Lustre</a:t>
          </a:r>
          <a:r>
            <a:rPr lang="en-US" sz="2800" kern="1200" dirty="0"/>
            <a:t> parallel file system</a:t>
          </a:r>
        </a:p>
      </dsp:txBody>
      <dsp:txXfrm>
        <a:off x="1483610" y="951524"/>
        <a:ext cx="5416901" cy="865022"/>
      </dsp:txXfrm>
    </dsp:sp>
    <dsp:sp modelId="{B7F58434-F8C4-466D-B63F-86FC4D8C4CDF}">
      <dsp:nvSpPr>
        <dsp:cNvPr id="0" name=""/>
        <dsp:cNvSpPr/>
      </dsp:nvSpPr>
      <dsp:spPr>
        <a:xfrm>
          <a:off x="1380102" y="181654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FCF5-8E8D-49B7-A306-D6142D56B4D8}">
      <dsp:nvSpPr>
        <dsp:cNvPr id="0" name=""/>
        <dsp:cNvSpPr/>
      </dsp:nvSpPr>
      <dsp:spPr>
        <a:xfrm>
          <a:off x="1483610" y="185979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Parallel input/output</a:t>
          </a:r>
        </a:p>
      </dsp:txBody>
      <dsp:txXfrm>
        <a:off x="1483610" y="1859797"/>
        <a:ext cx="5416901" cy="865022"/>
      </dsp:txXfrm>
    </dsp:sp>
    <dsp:sp modelId="{FC0CD154-4723-4864-9855-40F95AC11A3F}">
      <dsp:nvSpPr>
        <dsp:cNvPr id="0" name=""/>
        <dsp:cNvSpPr/>
      </dsp:nvSpPr>
      <dsp:spPr>
        <a:xfrm>
          <a:off x="1380102" y="272481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3452-D22A-437D-A4C4-125D300F298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2E85-C40C-4618-9196-1D26EC2B935C}">
      <dsp:nvSpPr>
        <dsp:cNvPr id="0" name=""/>
        <dsp:cNvSpPr/>
      </dsp:nvSpPr>
      <dsp:spPr>
        <a:xfrm>
          <a:off x="0" y="276807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Use cases</a:t>
          </a:r>
        </a:p>
      </dsp:txBody>
      <dsp:txXfrm>
        <a:off x="0" y="2768070"/>
        <a:ext cx="1380102" cy="2768070"/>
      </dsp:txXfrm>
    </dsp:sp>
    <dsp:sp modelId="{D91DC4C9-BF41-4F22-A368-6297F42199D9}">
      <dsp:nvSpPr>
        <dsp:cNvPr id="0" name=""/>
        <dsp:cNvSpPr/>
      </dsp:nvSpPr>
      <dsp:spPr>
        <a:xfrm>
          <a:off x="1483610" y="281132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Single writer – single file: Int2lm</a:t>
          </a:r>
        </a:p>
      </dsp:txBody>
      <dsp:txXfrm>
        <a:off x="1483610" y="2811321"/>
        <a:ext cx="5416901" cy="865022"/>
      </dsp:txXfrm>
    </dsp:sp>
    <dsp:sp modelId="{4766D430-9948-4C80-B848-93C0F651358E}">
      <dsp:nvSpPr>
        <dsp:cNvPr id="0" name=""/>
        <dsp:cNvSpPr/>
      </dsp:nvSpPr>
      <dsp:spPr>
        <a:xfrm>
          <a:off x="1380102" y="367634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EEEF-A2CE-46BB-BCD0-AFC4436B1260}">
      <dsp:nvSpPr>
        <dsp:cNvPr id="0" name=""/>
        <dsp:cNvSpPr/>
      </dsp:nvSpPr>
      <dsp:spPr>
        <a:xfrm>
          <a:off x="1483610" y="371959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Multiple writers – single file:</a:t>
          </a:r>
          <a:br>
            <a:rPr lang="en-US" sz="2800" b="1" kern="1200" dirty="0"/>
          </a:br>
          <a:r>
            <a:rPr lang="en-US" sz="2800" b="1" kern="1200" dirty="0"/>
            <a:t>HDF5 </a:t>
          </a:r>
          <a:r>
            <a:rPr lang="en-US" sz="2800" b="1" kern="1200" dirty="0" err="1"/>
            <a:t>hyperslabs</a:t>
          </a:r>
          <a:endParaRPr lang="en-US" sz="2800" b="1" kern="1200" dirty="0"/>
        </a:p>
      </dsp:txBody>
      <dsp:txXfrm>
        <a:off x="1483610" y="3719594"/>
        <a:ext cx="5416901" cy="865022"/>
      </dsp:txXfrm>
    </dsp:sp>
    <dsp:sp modelId="{A725A01F-3320-40D9-BE44-B64BC546C366}">
      <dsp:nvSpPr>
        <dsp:cNvPr id="0" name=""/>
        <dsp:cNvSpPr/>
      </dsp:nvSpPr>
      <dsp:spPr>
        <a:xfrm>
          <a:off x="1380102" y="458461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B53D-1D75-4949-B065-60F72C3D7A58}">
      <dsp:nvSpPr>
        <dsp:cNvPr id="0" name=""/>
        <dsp:cNvSpPr/>
      </dsp:nvSpPr>
      <dsp:spPr>
        <a:xfrm>
          <a:off x="1483610" y="462786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writers – many files:</a:t>
          </a:r>
          <a:br>
            <a:rPr lang="en-US" sz="2800" kern="1200" dirty="0"/>
          </a:br>
          <a:r>
            <a:rPr lang="en-US" sz="2800" kern="1200" dirty="0"/>
            <a:t>High throughput</a:t>
          </a:r>
        </a:p>
      </dsp:txBody>
      <dsp:txXfrm>
        <a:off x="1483610" y="4627867"/>
        <a:ext cx="5416901" cy="865022"/>
      </dsp:txXfrm>
    </dsp:sp>
    <dsp:sp modelId="{D1DA0F12-9B74-4F59-8D13-7F4FBBAE6850}">
      <dsp:nvSpPr>
        <dsp:cNvPr id="0" name=""/>
        <dsp:cNvSpPr/>
      </dsp:nvSpPr>
      <dsp:spPr>
        <a:xfrm>
          <a:off x="1380102" y="549288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43D0-2B01-4055-8B23-CD4CC8EA116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3A00-EDDD-46F0-9B08-2A45396970E9}">
      <dsp:nvSpPr>
        <dsp:cNvPr id="0" name=""/>
        <dsp:cNvSpPr/>
      </dsp:nvSpPr>
      <dsp:spPr>
        <a:xfrm>
          <a:off x="0" y="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Theory</a:t>
          </a:r>
        </a:p>
      </dsp:txBody>
      <dsp:txXfrm>
        <a:off x="0" y="0"/>
        <a:ext cx="1380102" cy="2768070"/>
      </dsp:txXfrm>
    </dsp:sp>
    <dsp:sp modelId="{E761F1E8-7DDF-4697-9FDA-A649FC59825F}">
      <dsp:nvSpPr>
        <dsp:cNvPr id="0" name=""/>
        <dsp:cNvSpPr/>
      </dsp:nvSpPr>
      <dsp:spPr>
        <a:xfrm>
          <a:off x="1483610" y="4325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What is a parallel file system?</a:t>
          </a:r>
        </a:p>
      </dsp:txBody>
      <dsp:txXfrm>
        <a:off x="1483610" y="43251"/>
        <a:ext cx="5416901" cy="865022"/>
      </dsp:txXfrm>
    </dsp:sp>
    <dsp:sp modelId="{3D036985-16BC-49CC-9D87-149D8300F905}">
      <dsp:nvSpPr>
        <dsp:cNvPr id="0" name=""/>
        <dsp:cNvSpPr/>
      </dsp:nvSpPr>
      <dsp:spPr>
        <a:xfrm>
          <a:off x="1380102" y="90827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C993-1DDC-4186-AA43-52F7F484A3A3}">
      <dsp:nvSpPr>
        <dsp:cNvPr id="0" name=""/>
        <dsp:cNvSpPr/>
      </dsp:nvSpPr>
      <dsp:spPr>
        <a:xfrm>
          <a:off x="1483610" y="95152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</a:t>
          </a:r>
          <a:r>
            <a:rPr lang="en-US" sz="2800" kern="1200" dirty="0" err="1"/>
            <a:t>Lustre</a:t>
          </a:r>
          <a:r>
            <a:rPr lang="en-US" sz="2800" kern="1200" dirty="0"/>
            <a:t> parallel file system</a:t>
          </a:r>
        </a:p>
      </dsp:txBody>
      <dsp:txXfrm>
        <a:off x="1483610" y="951524"/>
        <a:ext cx="5416901" cy="865022"/>
      </dsp:txXfrm>
    </dsp:sp>
    <dsp:sp modelId="{B7F58434-F8C4-466D-B63F-86FC4D8C4CDF}">
      <dsp:nvSpPr>
        <dsp:cNvPr id="0" name=""/>
        <dsp:cNvSpPr/>
      </dsp:nvSpPr>
      <dsp:spPr>
        <a:xfrm>
          <a:off x="1380102" y="181654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FCF5-8E8D-49B7-A306-D6142D56B4D8}">
      <dsp:nvSpPr>
        <dsp:cNvPr id="0" name=""/>
        <dsp:cNvSpPr/>
      </dsp:nvSpPr>
      <dsp:spPr>
        <a:xfrm>
          <a:off x="1483610" y="185979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Parallel input/output</a:t>
          </a:r>
        </a:p>
      </dsp:txBody>
      <dsp:txXfrm>
        <a:off x="1483610" y="1859797"/>
        <a:ext cx="5416901" cy="865022"/>
      </dsp:txXfrm>
    </dsp:sp>
    <dsp:sp modelId="{FC0CD154-4723-4864-9855-40F95AC11A3F}">
      <dsp:nvSpPr>
        <dsp:cNvPr id="0" name=""/>
        <dsp:cNvSpPr/>
      </dsp:nvSpPr>
      <dsp:spPr>
        <a:xfrm>
          <a:off x="1380102" y="272481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3452-D22A-437D-A4C4-125D300F298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2E85-C40C-4618-9196-1D26EC2B935C}">
      <dsp:nvSpPr>
        <dsp:cNvPr id="0" name=""/>
        <dsp:cNvSpPr/>
      </dsp:nvSpPr>
      <dsp:spPr>
        <a:xfrm>
          <a:off x="0" y="2768070"/>
          <a:ext cx="138010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Use cases</a:t>
          </a:r>
        </a:p>
      </dsp:txBody>
      <dsp:txXfrm>
        <a:off x="0" y="2768070"/>
        <a:ext cx="1380102" cy="2768070"/>
      </dsp:txXfrm>
    </dsp:sp>
    <dsp:sp modelId="{D91DC4C9-BF41-4F22-A368-6297F42199D9}">
      <dsp:nvSpPr>
        <dsp:cNvPr id="0" name=""/>
        <dsp:cNvSpPr/>
      </dsp:nvSpPr>
      <dsp:spPr>
        <a:xfrm>
          <a:off x="1483610" y="2811321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Single writer – single file: Int2lm</a:t>
          </a:r>
        </a:p>
      </dsp:txBody>
      <dsp:txXfrm>
        <a:off x="1483610" y="2811321"/>
        <a:ext cx="5416901" cy="865022"/>
      </dsp:txXfrm>
    </dsp:sp>
    <dsp:sp modelId="{4766D430-9948-4C80-B848-93C0F651358E}">
      <dsp:nvSpPr>
        <dsp:cNvPr id="0" name=""/>
        <dsp:cNvSpPr/>
      </dsp:nvSpPr>
      <dsp:spPr>
        <a:xfrm>
          <a:off x="1380102" y="367634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EEEF-A2CE-46BB-BCD0-AFC4436B1260}">
      <dsp:nvSpPr>
        <dsp:cNvPr id="0" name=""/>
        <dsp:cNvSpPr/>
      </dsp:nvSpPr>
      <dsp:spPr>
        <a:xfrm>
          <a:off x="1483610" y="3719594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Multiple writers – single file:</a:t>
          </a:r>
          <a:br>
            <a:rPr lang="en-US" sz="2800" b="0" kern="1200" dirty="0"/>
          </a:br>
          <a:r>
            <a:rPr lang="en-US" sz="2800" b="0" kern="1200" dirty="0"/>
            <a:t>HDF5 </a:t>
          </a:r>
          <a:r>
            <a:rPr lang="en-US" sz="2800" b="0" kern="1200" dirty="0" err="1"/>
            <a:t>hyperslabs</a:t>
          </a:r>
          <a:endParaRPr lang="en-US" sz="2800" b="0" kern="1200" dirty="0"/>
        </a:p>
      </dsp:txBody>
      <dsp:txXfrm>
        <a:off x="1483610" y="3719594"/>
        <a:ext cx="5416901" cy="865022"/>
      </dsp:txXfrm>
    </dsp:sp>
    <dsp:sp modelId="{A725A01F-3320-40D9-BE44-B64BC546C366}">
      <dsp:nvSpPr>
        <dsp:cNvPr id="0" name=""/>
        <dsp:cNvSpPr/>
      </dsp:nvSpPr>
      <dsp:spPr>
        <a:xfrm>
          <a:off x="1380102" y="4584616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B53D-1D75-4949-B065-60F72C3D7A58}">
      <dsp:nvSpPr>
        <dsp:cNvPr id="0" name=""/>
        <dsp:cNvSpPr/>
      </dsp:nvSpPr>
      <dsp:spPr>
        <a:xfrm>
          <a:off x="1483610" y="4627867"/>
          <a:ext cx="5416901" cy="865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Many writers – many files:</a:t>
          </a:r>
          <a:br>
            <a:rPr lang="en-US" sz="2800" b="1" kern="1200" dirty="0"/>
          </a:br>
          <a:r>
            <a:rPr lang="en-US" sz="2800" b="1" kern="1200" dirty="0"/>
            <a:t>High throughput</a:t>
          </a:r>
        </a:p>
      </dsp:txBody>
      <dsp:txXfrm>
        <a:off x="1483610" y="4627867"/>
        <a:ext cx="5416901" cy="865022"/>
      </dsp:txXfrm>
    </dsp:sp>
    <dsp:sp modelId="{D1DA0F12-9B74-4F59-8D13-7F4FBBAE6850}">
      <dsp:nvSpPr>
        <dsp:cNvPr id="0" name=""/>
        <dsp:cNvSpPr/>
      </dsp:nvSpPr>
      <dsp:spPr>
        <a:xfrm>
          <a:off x="1380102" y="549288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59EAB-B1BA-499F-AF70-56EDE2F7DE63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6CD55-237C-438B-B99A-B07E2897DF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36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need to fix the design of this slide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6CD55-237C-438B-B99A-B07E2897DF4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71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6CD55-237C-438B-B99A-B07E2897DF4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38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A61-6BB5-43AA-BEC0-33163D1E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40E29-5AA2-47BC-974D-8B0E7478F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D01B-E96A-492F-B6FD-9A6BCBAF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B3C9-98A6-48F1-8BF0-BD2A09C8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B4DD-750E-466C-B907-9A4A88B5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3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627-D270-4931-A975-4015A300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B9FDD-AE39-44A1-8A4B-AFC39325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D947-3007-493F-BAF1-EFEADC04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0A82-A1C9-4443-A586-4DA43EAB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E230-1EC2-415C-B8B0-A08B5AB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0467C-DC79-47EB-8CCF-81458BD95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A0795-7879-4793-862E-6E8D50012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21D4-E828-49A8-936F-E3D5FE82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4957-A19A-4560-9951-B8C40FC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9C86-0779-4C13-8C22-AF664319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84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1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9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4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F6C-F12D-41A6-8722-9B817EAC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6C27-B4C8-4E0A-A981-2EEEF8EC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2331-977A-4400-8E1C-4C4F34D1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026D-F3B0-484A-B797-65A414E2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7481-660C-4B4D-A788-94079C3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59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2D09-1709-4BE5-88FF-1BB926FB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957B-C4F1-431F-94D9-B61208D7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E08CC-652D-43A8-8FD3-40C3C0AF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4326-F19F-401A-998F-4C36A7D8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2497-71DF-400C-8406-5E46AE1A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24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FF33-EDDD-4A8C-B16D-3DB51005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D8D2-0D46-4A8D-BB41-068FBD01C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6A5C3-0E3A-4D77-8D84-0817ADF7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6000E-A8D8-4B4B-A790-50168EE9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EEE26-231F-4659-80A7-89EDE1C4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AA6E-65BC-481A-89A0-3628C02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01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E66B-CCEF-4BDE-9DD5-9ED242EC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0B3A-AFE0-439D-81C5-EEBA9F3E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1D67C-FD68-4FDE-AB22-4C99A0EA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EA2F5-2910-448E-8EFF-D25968171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5B444-7C42-4BB2-9115-9B3A09566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1B86F-E88E-4C2A-AE68-3B30BA92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9E634-2BD8-42FC-916C-FD31A631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960CF-194D-46C4-9E4E-57EBB09B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3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7C5A-FEEA-4DB7-92AB-A7E5ADA8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9496-1805-470B-9D03-BEDF8C5B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A1F86-5E7F-42B1-84B5-88BA83A5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B565C-2473-4A86-BADF-0D5095AD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53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2798F-D2E7-4B4B-B56F-85C0237A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38BC8-FF9E-497F-BC38-A15CADB3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24310-E06A-41FF-B7F5-0082D74A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9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2FC6-5925-4766-85C1-72EA8BD3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CB3C-5EC1-4FCD-A466-47EAAC1B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73B16-5FFD-4200-9220-C4404BF16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6586E-431F-4FDA-B01E-514945CC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D89D-123A-405C-B161-607FFE45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9F0A-E8A2-42E4-B2A2-6B47952E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1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1226-C9B0-4A08-84CA-E001E480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A53C-711B-44DB-891F-7BE54DA80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841D-DCD5-4C6A-827C-E61E3E9F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CCEA-E074-4767-B3AE-6C764933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3B76-1C1E-43FD-9A9D-B3880266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6B0B-ABE6-46F6-98D1-98C007E3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43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60355-DA3F-4CDB-B30F-5462EEB5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51FF-C6CE-4F0B-8520-BFFD720D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1EA3-D056-41C7-A63B-34F261E8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037C-4938-45F1-8BFC-F835ED7BA7C1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F10B-98D2-4F19-9A49-9F69D08DE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7381-E41C-4DC8-81FE-7FD412EE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379D-E07A-4293-9D52-5FAF52CEEE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4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727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Parallel I/O and the</a:t>
            </a:r>
            <a:br>
              <a:rPr lang="en-US" dirty="0">
                <a:solidFill>
                  <a:srgbClr val="4E5865"/>
                </a:solidFill>
              </a:rPr>
            </a:br>
            <a:r>
              <a:rPr lang="en-US" dirty="0" err="1">
                <a:solidFill>
                  <a:srgbClr val="4E5865"/>
                </a:solidFill>
              </a:rPr>
              <a:t>Lustre</a:t>
            </a:r>
            <a:r>
              <a:rPr lang="en-US" dirty="0">
                <a:solidFill>
                  <a:srgbClr val="4E5865"/>
                </a:solidFill>
              </a:rPr>
              <a:t> file system</a:t>
            </a:r>
          </a:p>
        </p:txBody>
      </p:sp>
    </p:spTree>
    <p:extLst>
      <p:ext uri="{BB962C8B-B14F-4D97-AF65-F5344CB8AC3E}">
        <p14:creationId xmlns:p14="http://schemas.microsoft.com/office/powerpoint/2010/main" val="123829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KU Leuven </a:t>
            </a:r>
            <a:r>
              <a:rPr lang="en-US" sz="4800" b="1" dirty="0" err="1"/>
              <a:t>Lustre</a:t>
            </a:r>
            <a:r>
              <a:rPr lang="en-US" sz="4800" b="1" dirty="0"/>
              <a:t> setup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91FE9-36D3-4CDE-9F5B-6350987A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metadata servers</a:t>
            </a:r>
          </a:p>
          <a:p>
            <a:pPr marL="457200" lvl="1" indent="0">
              <a:buNone/>
            </a:pPr>
            <a:r>
              <a:rPr lang="en-US" dirty="0"/>
              <a:t>Users/projects are alternated between metadata servers</a:t>
            </a:r>
          </a:p>
          <a:p>
            <a:pPr marL="457200" lvl="1" indent="0">
              <a:buNone/>
            </a:pPr>
            <a:r>
              <a:rPr lang="en-US" dirty="0"/>
              <a:t>For 1 user/project: metadata is not striped</a:t>
            </a:r>
          </a:p>
          <a:p>
            <a:r>
              <a:rPr lang="en-US" dirty="0"/>
              <a:t>Flash pool</a:t>
            </a:r>
          </a:p>
          <a:p>
            <a:pPr marL="457200" lvl="1" indent="0">
              <a:buNone/>
            </a:pPr>
            <a:r>
              <a:rPr lang="en-US" dirty="0"/>
              <a:t>Contains 2 OSTs backed by SDDs (60TB total capacity)</a:t>
            </a:r>
          </a:p>
          <a:p>
            <a:pPr marL="457200" lvl="1" indent="0">
              <a:buNone/>
            </a:pPr>
            <a:r>
              <a:rPr lang="en-US" dirty="0"/>
              <a:t>Intended for small files and files requiring random access</a:t>
            </a:r>
          </a:p>
          <a:p>
            <a:r>
              <a:rPr lang="en-US" dirty="0"/>
              <a:t>Disk pool</a:t>
            </a:r>
          </a:p>
          <a:p>
            <a:pPr marL="457200" lvl="1" indent="0">
              <a:buNone/>
            </a:pPr>
            <a:r>
              <a:rPr lang="en-US" dirty="0"/>
              <a:t>Contains 8 OSTs backed by HDDs (3 000TB total capacity)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0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KU Leuven </a:t>
            </a:r>
            <a:r>
              <a:rPr lang="en-US" sz="4800" b="1" dirty="0" err="1"/>
              <a:t>Lustre</a:t>
            </a:r>
            <a:r>
              <a:rPr lang="en-US" sz="4800" b="1" dirty="0"/>
              <a:t> default striping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91FE9-36D3-4CDE-9F5B-6350987A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Your $VSC_SCRATCH directory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setstripe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-E 128k -L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 # Store first 128k of file together with metadata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-E 1M --pool flash -c 1 -S 1M \ # Store next 1M on SDD with stripe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# count 1 and stripe size 1M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-E -1 --pool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sdisk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-c 8 -S 4M \ # Store rest of file on HDD with stripe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# count 8 (all OSTs) and stripe size 4M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/lustre1/scratch </a:t>
            </a:r>
            <a:endParaRPr lang="en-US" sz="1400" dirty="0"/>
          </a:p>
          <a:p>
            <a:r>
              <a:rPr lang="en-US" dirty="0"/>
              <a:t>Staging directories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setstripe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--pool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sdisk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-c -1 -S 4M \ # Store entire file on HDD using all OSTs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	                    # and stripe size 4M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/lustre1/project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1D4C7-260E-4671-813C-F79A834DB2BF}"/>
              </a:ext>
            </a:extLst>
          </p:cNvPr>
          <p:cNvSpPr txBox="1"/>
          <p:nvPr/>
        </p:nvSpPr>
        <p:spPr>
          <a:xfrm>
            <a:off x="949390" y="4324939"/>
            <a:ext cx="1029322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You can use these commands to adapt settings for your own folders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Files/directories inherit settings from parent directory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 it with care, you </a:t>
            </a:r>
            <a:r>
              <a:rPr lang="en-US" sz="2800" i="1" dirty="0"/>
              <a:t>can</a:t>
            </a:r>
            <a:r>
              <a:rPr lang="en-US" sz="2800" dirty="0"/>
              <a:t> mess things up</a:t>
            </a:r>
          </a:p>
        </p:txBody>
      </p:sp>
    </p:spTree>
    <p:extLst>
      <p:ext uri="{BB962C8B-B14F-4D97-AF65-F5344CB8AC3E}">
        <p14:creationId xmlns:p14="http://schemas.microsoft.com/office/powerpoint/2010/main" val="19540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Overview</a:t>
            </a:r>
            <a:endParaRPr lang="nl-BE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DDBEA3-487D-761A-ED6E-23D25E85F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828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97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Parallel I/O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FC619-F33A-430B-8549-167BBB1D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4000" dirty="0"/>
              <a:t>Parallel file system:</a:t>
            </a:r>
          </a:p>
          <a:p>
            <a:pPr marL="457200" lvl="1" indent="0">
              <a:buNone/>
            </a:pPr>
            <a:r>
              <a:rPr lang="en-US" sz="3600" dirty="0"/>
              <a:t>Distributes files over multiple storage servers</a:t>
            </a:r>
          </a:p>
          <a:p>
            <a:pPr marL="457200" lvl="1" indent="0">
              <a:buNone/>
            </a:pPr>
            <a:r>
              <a:rPr lang="nl-BE" sz="3600" dirty="0"/>
              <a:t>in a transparant way </a:t>
            </a:r>
            <a:r>
              <a:rPr lang="nl-BE" sz="3600" dirty="0" err="1"/>
              <a:t>to</a:t>
            </a:r>
            <a:r>
              <a:rPr lang="nl-BE" sz="3600" dirty="0"/>
              <a:t> (multiple) clients</a:t>
            </a:r>
          </a:p>
          <a:p>
            <a:r>
              <a:rPr lang="en-US" sz="4000" dirty="0"/>
              <a:t>Parallel I/O:</a:t>
            </a:r>
          </a:p>
          <a:p>
            <a:pPr marL="457200" lvl="1" indent="0">
              <a:buNone/>
            </a:pPr>
            <a:r>
              <a:rPr lang="en-US" sz="3600" dirty="0"/>
              <a:t>multiple processes perform</a:t>
            </a:r>
            <a:r>
              <a:rPr lang="en-US" sz="3600" i="1" dirty="0"/>
              <a:t> coordinated</a:t>
            </a:r>
            <a:r>
              <a:rPr lang="en-US" sz="3600" dirty="0"/>
              <a:t> read/write operations on a file (definition in this presentation)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85336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parallel I/O stack</a:t>
            </a:r>
            <a:endParaRPr lang="nl-BE" sz="4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387E1-1AED-4091-A9DF-0D99B539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7398" y="1573730"/>
            <a:ext cx="7341995" cy="413724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0C54A-AFC3-4FF4-9075-91DE1C989B7A}"/>
              </a:ext>
            </a:extLst>
          </p:cNvPr>
          <p:cNvSpPr txBox="1">
            <a:spLocks/>
          </p:cNvSpPr>
          <p:nvPr/>
        </p:nvSpPr>
        <p:spPr>
          <a:xfrm>
            <a:off x="0" y="5969402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sz="3200" dirty="0"/>
              <a:t>Do not try to implement parallel I/O from the ground up yourself!</a:t>
            </a:r>
          </a:p>
        </p:txBody>
      </p:sp>
    </p:spTree>
    <p:extLst>
      <p:ext uri="{BB962C8B-B14F-4D97-AF65-F5344CB8AC3E}">
        <p14:creationId xmlns:p14="http://schemas.microsoft.com/office/powerpoint/2010/main" val="332009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Parallel I/O libraries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B62D50-F732-412A-B7BC-48509697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MPI-IO: part of MPI standard since MPI-2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2800" dirty="0"/>
              <a:t>Allows simple </a:t>
            </a:r>
            <a:r>
              <a:rPr lang="en-US" sz="2800" i="1" dirty="0"/>
              <a:t>collective</a:t>
            </a:r>
            <a:r>
              <a:rPr lang="en-US" sz="2800" dirty="0"/>
              <a:t> I/O patterns by defining a file view</a:t>
            </a:r>
            <a:br>
              <a:rPr lang="en-US" sz="2800" dirty="0"/>
            </a:br>
            <a:r>
              <a:rPr lang="en-US" sz="2800" dirty="0"/>
              <a:t>	in each MPI rank</a:t>
            </a:r>
          </a:p>
          <a:p>
            <a:r>
              <a:rPr lang="nl-BE" sz="3200" dirty="0"/>
              <a:t>HDF5: </a:t>
            </a:r>
            <a:r>
              <a:rPr lang="nl-BE" sz="3200" dirty="0" err="1"/>
              <a:t>builds</a:t>
            </a:r>
            <a:r>
              <a:rPr lang="nl-BE" sz="3200" dirty="0"/>
              <a:t> on MPI-IO </a:t>
            </a:r>
            <a:r>
              <a:rPr lang="nl-BE" sz="3200" dirty="0" err="1"/>
              <a:t>if</a:t>
            </a:r>
            <a:r>
              <a:rPr lang="nl-BE" sz="3200" dirty="0"/>
              <a:t> </a:t>
            </a:r>
            <a:r>
              <a:rPr lang="nl-BE" sz="3200" dirty="0" err="1"/>
              <a:t>compiled</a:t>
            </a:r>
            <a:r>
              <a:rPr lang="nl-BE" sz="3200" dirty="0"/>
              <a:t> </a:t>
            </a:r>
            <a:r>
              <a:rPr lang="nl-BE" sz="3200" dirty="0" err="1"/>
              <a:t>with</a:t>
            </a:r>
            <a:r>
              <a:rPr lang="nl-BE" sz="3200" dirty="0"/>
              <a:t> parallel support</a:t>
            </a:r>
            <a:br>
              <a:rPr lang="nl-BE" sz="3200" dirty="0"/>
            </a:br>
            <a:r>
              <a:rPr lang="nl-BE" sz="3200" dirty="0"/>
              <a:t>	</a:t>
            </a:r>
            <a:r>
              <a:rPr lang="nl-BE" dirty="0"/>
              <a:t>File format </a:t>
            </a:r>
            <a:r>
              <a:rPr lang="nl-BE" dirty="0" err="1"/>
              <a:t>remains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, </a:t>
            </a:r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collective</a:t>
            </a:r>
            <a:r>
              <a:rPr lang="nl-BE" dirty="0"/>
              <a:t> I/O </a:t>
            </a:r>
            <a:r>
              <a:rPr lang="nl-BE" dirty="0" err="1"/>
              <a:t>patterns</a:t>
            </a:r>
            <a:r>
              <a:rPr lang="nl-BE" dirty="0"/>
              <a:t> 	common in </a:t>
            </a:r>
            <a:r>
              <a:rPr lang="nl-BE" dirty="0" err="1"/>
              <a:t>science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i="1" dirty="0" err="1"/>
              <a:t>relatively</a:t>
            </a:r>
            <a:r>
              <a:rPr lang="nl-BE" dirty="0"/>
              <a:t> </a:t>
            </a:r>
            <a:r>
              <a:rPr lang="nl-BE" dirty="0" err="1"/>
              <a:t>little</a:t>
            </a:r>
            <a:r>
              <a:rPr lang="nl-BE" dirty="0"/>
              <a:t> code </a:t>
            </a:r>
            <a:r>
              <a:rPr lang="nl-BE" dirty="0" err="1"/>
              <a:t>modifications</a:t>
            </a:r>
            <a:endParaRPr lang="nl-BE" sz="3200" dirty="0"/>
          </a:p>
          <a:p>
            <a:r>
              <a:rPr lang="nl-BE" sz="3200" dirty="0" err="1"/>
              <a:t>PnetCDF</a:t>
            </a:r>
            <a:r>
              <a:rPr lang="nl-BE" sz="3200" dirty="0"/>
              <a:t>: parallel </a:t>
            </a:r>
            <a:r>
              <a:rPr lang="nl-BE" sz="3200" dirty="0" err="1"/>
              <a:t>version</a:t>
            </a:r>
            <a:r>
              <a:rPr lang="nl-BE" sz="3200" dirty="0"/>
              <a:t> of </a:t>
            </a:r>
            <a:r>
              <a:rPr lang="nl-BE" sz="3200" dirty="0" err="1"/>
              <a:t>netCDF</a:t>
            </a:r>
            <a:br>
              <a:rPr lang="nl-BE" sz="3200" dirty="0"/>
            </a:br>
            <a:r>
              <a:rPr lang="nl-BE" sz="3200" dirty="0"/>
              <a:t>	</a:t>
            </a:r>
            <a:r>
              <a:rPr lang="nl-BE" dirty="0"/>
              <a:t>high performance </a:t>
            </a:r>
            <a:r>
              <a:rPr lang="nl-BE" dirty="0" err="1"/>
              <a:t>library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parallel I/O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minimal</a:t>
            </a:r>
            <a:r>
              <a:rPr lang="nl-BE" dirty="0"/>
              <a:t> changes</a:t>
            </a:r>
            <a:br>
              <a:rPr lang="nl-BE" dirty="0"/>
            </a:br>
            <a:r>
              <a:rPr lang="nl-BE" dirty="0"/>
              <a:t>	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netCDF</a:t>
            </a:r>
            <a:r>
              <a:rPr lang="nl-BE" dirty="0"/>
              <a:t> API syntax	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3046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Pitfalls when benchmarking (parallel) I/O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96F4D-163E-49FF-9C50-A622FCB1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5159966"/>
          </a:xfrm>
        </p:spPr>
        <p:txBody>
          <a:bodyPr/>
          <a:lstStyle/>
          <a:p>
            <a:r>
              <a:rPr lang="en-US" dirty="0"/>
              <a:t>Buffering</a:t>
            </a:r>
          </a:p>
          <a:p>
            <a:pPr lvl="1"/>
            <a:r>
              <a:rPr lang="en-US" dirty="0"/>
              <a:t>No 1-to-1 correspondence between I/O statement in program and disk access</a:t>
            </a:r>
          </a:p>
          <a:p>
            <a:pPr lvl="1"/>
            <a:r>
              <a:rPr lang="en-US" dirty="0"/>
              <a:t>I/O libraries and OS can buffer (e.g. in memory as this is much faster)</a:t>
            </a:r>
          </a:p>
          <a:p>
            <a:pPr lvl="1"/>
            <a:r>
              <a:rPr lang="en-US" dirty="0"/>
              <a:t>Network and file system offer more buffering</a:t>
            </a:r>
          </a:p>
          <a:p>
            <a:pPr lvl="1"/>
            <a:r>
              <a:rPr lang="en-US" dirty="0"/>
              <a:t>If you get incredibly high rates, you might be measuring buffer speed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Parallel file system requires data going through network</a:t>
            </a:r>
          </a:p>
          <a:p>
            <a:pPr lvl="1"/>
            <a:r>
              <a:rPr lang="en-US" dirty="0"/>
              <a:t>You will never see I/O rates higher than the network bandwidth</a:t>
            </a:r>
          </a:p>
          <a:p>
            <a:r>
              <a:rPr lang="en-US" dirty="0"/>
              <a:t>Other users</a:t>
            </a:r>
          </a:p>
          <a:p>
            <a:pPr lvl="1"/>
            <a:r>
              <a:rPr lang="en-US" dirty="0"/>
              <a:t>Parallel file system is a shared resource</a:t>
            </a:r>
          </a:p>
          <a:p>
            <a:pPr lvl="1"/>
            <a:r>
              <a:rPr lang="en-US" dirty="0"/>
              <a:t>Benchmark results can fluctuate wildly over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739B3-A464-4D7A-8CD8-62CE18E7C35A}"/>
              </a:ext>
            </a:extLst>
          </p:cNvPr>
          <p:cNvSpPr txBox="1"/>
          <p:nvPr/>
        </p:nvSpPr>
        <p:spPr>
          <a:xfrm>
            <a:off x="949390" y="4895563"/>
            <a:ext cx="1040441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This presentation is user-oriented,</a:t>
            </a:r>
            <a:br>
              <a:rPr lang="en-US" sz="3600" dirty="0"/>
            </a:br>
            <a:r>
              <a:rPr lang="en-US" sz="3600" dirty="0"/>
              <a:t>benchmark results include these effects</a:t>
            </a:r>
          </a:p>
        </p:txBody>
      </p:sp>
    </p:spTree>
    <p:extLst>
      <p:ext uri="{BB962C8B-B14F-4D97-AF65-F5344CB8AC3E}">
        <p14:creationId xmlns:p14="http://schemas.microsoft.com/office/powerpoint/2010/main" val="34361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Overview</a:t>
            </a:r>
            <a:endParaRPr lang="nl-BE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DDBEA3-487D-761A-ED6E-23D25E85F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00423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40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Single writer – single file: Int2lm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96F4D-163E-49FF-9C50-A622FCB1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014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Int2lm: interpolation program related to COSMO (meteorology)</a:t>
            </a:r>
          </a:p>
          <a:p>
            <a:r>
              <a:rPr lang="en-US" sz="3200" dirty="0"/>
              <a:t>This example writes a few tens of </a:t>
            </a:r>
            <a:r>
              <a:rPr lang="en-US" sz="3200" dirty="0" err="1"/>
              <a:t>netCDF</a:t>
            </a:r>
            <a:r>
              <a:rPr lang="en-US" sz="3200" dirty="0"/>
              <a:t> files (each ±100MB)</a:t>
            </a:r>
          </a:p>
          <a:p>
            <a:r>
              <a:rPr lang="en-US" sz="3200" dirty="0"/>
              <a:t>No parallel I/O</a:t>
            </a:r>
          </a:p>
          <a:p>
            <a:pPr lvl="1"/>
            <a:r>
              <a:rPr lang="en-US" sz="2800" dirty="0"/>
              <a:t>rank 0 collects all data using regular </a:t>
            </a:r>
            <a:r>
              <a:rPr lang="en-US" sz="2800"/>
              <a:t>MPI calls and</a:t>
            </a:r>
            <a:br>
              <a:rPr lang="en-US" sz="2800" dirty="0"/>
            </a:br>
            <a:r>
              <a:rPr lang="en-US" sz="2800" dirty="0"/>
              <a:t>then one process writes entire file</a:t>
            </a:r>
          </a:p>
          <a:p>
            <a:pPr lvl="1"/>
            <a:r>
              <a:rPr lang="en-US" sz="2800" dirty="0"/>
              <a:t>Example runs on a single node, so serial I/O is sensible</a:t>
            </a:r>
            <a:br>
              <a:rPr lang="en-US" sz="2800" dirty="0"/>
            </a:br>
            <a:r>
              <a:rPr lang="en-US" sz="2800" dirty="0"/>
              <a:t>(intranode MPI communication will not be the bottleneck)</a:t>
            </a:r>
          </a:p>
          <a:p>
            <a:r>
              <a:rPr lang="en-US" sz="3200" dirty="0"/>
              <a:t>User noticed significant slowdown after </a:t>
            </a:r>
            <a:r>
              <a:rPr lang="en-US" sz="3200" dirty="0" err="1"/>
              <a:t>Lustre</a:t>
            </a:r>
            <a:r>
              <a:rPr lang="en-US" sz="3200" dirty="0"/>
              <a:t> was initially taken into production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6465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Single writer – single file: Int2lm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96F4D-163E-49FF-9C50-A622FCB1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737" y="1814809"/>
            <a:ext cx="51790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Stripe count &gt; 1: no benefits</a:t>
            </a:r>
          </a:p>
          <a:p>
            <a:r>
              <a:rPr lang="en-US" dirty="0"/>
              <a:t>Only 1 process is writing</a:t>
            </a:r>
          </a:p>
          <a:p>
            <a:r>
              <a:rPr lang="en-US" dirty="0"/>
              <a:t>No advantage in using</a:t>
            </a:r>
            <a:br>
              <a:rPr lang="en-US" dirty="0"/>
            </a:br>
            <a:r>
              <a:rPr lang="en-US" dirty="0"/>
              <a:t>multiple storage targets</a:t>
            </a:r>
          </a:p>
          <a:p>
            <a:r>
              <a:rPr lang="en-US" dirty="0"/>
              <a:t>Higher stripe counts introduce high overhead in this case</a:t>
            </a:r>
          </a:p>
          <a:p>
            <a:r>
              <a:rPr lang="en-US" dirty="0"/>
              <a:t>Default striping has a stripe count of 8, far from optimal here</a:t>
            </a:r>
          </a:p>
          <a:p>
            <a:pPr marL="0" indent="0">
              <a:buNone/>
            </a:pPr>
            <a:r>
              <a:rPr lang="en-US" sz="2800" dirty="0"/>
              <a:t>Stripe size: very small influence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6D035E2-0CAB-4D9F-80C9-DEF8FE85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446260"/>
            <a:ext cx="6458677" cy="484400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A1D6CBA-E206-4636-8F11-0D29B50A2746}"/>
              </a:ext>
            </a:extLst>
          </p:cNvPr>
          <p:cNvSpPr txBox="1">
            <a:spLocks/>
          </p:cNvSpPr>
          <p:nvPr/>
        </p:nvSpPr>
        <p:spPr>
          <a:xfrm>
            <a:off x="1223183" y="3682111"/>
            <a:ext cx="5026044" cy="260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98B542-722C-48D9-BAF7-E5E4495E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4" y="6245112"/>
            <a:ext cx="109639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Colored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symbols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entirely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HDD, eg.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lfs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setstripe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-E -1 --pool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sdisk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-c 4 -S 4M . </a:t>
            </a:r>
          </a:p>
        </p:txBody>
      </p:sp>
    </p:spTree>
    <p:extLst>
      <p:ext uri="{BB962C8B-B14F-4D97-AF65-F5344CB8AC3E}">
        <p14:creationId xmlns:p14="http://schemas.microsoft.com/office/powerpoint/2010/main" val="16845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Should you care about (parallel) I/O?</a:t>
            </a:r>
            <a:endParaRPr lang="nl-B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CE40-6E86-4E2B-9C2F-0F264A46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3200" dirty="0"/>
              <a:t>I/O typically only takes a small fraction of wall time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3200" dirty="0"/>
              <a:t>Focus on more time-consuming components?</a:t>
            </a:r>
          </a:p>
          <a:p>
            <a:pPr lvl="1">
              <a:lnSpc>
                <a:spcPct val="135000"/>
              </a:lnSpc>
            </a:pPr>
            <a:r>
              <a:rPr lang="nl-BE" sz="2800" dirty="0" err="1"/>
              <a:t>Serial</a:t>
            </a:r>
            <a:r>
              <a:rPr lang="nl-BE" sz="2800" dirty="0"/>
              <a:t> I/O </a:t>
            </a:r>
            <a:r>
              <a:rPr lang="nl-BE" sz="2800" dirty="0" err="1"/>
              <a:t>might</a:t>
            </a:r>
            <a:r>
              <a:rPr lang="nl-BE" sz="2800" dirty="0"/>
              <a:t> limit </a:t>
            </a:r>
            <a:r>
              <a:rPr lang="nl-BE" sz="2800" dirty="0" err="1"/>
              <a:t>scaling</a:t>
            </a:r>
            <a:endParaRPr lang="nl-BE" sz="2800" dirty="0"/>
          </a:p>
          <a:p>
            <a:pPr lvl="1">
              <a:lnSpc>
                <a:spcPct val="135000"/>
              </a:lnSpc>
            </a:pPr>
            <a:r>
              <a:rPr lang="nl-BE" sz="2800" dirty="0"/>
              <a:t>Parallel output </a:t>
            </a:r>
            <a:r>
              <a:rPr lang="nl-BE" sz="2800" i="1" dirty="0" err="1"/>
              <a:t>can</a:t>
            </a:r>
            <a:r>
              <a:rPr lang="nl-BE" sz="2800" dirty="0"/>
              <a:t> </a:t>
            </a:r>
            <a:r>
              <a:rPr lang="nl-BE" sz="2800" dirty="0" err="1"/>
              <a:t>be</a:t>
            </a:r>
            <a:r>
              <a:rPr lang="nl-BE" sz="2800" dirty="0"/>
              <a:t> more </a:t>
            </a:r>
            <a:r>
              <a:rPr lang="nl-BE" sz="2800" dirty="0" err="1"/>
              <a:t>convenient</a:t>
            </a:r>
            <a:endParaRPr lang="nl-BE" sz="2800" dirty="0"/>
          </a:p>
          <a:p>
            <a:pPr lvl="1">
              <a:lnSpc>
                <a:spcPct val="135000"/>
              </a:lnSpc>
            </a:pPr>
            <a:r>
              <a:rPr lang="nl-BE" sz="2800" dirty="0"/>
              <a:t>File system is shared, </a:t>
            </a:r>
            <a:r>
              <a:rPr lang="nl-BE" sz="2800" dirty="0" err="1"/>
              <a:t>you</a:t>
            </a:r>
            <a:r>
              <a:rPr lang="nl-BE" sz="2800" dirty="0"/>
              <a:t> </a:t>
            </a:r>
            <a:r>
              <a:rPr lang="nl-BE" sz="2800" dirty="0" err="1"/>
              <a:t>might</a:t>
            </a:r>
            <a:r>
              <a:rPr lang="nl-BE" sz="2800" dirty="0"/>
              <a:t> </a:t>
            </a:r>
            <a:r>
              <a:rPr lang="nl-BE" sz="2800" dirty="0" err="1"/>
              <a:t>be</a:t>
            </a:r>
            <a:r>
              <a:rPr lang="nl-BE" sz="2800" dirty="0"/>
              <a:t> </a:t>
            </a:r>
            <a:r>
              <a:rPr lang="nl-BE" sz="2800" dirty="0" err="1"/>
              <a:t>annoying</a:t>
            </a:r>
            <a:r>
              <a:rPr lang="nl-BE" sz="2800" dirty="0"/>
              <a:t> </a:t>
            </a:r>
            <a:r>
              <a:rPr lang="nl-BE" sz="2800" dirty="0" err="1"/>
              <a:t>others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68053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Overview</a:t>
            </a:r>
            <a:endParaRPr lang="nl-BE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DDBEA3-487D-761A-ED6E-23D25E85F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941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96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Multiple writers – single file: </a:t>
            </a:r>
            <a:r>
              <a:rPr lang="en-US" sz="4800" b="1" dirty="0" err="1"/>
              <a:t>hyperslabs</a:t>
            </a:r>
            <a:endParaRPr lang="nl-BE" sz="4800" b="1" dirty="0"/>
          </a:p>
        </p:txBody>
      </p:sp>
      <p:pic>
        <p:nvPicPr>
          <p:cNvPr id="10" name="Content Placeholder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F4ABD1E-D126-44D1-9663-374EF3DAF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9363" y="1841096"/>
            <a:ext cx="2333951" cy="372479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FDE315-2933-44A3-8180-A330297722D0}"/>
              </a:ext>
            </a:extLst>
          </p:cNvPr>
          <p:cNvSpPr txBox="1"/>
          <p:nvPr/>
        </p:nvSpPr>
        <p:spPr>
          <a:xfrm>
            <a:off x="7749504" y="2313658"/>
            <a:ext cx="40986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Grid-based code with 2D domain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General: each process “owns” a </a:t>
            </a:r>
            <a:r>
              <a:rPr lang="en-US" sz="2800" dirty="0" err="1"/>
              <a:t>hyperslab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example: dump grid values to file</a:t>
            </a:r>
          </a:p>
          <a:p>
            <a:endParaRPr lang="nl-B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F38FE9-F644-4789-8CD7-1173E231A57A}"/>
              </a:ext>
            </a:extLst>
          </p:cNvPr>
          <p:cNvGrpSpPr/>
          <p:nvPr/>
        </p:nvGrpSpPr>
        <p:grpSpPr>
          <a:xfrm>
            <a:off x="343833" y="2117185"/>
            <a:ext cx="2810267" cy="2734061"/>
            <a:chOff x="343833" y="2117185"/>
            <a:chExt cx="2810267" cy="2734061"/>
          </a:xfrm>
        </p:grpSpPr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29EC5DF5-21FC-4095-B441-28E436FD9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2465" y="2269611"/>
              <a:ext cx="2353003" cy="281026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AFAE5F-70D2-495C-8662-1B45D8E49D7A}"/>
                </a:ext>
              </a:extLst>
            </p:cNvPr>
            <p:cNvSpPr txBox="1"/>
            <p:nvPr/>
          </p:nvSpPr>
          <p:spPr>
            <a:xfrm>
              <a:off x="343833" y="2117185"/>
              <a:ext cx="2730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highlight>
                    <a:srgbClr val="C0C0C0"/>
                  </a:highlight>
                </a:rPr>
                <a:t>Physical view</a:t>
              </a:r>
              <a:endParaRPr lang="nl-BE" sz="2000" dirty="0">
                <a:highlight>
                  <a:srgbClr val="C0C0C0"/>
                </a:highlight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81BFE59-E959-4E30-810B-6442E3EE2F7D}"/>
              </a:ext>
            </a:extLst>
          </p:cNvPr>
          <p:cNvSpPr txBox="1"/>
          <p:nvPr/>
        </p:nvSpPr>
        <p:spPr>
          <a:xfrm>
            <a:off x="3919684" y="1913548"/>
            <a:ext cx="3724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C0C0C0"/>
                </a:highlight>
              </a:rPr>
              <a:t>Representation in memory</a:t>
            </a:r>
            <a:endParaRPr lang="nl-BE" sz="2000" dirty="0">
              <a:highlight>
                <a:srgbClr val="C0C0C0"/>
              </a:highligh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8FC589-A544-4483-86A8-D138B7B2E009}"/>
              </a:ext>
            </a:extLst>
          </p:cNvPr>
          <p:cNvGrpSpPr/>
          <p:nvPr/>
        </p:nvGrpSpPr>
        <p:grpSpPr>
          <a:xfrm>
            <a:off x="343833" y="5292491"/>
            <a:ext cx="9730421" cy="951137"/>
            <a:chOff x="343833" y="5292491"/>
            <a:chExt cx="9730421" cy="9511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917C66B-4519-4E1E-9DBE-D3538702B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84909" y="1254284"/>
              <a:ext cx="328167" cy="96505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FEC658-0F66-4A0E-837C-3461F1D89AA4}"/>
                </a:ext>
              </a:extLst>
            </p:cNvPr>
            <p:cNvSpPr txBox="1"/>
            <p:nvPr/>
          </p:nvSpPr>
          <p:spPr>
            <a:xfrm>
              <a:off x="343833" y="5292491"/>
              <a:ext cx="3724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highlight>
                    <a:srgbClr val="C0C0C0"/>
                  </a:highlight>
                </a:rPr>
                <a:t>Representation on disk</a:t>
              </a:r>
              <a:endParaRPr lang="nl-BE" sz="2000" dirty="0">
                <a:highlight>
                  <a:srgbClr val="C0C0C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17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Hyperslabs</a:t>
            </a:r>
            <a:r>
              <a:rPr lang="en-US" sz="4800" b="1" dirty="0"/>
              <a:t>: I/O approaches</a:t>
            </a:r>
            <a:endParaRPr lang="nl-BE" sz="4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DE315-2933-44A3-8180-A330297722D0}"/>
              </a:ext>
            </a:extLst>
          </p:cNvPr>
          <p:cNvSpPr txBox="1"/>
          <p:nvPr/>
        </p:nvSpPr>
        <p:spPr>
          <a:xfrm>
            <a:off x="838200" y="1494751"/>
            <a:ext cx="11444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Each process writes its own data to its own file</a:t>
            </a:r>
            <a:br>
              <a:rPr lang="en-US" sz="2800" dirty="0"/>
            </a:br>
            <a:r>
              <a:rPr lang="en-US" sz="2400" dirty="0"/>
              <a:t>+ very easy to program</a:t>
            </a:r>
            <a:br>
              <a:rPr lang="en-US" sz="2400" dirty="0"/>
            </a:br>
            <a:r>
              <a:rPr lang="en-US" sz="2400" dirty="0"/>
              <a:t>+ performance is probably ok</a:t>
            </a:r>
            <a:br>
              <a:rPr lang="en-US" sz="2400" dirty="0"/>
            </a:br>
            <a:r>
              <a:rPr lang="en-US" sz="2400" dirty="0"/>
              <a:t>-  output is mangled (out-of-order)</a:t>
            </a:r>
            <a:br>
              <a:rPr lang="en-US" sz="2400" dirty="0"/>
            </a:br>
            <a:r>
              <a:rPr lang="en-US" sz="2400" dirty="0"/>
              <a:t>-  many small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all data in rank 0</a:t>
            </a:r>
            <a:br>
              <a:rPr lang="en-US" sz="2800" dirty="0"/>
            </a:br>
            <a:r>
              <a:rPr lang="en-US" sz="2400" dirty="0"/>
              <a:t>+ output is correctly ordered</a:t>
            </a:r>
            <a:br>
              <a:rPr lang="en-US" sz="2400" dirty="0"/>
            </a:br>
            <a:r>
              <a:rPr lang="en-US" sz="2400" dirty="0"/>
              <a:t>-  programming effort</a:t>
            </a:r>
            <a:br>
              <a:rPr lang="en-US" sz="2400" dirty="0"/>
            </a:br>
            <a:r>
              <a:rPr lang="en-US" sz="2400" dirty="0"/>
              <a:t>-  I/O is serialized, does not 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I/O</a:t>
            </a:r>
            <a:br>
              <a:rPr lang="en-US" sz="2400" dirty="0"/>
            </a:br>
            <a:r>
              <a:rPr lang="en-US" sz="2400" dirty="0"/>
              <a:t>+ output is correctly ordered</a:t>
            </a:r>
            <a:br>
              <a:rPr lang="en-US" sz="2400" dirty="0"/>
            </a:br>
            <a:r>
              <a:rPr lang="en-US" sz="2400" dirty="0"/>
              <a:t>+ (potentially) highly performant</a:t>
            </a:r>
            <a:br>
              <a:rPr lang="en-US" sz="2400" dirty="0"/>
            </a:br>
            <a:r>
              <a:rPr lang="en-US" sz="2400" dirty="0"/>
              <a:t>-  some effort to implement  </a:t>
            </a:r>
          </a:p>
          <a:p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EDE65-B0E4-407C-99DD-EA6280FD1BD1}"/>
              </a:ext>
            </a:extLst>
          </p:cNvPr>
          <p:cNvSpPr txBox="1"/>
          <p:nvPr/>
        </p:nvSpPr>
        <p:spPr>
          <a:xfrm>
            <a:off x="5812970" y="5292546"/>
            <a:ext cx="6204857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Example: parallel dataset writing with HDF5</a:t>
            </a:r>
          </a:p>
        </p:txBody>
      </p:sp>
    </p:spTree>
    <p:extLst>
      <p:ext uri="{BB962C8B-B14F-4D97-AF65-F5344CB8AC3E}">
        <p14:creationId xmlns:p14="http://schemas.microsoft.com/office/powerpoint/2010/main" val="3952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Hyperslabs</a:t>
            </a:r>
            <a:r>
              <a:rPr lang="en-US" sz="4800" b="1" dirty="0"/>
              <a:t>: serial dataset creation with HDF5</a:t>
            </a:r>
            <a:endParaRPr lang="nl-BE" sz="4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DE315-2933-44A3-8180-A330297722D0}"/>
              </a:ext>
            </a:extLst>
          </p:cNvPr>
          <p:cNvSpPr txBox="1"/>
          <p:nvPr/>
        </p:nvSpPr>
        <p:spPr>
          <a:xfrm>
            <a:off x="838200" y="1494751"/>
            <a:ext cx="114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4E1CE-44CC-4958-AF7C-0A8FD6DC6871}"/>
              </a:ext>
            </a:extLst>
          </p:cNvPr>
          <p:cNvSpPr txBox="1"/>
          <p:nvPr/>
        </p:nvSpPr>
        <p:spPr>
          <a:xfrm>
            <a:off x="603682" y="1494751"/>
            <a:ext cx="11292395" cy="4801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(field(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h5fcreate_f(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H5F_ACC_TRUNC_F,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h5_err)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h5screate_simple_f(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h5_err)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h5dcreate_f(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'field'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H5T_NATIVE_DOUBLE,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h5_err)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h5dwrite_f(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H5T_NATIVE_DOUBLE, field,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h5_err,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ED7A4-2EF9-4117-B72A-D9C1D81F9347}"/>
              </a:ext>
            </a:extLst>
          </p:cNvPr>
          <p:cNvSpPr txBox="1"/>
          <p:nvPr/>
        </p:nvSpPr>
        <p:spPr>
          <a:xfrm>
            <a:off x="9105298" y="1494751"/>
            <a:ext cx="27006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① Create field in memory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8646C-543D-4DC5-8BCE-FC70133CF93D}"/>
              </a:ext>
            </a:extLst>
          </p:cNvPr>
          <p:cNvSpPr txBox="1"/>
          <p:nvPr/>
        </p:nvSpPr>
        <p:spPr>
          <a:xfrm>
            <a:off x="9105298" y="2286342"/>
            <a:ext cx="27006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② Initialize HDF5 file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74BE3-E912-444C-8A1B-AC5275F62E01}"/>
              </a:ext>
            </a:extLst>
          </p:cNvPr>
          <p:cNvSpPr txBox="1"/>
          <p:nvPr/>
        </p:nvSpPr>
        <p:spPr>
          <a:xfrm>
            <a:off x="9105298" y="3077934"/>
            <a:ext cx="27006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③ Initialize dataset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46B01-19B5-4508-A47D-31CE5A68C117}"/>
              </a:ext>
            </a:extLst>
          </p:cNvPr>
          <p:cNvSpPr txBox="1"/>
          <p:nvPr/>
        </p:nvSpPr>
        <p:spPr>
          <a:xfrm>
            <a:off x="9105298" y="5209700"/>
            <a:ext cx="27006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④ Write dataset to file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9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Hyperslabs</a:t>
            </a:r>
            <a:r>
              <a:rPr lang="en-US" sz="4800" b="1" dirty="0"/>
              <a:t>: parallel dataset creation with HDF5</a:t>
            </a:r>
            <a:endParaRPr lang="nl-BE" sz="4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DE315-2933-44A3-8180-A330297722D0}"/>
              </a:ext>
            </a:extLst>
          </p:cNvPr>
          <p:cNvSpPr txBox="1"/>
          <p:nvPr/>
        </p:nvSpPr>
        <p:spPr>
          <a:xfrm>
            <a:off x="838200" y="1494751"/>
            <a:ext cx="114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4E1CE-44CC-4958-AF7C-0A8FD6DC6871}"/>
              </a:ext>
            </a:extLst>
          </p:cNvPr>
          <p:cNvSpPr txBox="1"/>
          <p:nvPr/>
        </p:nvSpPr>
        <p:spPr>
          <a:xfrm>
            <a:off x="603682" y="1494751"/>
            <a:ext cx="11292395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local_offsets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(field(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h5pset_fapl_mpio_f(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MPI_COMM_WORLD, info, h5_err)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h5fcreate_f(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H5F_ACC_TRUNC_F,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h5_err,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access_prp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h5screate_simple_f(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h5_err)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h5dcreate_f(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'field'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H5T_NATIVE_DOUBLE,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h5_err)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h5screate_simple_f(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local_counts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mem_space_id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h5_err)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h5sselect_hyperslab_f(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H5_SELECT_SET_F,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local_offsets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local_counts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h5_err)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h5pset_dxpl_mpio_f(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H5FD_MPIO_COLLECTIVE_F, h5_err)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h5dwrite_f(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H5T_NATIVE_DOUBLE, field,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h5_err,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file_space_id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mem_space_id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mem_space_id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xfer_prp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05B04-D22E-476C-A584-9A581C5E736B}"/>
              </a:ext>
            </a:extLst>
          </p:cNvPr>
          <p:cNvSpPr txBox="1"/>
          <p:nvPr/>
        </p:nvSpPr>
        <p:spPr>
          <a:xfrm>
            <a:off x="8591108" y="1494751"/>
            <a:ext cx="32148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① Create local field in memory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438C3-3BC4-41BE-9C94-481B7941FD83}"/>
              </a:ext>
            </a:extLst>
          </p:cNvPr>
          <p:cNvSpPr txBox="1"/>
          <p:nvPr/>
        </p:nvSpPr>
        <p:spPr>
          <a:xfrm>
            <a:off x="8591108" y="2310189"/>
            <a:ext cx="32148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② Initialize HDF5 file in parallel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9074A-20BF-463C-9447-07F3CBCC13A0}"/>
              </a:ext>
            </a:extLst>
          </p:cNvPr>
          <p:cNvSpPr txBox="1"/>
          <p:nvPr/>
        </p:nvSpPr>
        <p:spPr>
          <a:xfrm>
            <a:off x="8591108" y="3059668"/>
            <a:ext cx="32148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③ Initialize dataset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00BB-4EA4-43C9-8F3A-E57A73E8610F}"/>
              </a:ext>
            </a:extLst>
          </p:cNvPr>
          <p:cNvSpPr txBox="1"/>
          <p:nvPr/>
        </p:nvSpPr>
        <p:spPr>
          <a:xfrm>
            <a:off x="8591108" y="3665012"/>
            <a:ext cx="32148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④ Create mapping between global dataset and local memory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1F377-96F5-40C3-B25E-923AFD916AEA}"/>
              </a:ext>
            </a:extLst>
          </p:cNvPr>
          <p:cNvSpPr txBox="1"/>
          <p:nvPr/>
        </p:nvSpPr>
        <p:spPr>
          <a:xfrm>
            <a:off x="8591108" y="4876156"/>
            <a:ext cx="32148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⑤ Collectively write to file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52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Hyperslabs</a:t>
            </a:r>
            <a:r>
              <a:rPr lang="en-US" sz="4800" b="1" dirty="0"/>
              <a:t>: write rates for </a:t>
            </a:r>
            <a:r>
              <a:rPr lang="en-US" sz="4800" b="1" dirty="0" err="1"/>
              <a:t>multinode</a:t>
            </a:r>
            <a:r>
              <a:rPr lang="en-US" sz="4800" b="1" dirty="0"/>
              <a:t> runs</a:t>
            </a:r>
            <a:endParaRPr lang="nl-BE" sz="4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DE315-2933-44A3-8180-A330297722D0}"/>
              </a:ext>
            </a:extLst>
          </p:cNvPr>
          <p:cNvSpPr txBox="1"/>
          <p:nvPr/>
        </p:nvSpPr>
        <p:spPr>
          <a:xfrm>
            <a:off x="838200" y="1494751"/>
            <a:ext cx="114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3F45-23BD-4620-9621-FAB766C8E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710" y="1483761"/>
            <a:ext cx="6678818" cy="5009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71BD6-DF3A-48F5-9FD9-27229A321736}"/>
              </a:ext>
            </a:extLst>
          </p:cNvPr>
          <p:cNvSpPr txBox="1"/>
          <p:nvPr/>
        </p:nvSpPr>
        <p:spPr>
          <a:xfrm>
            <a:off x="7018630" y="1638398"/>
            <a:ext cx="4799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[1024, 1152, 1024] array =&gt; 9GiB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Distributed over 2</a:t>
            </a:r>
            <a:r>
              <a:rPr lang="en-US" sz="2400" baseline="30000" dirty="0"/>
              <a:t>nd</a:t>
            </a:r>
            <a:r>
              <a:rPr lang="en-US" sz="2400" dirty="0"/>
              <a:t> (intranode) and 3</a:t>
            </a:r>
            <a:r>
              <a:rPr lang="en-US" sz="2400" baseline="30000" dirty="0"/>
              <a:t>rd</a:t>
            </a:r>
            <a:r>
              <a:rPr lang="en-US" sz="2400" dirty="0"/>
              <a:t> (internode)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72 cores/processes per node</a:t>
            </a:r>
          </a:p>
          <a:p>
            <a:r>
              <a:rPr lang="en-US" sz="2400" b="1" dirty="0"/>
              <a:t># nodes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rate scales with #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is close to optimal </a:t>
            </a:r>
          </a:p>
          <a:p>
            <a:r>
              <a:rPr lang="en-US" sz="2400" b="1" dirty="0"/>
              <a:t>Stripe count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Almost no speed up past 1 node</a:t>
            </a:r>
          </a:p>
          <a:p>
            <a:r>
              <a:rPr lang="en-US" sz="2400" b="1" dirty="0"/>
              <a:t>Single node: independent of stripe?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intranode scaling?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4A9885-3606-480E-9681-E8D4A6E74A40}"/>
              </a:ext>
            </a:extLst>
          </p:cNvPr>
          <p:cNvSpPr/>
          <p:nvPr/>
        </p:nvSpPr>
        <p:spPr>
          <a:xfrm>
            <a:off x="1248766" y="5256628"/>
            <a:ext cx="5411971" cy="3693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046E1-7877-4E90-B0FB-0B69C157CE0B}"/>
              </a:ext>
            </a:extLst>
          </p:cNvPr>
          <p:cNvSpPr/>
          <p:nvPr/>
        </p:nvSpPr>
        <p:spPr>
          <a:xfrm rot="5340000">
            <a:off x="4911511" y="3900555"/>
            <a:ext cx="3075500" cy="3693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EE4C53-DA25-48AB-92D5-3963227A5135}"/>
              </a:ext>
            </a:extLst>
          </p:cNvPr>
          <p:cNvSpPr/>
          <p:nvPr/>
        </p:nvSpPr>
        <p:spPr>
          <a:xfrm rot="5400000">
            <a:off x="-104318" y="3993812"/>
            <a:ext cx="3075500" cy="3693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27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parallel I/O stack</a:t>
            </a:r>
            <a:endParaRPr lang="nl-BE" sz="4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387E1-1AED-4091-A9DF-0D99B539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7398" y="1573730"/>
            <a:ext cx="7341995" cy="413724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0C54A-AFC3-4FF4-9075-91DE1C989B7A}"/>
              </a:ext>
            </a:extLst>
          </p:cNvPr>
          <p:cNvSpPr txBox="1">
            <a:spLocks/>
          </p:cNvSpPr>
          <p:nvPr/>
        </p:nvSpPr>
        <p:spPr>
          <a:xfrm>
            <a:off x="0" y="5969402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sz="3200" dirty="0"/>
              <a:t>Do not try to implement parallel I/O from the ground up yourself!</a:t>
            </a:r>
          </a:p>
        </p:txBody>
      </p:sp>
    </p:spTree>
    <p:extLst>
      <p:ext uri="{BB962C8B-B14F-4D97-AF65-F5344CB8AC3E}">
        <p14:creationId xmlns:p14="http://schemas.microsoft.com/office/powerpoint/2010/main" val="156424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Hyperslabs</a:t>
            </a:r>
            <a:r>
              <a:rPr lang="en-US" sz="4800" b="1" dirty="0"/>
              <a:t>: write rates for single-node runs</a:t>
            </a:r>
            <a:endParaRPr lang="nl-BE" sz="4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DE315-2933-44A3-8180-A330297722D0}"/>
              </a:ext>
            </a:extLst>
          </p:cNvPr>
          <p:cNvSpPr txBox="1"/>
          <p:nvPr/>
        </p:nvSpPr>
        <p:spPr>
          <a:xfrm>
            <a:off x="838200" y="1494751"/>
            <a:ext cx="114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3F45-23BD-4620-9621-FAB766C8E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64" y="1483761"/>
            <a:ext cx="6678818" cy="5009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2C629-AC9D-4E28-BCFA-E60D692B6202}"/>
              </a:ext>
            </a:extLst>
          </p:cNvPr>
          <p:cNvSpPr txBox="1"/>
          <p:nvPr/>
        </p:nvSpPr>
        <p:spPr>
          <a:xfrm>
            <a:off x="7018630" y="1638398"/>
            <a:ext cx="47993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I/O Middleware-Forwarding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Outside of HDF5, output from multiple processes is aggregated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Default: 1 writer per node</a:t>
            </a:r>
            <a:br>
              <a:rPr lang="en-US" sz="2400" dirty="0"/>
            </a:br>
            <a:r>
              <a:rPr lang="en-US" sz="2400" dirty="0"/>
              <a:t>to reduce overhead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can be overridden by specifying </a:t>
            </a:r>
            <a:r>
              <a:rPr lang="en-US" sz="2400" dirty="0" err="1"/>
              <a:t>cb_nodes</a:t>
            </a:r>
            <a:r>
              <a:rPr lang="en-US" sz="2400" dirty="0"/>
              <a:t> to ROMIO</a:t>
            </a:r>
          </a:p>
          <a:p>
            <a:r>
              <a:rPr lang="en-US" sz="2400" b="1" dirty="0"/>
              <a:t>Intranode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Same test case as before, all results on 1 node (72 processes)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write speed increases with number of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Scaling limited to stripe count</a:t>
            </a:r>
          </a:p>
        </p:txBody>
      </p:sp>
    </p:spTree>
    <p:extLst>
      <p:ext uri="{BB962C8B-B14F-4D97-AF65-F5344CB8AC3E}">
        <p14:creationId xmlns:p14="http://schemas.microsoft.com/office/powerpoint/2010/main" val="37713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Overview</a:t>
            </a:r>
            <a:endParaRPr lang="nl-BE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DDBEA3-487D-761A-ED6E-23D25E85F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9560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54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74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Many writers – many files: high throughput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96F4D-163E-49FF-9C50-A622FCB1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(Anonymous) user running legacy script/code</a:t>
            </a:r>
            <a:br>
              <a:rPr lang="en-US" dirty="0"/>
            </a:br>
            <a:r>
              <a:rPr lang="en-US" dirty="0"/>
              <a:t>=&gt; no I/O problems for single task</a:t>
            </a:r>
          </a:p>
          <a:p>
            <a:r>
              <a:rPr lang="en-US" dirty="0"/>
              <a:t>Scaling up to 100k tasks, running multiple tasks concurrently</a:t>
            </a:r>
            <a:br>
              <a:rPr lang="en-US" dirty="0"/>
            </a:br>
            <a:r>
              <a:rPr lang="en-US" dirty="0"/>
              <a:t>=&gt; directories containing up to 1M files</a:t>
            </a:r>
            <a:br>
              <a:rPr lang="en-US" dirty="0"/>
            </a:br>
            <a:r>
              <a:rPr lang="en-US" dirty="0"/>
              <a:t>=&gt; jobs doing 1M (10^6) metadata operations per minute</a:t>
            </a:r>
            <a:br>
              <a:rPr lang="nl-BE" dirty="0"/>
            </a:br>
            <a:r>
              <a:rPr lang="nl-BE" dirty="0"/>
              <a:t>=&gt; </a:t>
            </a:r>
            <a:r>
              <a:rPr lang="nl-BE" dirty="0" err="1"/>
              <a:t>other</a:t>
            </a:r>
            <a:r>
              <a:rPr lang="nl-BE" dirty="0"/>
              <a:t> users </a:t>
            </a:r>
            <a:r>
              <a:rPr lang="nl-BE" dirty="0" err="1"/>
              <a:t>notice</a:t>
            </a:r>
            <a:r>
              <a:rPr lang="nl-BE" dirty="0"/>
              <a:t> “</a:t>
            </a:r>
            <a:r>
              <a:rPr lang="nl-BE" dirty="0" err="1"/>
              <a:t>ls</a:t>
            </a:r>
            <a:r>
              <a:rPr lang="nl-BE" dirty="0"/>
              <a:t>” </a:t>
            </a:r>
            <a:r>
              <a:rPr lang="nl-BE" dirty="0" err="1"/>
              <a:t>commands</a:t>
            </a:r>
            <a:r>
              <a:rPr lang="nl-BE" dirty="0"/>
              <a:t> </a:t>
            </a:r>
            <a:r>
              <a:rPr lang="nl-BE" dirty="0" err="1"/>
              <a:t>hanging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B8F02-7A8C-4956-A301-683DAC1B6E5C}"/>
              </a:ext>
            </a:extLst>
          </p:cNvPr>
          <p:cNvSpPr txBox="1"/>
          <p:nvPr/>
        </p:nvSpPr>
        <p:spPr>
          <a:xfrm>
            <a:off x="838200" y="4422637"/>
            <a:ext cx="1040441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Best practices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/>
              <a:t>Try to limit metadata operations where possible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/>
              <a:t>Limit number of files inside a single directory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/>
              <a:t>Use ${VSC_SCRATCH_NODE} if possible</a:t>
            </a:r>
            <a:endParaRPr lang="en-US" sz="3600" dirty="0"/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/>
              <a:t>Install </a:t>
            </a:r>
            <a:r>
              <a:rPr lang="en-US" sz="2800" dirty="0" err="1"/>
              <a:t>conda</a:t>
            </a:r>
            <a:r>
              <a:rPr lang="en-US" sz="2800" dirty="0"/>
              <a:t> environments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38785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Overview</a:t>
            </a:r>
            <a:endParaRPr lang="nl-BE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DDBEA3-487D-761A-ED6E-23D25E85F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7910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186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Conclusions</a:t>
            </a:r>
            <a:endParaRPr lang="nl-BE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96F4D-163E-49FF-9C50-A622FCB1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Lustre</a:t>
            </a:r>
            <a:r>
              <a:rPr lang="en-US" sz="3600" dirty="0"/>
              <a:t> is the parallel file system of our Tier-2 clusters</a:t>
            </a:r>
          </a:p>
          <a:p>
            <a:r>
              <a:rPr lang="en-US" sz="3600" dirty="0"/>
              <a:t>Users may need to tweak stripe count and stripe size (understanding </a:t>
            </a:r>
            <a:r>
              <a:rPr lang="en-US" sz="3600" dirty="0" err="1"/>
              <a:t>Lustre</a:t>
            </a:r>
            <a:r>
              <a:rPr lang="en-US" sz="3600" dirty="0"/>
              <a:t> helps!)</a:t>
            </a:r>
          </a:p>
          <a:p>
            <a:r>
              <a:rPr lang="en-US" sz="3600" dirty="0"/>
              <a:t>Look at libraries like HDF5 or </a:t>
            </a:r>
            <a:r>
              <a:rPr lang="en-US" sz="3600" dirty="0" err="1"/>
              <a:t>PnetCDF</a:t>
            </a:r>
            <a:r>
              <a:rPr lang="en-US" sz="3600" dirty="0"/>
              <a:t> to make your application to parallel I/O</a:t>
            </a:r>
          </a:p>
          <a:p>
            <a:r>
              <a:rPr lang="en-US" sz="3600" dirty="0" err="1"/>
              <a:t>Lustre</a:t>
            </a:r>
            <a:r>
              <a:rPr lang="en-US" sz="3600" dirty="0"/>
              <a:t> (and most other file systems) don’t like many small files =&gt; be careful with e.g. high-throughput</a:t>
            </a:r>
          </a:p>
          <a:p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70EFD-3442-4ABD-A7AE-3A6DF7CE1AEA}"/>
              </a:ext>
            </a:extLst>
          </p:cNvPr>
          <p:cNvSpPr txBox="1"/>
          <p:nvPr/>
        </p:nvSpPr>
        <p:spPr>
          <a:xfrm>
            <a:off x="838199" y="5846544"/>
            <a:ext cx="1103811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Contact support if you think you can improve your I/O</a:t>
            </a:r>
          </a:p>
        </p:txBody>
      </p:sp>
    </p:spTree>
    <p:extLst>
      <p:ext uri="{BB962C8B-B14F-4D97-AF65-F5344CB8AC3E}">
        <p14:creationId xmlns:p14="http://schemas.microsoft.com/office/powerpoint/2010/main" val="1012430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727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Parallel I/O and the</a:t>
            </a:r>
            <a:br>
              <a:rPr lang="en-US" dirty="0">
                <a:solidFill>
                  <a:srgbClr val="4E5865"/>
                </a:solidFill>
              </a:rPr>
            </a:br>
            <a:r>
              <a:rPr lang="en-US" dirty="0" err="1">
                <a:solidFill>
                  <a:srgbClr val="4E5865"/>
                </a:solidFill>
              </a:rPr>
              <a:t>Lustre</a:t>
            </a:r>
            <a:r>
              <a:rPr lang="en-US" dirty="0">
                <a:solidFill>
                  <a:srgbClr val="4E5865"/>
                </a:solidFill>
              </a:rPr>
              <a:t> file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DFD3F-7156-4102-B653-EE4A6094ADD6}"/>
              </a:ext>
            </a:extLst>
          </p:cNvPr>
          <p:cNvSpPr txBox="1"/>
          <p:nvPr/>
        </p:nvSpPr>
        <p:spPr>
          <a:xfrm>
            <a:off x="9588795" y="5932966"/>
            <a:ext cx="23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hpcinfo@kuleuven.be</a:t>
            </a:r>
            <a:endParaRPr lang="nl-B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Overview</a:t>
            </a:r>
            <a:endParaRPr lang="nl-BE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DDBEA3-487D-761A-ED6E-23D25E85F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5650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12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616F65D-BB62-43AF-94C2-6BF3D2DF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00" y="111600"/>
            <a:ext cx="7332029" cy="518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Components of a serial file system</a:t>
            </a:r>
            <a:endParaRPr lang="nl-BE" sz="4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387E1-1AED-4091-A9DF-0D99B539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0400" y="111600"/>
            <a:ext cx="7332029" cy="51840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018D27-911E-49DC-A7A1-A8B17C7B9BBD}"/>
              </a:ext>
            </a:extLst>
          </p:cNvPr>
          <p:cNvSpPr txBox="1">
            <a:spLocks/>
          </p:cNvSpPr>
          <p:nvPr/>
        </p:nvSpPr>
        <p:spPr>
          <a:xfrm>
            <a:off x="641533" y="1975529"/>
            <a:ext cx="4907280" cy="4519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buNone/>
            </a:pPr>
            <a:r>
              <a:rPr lang="en-US" sz="12800" dirty="0"/>
              <a:t>Our cluster has many compute nodes and many storage “devices”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12800" dirty="0"/>
              <a:t>Serial file system:</a:t>
            </a:r>
            <a:br>
              <a:rPr lang="en-US" sz="12800" dirty="0"/>
            </a:br>
            <a:r>
              <a:rPr lang="en-US" sz="12800" dirty="0"/>
              <a:t>one compute node mounts one storage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091B2-C7A2-44F7-814B-BDDB71FA97F8}"/>
              </a:ext>
            </a:extLst>
          </p:cNvPr>
          <p:cNvSpPr txBox="1"/>
          <p:nvPr/>
        </p:nvSpPr>
        <p:spPr>
          <a:xfrm>
            <a:off x="5942043" y="2264542"/>
            <a:ext cx="4180840" cy="12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sz="2800" b="1" dirty="0"/>
              <a:t>${VSC_SCRATCH_NODE}</a:t>
            </a:r>
          </a:p>
          <a:p>
            <a:pPr marL="0" indent="0">
              <a:lnSpc>
                <a:spcPct val="135000"/>
              </a:lnSpc>
              <a:buFont typeface="Arial" panose="020B0604020202020204" pitchFamily="34" charset="0"/>
              <a:buNone/>
            </a:pPr>
            <a:br>
              <a:rPr lang="en-US" sz="800" dirty="0"/>
            </a:br>
            <a:endParaRPr lang="en-US" sz="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26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Components of a shared file system</a:t>
            </a:r>
            <a:endParaRPr lang="nl-BE" sz="4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387E1-1AED-4091-A9DF-0D99B539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006" y="1301830"/>
            <a:ext cx="7341993" cy="519104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018D27-911E-49DC-A7A1-A8B17C7B9BBD}"/>
              </a:ext>
            </a:extLst>
          </p:cNvPr>
          <p:cNvSpPr txBox="1">
            <a:spLocks/>
          </p:cNvSpPr>
          <p:nvPr/>
        </p:nvSpPr>
        <p:spPr>
          <a:xfrm>
            <a:off x="260083" y="2261208"/>
            <a:ext cx="4907280" cy="4519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buNone/>
            </a:pPr>
            <a:r>
              <a:rPr lang="en-US" sz="3200" dirty="0"/>
              <a:t>Shared file system:</a:t>
            </a:r>
            <a:br>
              <a:rPr lang="en-US" sz="3200" dirty="0"/>
            </a:br>
            <a:r>
              <a:rPr lang="en-US" sz="3200" dirty="0"/>
              <a:t>one (logical) storage device is accessible from many compute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17BAE-8CC3-441C-A4C2-D7BB0DB41F2A}"/>
              </a:ext>
            </a:extLst>
          </p:cNvPr>
          <p:cNvSpPr txBox="1"/>
          <p:nvPr/>
        </p:nvSpPr>
        <p:spPr>
          <a:xfrm>
            <a:off x="7429003" y="1765207"/>
            <a:ext cx="6097554" cy="99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2800" b="1" dirty="0"/>
              <a:t>${VSC_DATA} and /apps</a:t>
            </a:r>
          </a:p>
          <a:p>
            <a:pPr marL="0" indent="0">
              <a:lnSpc>
                <a:spcPct val="135000"/>
              </a:lnSpc>
              <a:buFont typeface="Arial" panose="020B0604020202020204" pitchFamily="34" charset="0"/>
              <a:buNone/>
            </a:pP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4282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Components of a parallel file system</a:t>
            </a:r>
            <a:endParaRPr lang="nl-BE" sz="4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387E1-1AED-4091-A9DF-0D99B539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761" y="1804833"/>
            <a:ext cx="7341995" cy="519104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0C54A-AFC3-4FF4-9075-91DE1C989B7A}"/>
              </a:ext>
            </a:extLst>
          </p:cNvPr>
          <p:cNvSpPr txBox="1">
            <a:spLocks/>
          </p:cNvSpPr>
          <p:nvPr/>
        </p:nvSpPr>
        <p:spPr>
          <a:xfrm>
            <a:off x="327287" y="1690688"/>
            <a:ext cx="4461469" cy="50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buNone/>
            </a:pPr>
            <a:r>
              <a:rPr lang="en-US" sz="3200" dirty="0"/>
              <a:t>Parallel file system</a:t>
            </a:r>
          </a:p>
          <a:p>
            <a:pPr>
              <a:lnSpc>
                <a:spcPct val="135000"/>
              </a:lnSpc>
            </a:pPr>
            <a:r>
              <a:rPr lang="en-US" sz="3200" dirty="0"/>
              <a:t> allows distributing (a) file(s) across multiple storage servers</a:t>
            </a:r>
          </a:p>
          <a:p>
            <a:pPr>
              <a:lnSpc>
                <a:spcPct val="135000"/>
              </a:lnSpc>
            </a:pPr>
            <a:r>
              <a:rPr lang="en-US" sz="3200" dirty="0"/>
              <a:t>regulates concurrent access from multiple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9C653-C174-4552-8C27-81572DB45584}"/>
              </a:ext>
            </a:extLst>
          </p:cNvPr>
          <p:cNvSpPr txBox="1"/>
          <p:nvPr/>
        </p:nvSpPr>
        <p:spPr>
          <a:xfrm>
            <a:off x="5767159" y="1418621"/>
            <a:ext cx="6097554" cy="99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2800" b="1" dirty="0"/>
              <a:t>${VSC_SCRATCH} and /staging</a:t>
            </a:r>
          </a:p>
          <a:p>
            <a:pPr marL="0" indent="0">
              <a:lnSpc>
                <a:spcPct val="135000"/>
              </a:lnSpc>
              <a:buFont typeface="Arial" panose="020B0604020202020204" pitchFamily="34" charset="0"/>
              <a:buNone/>
            </a:pP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693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</a:t>
            </a:r>
            <a:r>
              <a:rPr lang="en-US" sz="4800" b="1" dirty="0" err="1"/>
              <a:t>Lustre</a:t>
            </a:r>
            <a:r>
              <a:rPr lang="en-US" sz="4800" b="1" dirty="0"/>
              <a:t> parallel file system</a:t>
            </a:r>
            <a:endParaRPr lang="nl-BE" sz="4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387E1-1AED-4091-A9DF-0D99B539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2575" y="1301830"/>
            <a:ext cx="7341994" cy="519104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0C54A-AFC3-4FF4-9075-91DE1C989B7A}"/>
              </a:ext>
            </a:extLst>
          </p:cNvPr>
          <p:cNvSpPr txBox="1">
            <a:spLocks/>
          </p:cNvSpPr>
          <p:nvPr/>
        </p:nvSpPr>
        <p:spPr>
          <a:xfrm>
            <a:off x="515985" y="1567922"/>
            <a:ext cx="4232210" cy="4998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sz="2400" dirty="0" err="1"/>
              <a:t>Lustre</a:t>
            </a:r>
            <a:r>
              <a:rPr lang="en-US" sz="2400" dirty="0"/>
              <a:t> is an open-source parallel file system, generally used for large-scale cluster computing</a:t>
            </a:r>
          </a:p>
          <a:p>
            <a:pPr>
              <a:lnSpc>
                <a:spcPct val="135000"/>
              </a:lnSpc>
            </a:pPr>
            <a:r>
              <a:rPr lang="en-US" sz="2400" dirty="0"/>
              <a:t>MDS (metadata servers) provide metadata services</a:t>
            </a:r>
          </a:p>
          <a:p>
            <a:pPr>
              <a:lnSpc>
                <a:spcPct val="135000"/>
              </a:lnSpc>
            </a:pPr>
            <a:r>
              <a:rPr lang="en-US" sz="2400" dirty="0"/>
              <a:t>OSS (object storage servers) give access to actual data on OSTs (object storage targets)</a:t>
            </a:r>
          </a:p>
          <a:p>
            <a:pPr>
              <a:lnSpc>
                <a:spcPct val="135000"/>
              </a:lnSpc>
            </a:pPr>
            <a:r>
              <a:rPr lang="en-US" sz="2400" dirty="0" err="1"/>
              <a:t>Lustre</a:t>
            </a:r>
            <a:r>
              <a:rPr lang="en-US" sz="2400" dirty="0"/>
              <a:t> clients expose the filesystem namespace to users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7222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343A-6980-49BF-ADFF-1B2077B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Lustre</a:t>
            </a:r>
            <a:r>
              <a:rPr lang="en-US" sz="4800" b="1" dirty="0"/>
              <a:t> terminology</a:t>
            </a:r>
            <a:endParaRPr lang="nl-BE" sz="4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387E1-1AED-4091-A9DF-0D99B539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138" y="1558469"/>
            <a:ext cx="7341995" cy="482535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0C54A-AFC3-4FF4-9075-91DE1C989B7A}"/>
              </a:ext>
            </a:extLst>
          </p:cNvPr>
          <p:cNvSpPr txBox="1">
            <a:spLocks/>
          </p:cNvSpPr>
          <p:nvPr/>
        </p:nvSpPr>
        <p:spPr>
          <a:xfrm>
            <a:off x="7845128" y="1463175"/>
            <a:ext cx="4461469" cy="4920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en-US" dirty="0"/>
              <a:t>A file is </a:t>
            </a:r>
            <a:r>
              <a:rPr lang="en-US" i="1" dirty="0"/>
              <a:t>striped</a:t>
            </a:r>
            <a:r>
              <a:rPr lang="en-US" dirty="0"/>
              <a:t> across multiple storage servers</a:t>
            </a:r>
          </a:p>
          <a:p>
            <a:pPr>
              <a:lnSpc>
                <a:spcPct val="135000"/>
              </a:lnSpc>
            </a:pPr>
            <a:r>
              <a:rPr lang="en-US" dirty="0"/>
              <a:t>Stripe count: number of OSTs over which file is distributed</a:t>
            </a:r>
          </a:p>
          <a:p>
            <a:pPr>
              <a:lnSpc>
                <a:spcPct val="135000"/>
              </a:lnSpc>
            </a:pPr>
            <a:r>
              <a:rPr lang="en-US" dirty="0"/>
              <a:t>Stripe size: number of bytes per colored block</a:t>
            </a:r>
          </a:p>
          <a:p>
            <a:pPr>
              <a:lnSpc>
                <a:spcPct val="135000"/>
              </a:lnSpc>
            </a:pPr>
            <a:r>
              <a:rPr lang="en-US" dirty="0"/>
              <a:t>Can be set by users</a:t>
            </a:r>
            <a:br>
              <a:rPr lang="en-US" dirty="0"/>
            </a:br>
            <a:r>
              <a:rPr lang="en-US" dirty="0"/>
              <a:t>on a per-file basis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0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333639"/>
    </a:dk1>
    <a:lt1>
      <a:srgbClr val="F4F5FC"/>
    </a:lt1>
    <a:dk2>
      <a:srgbClr val="353A42"/>
    </a:dk2>
    <a:lt2>
      <a:srgbClr val="FFFFFF"/>
    </a:lt2>
    <a:accent1>
      <a:srgbClr val="DB6C30"/>
    </a:accent1>
    <a:accent2>
      <a:srgbClr val="DB6C30"/>
    </a:accent2>
    <a:accent3>
      <a:srgbClr val="DB6C30"/>
    </a:accent3>
    <a:accent4>
      <a:srgbClr val="DB6C30"/>
    </a:accent4>
    <a:accent5>
      <a:srgbClr val="DB6C30"/>
    </a:accent5>
    <a:accent6>
      <a:srgbClr val="AAB2BD"/>
    </a:accent6>
    <a:hlink>
      <a:srgbClr val="F8960D"/>
    </a:hlink>
    <a:folHlink>
      <a:srgbClr val="D7044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33639"/>
    </a:dk1>
    <a:lt1>
      <a:srgbClr val="F4F5FC"/>
    </a:lt1>
    <a:dk2>
      <a:srgbClr val="353A42"/>
    </a:dk2>
    <a:lt2>
      <a:srgbClr val="FFFFFF"/>
    </a:lt2>
    <a:accent1>
      <a:srgbClr val="DB6C30"/>
    </a:accent1>
    <a:accent2>
      <a:srgbClr val="DB6C30"/>
    </a:accent2>
    <a:accent3>
      <a:srgbClr val="DB6C30"/>
    </a:accent3>
    <a:accent4>
      <a:srgbClr val="DB6C30"/>
    </a:accent4>
    <a:accent5>
      <a:srgbClr val="DB6C30"/>
    </a:accent5>
    <a:accent6>
      <a:srgbClr val="AAB2BD"/>
    </a:accent6>
    <a:hlink>
      <a:srgbClr val="F8960D"/>
    </a:hlink>
    <a:folHlink>
      <a:srgbClr val="D7044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2224</Words>
  <Application>Microsoft Office PowerPoint</Application>
  <PresentationFormat>Widescreen</PresentationFormat>
  <Paragraphs>250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Office Theme</vt:lpstr>
      <vt:lpstr>1_Office Theme</vt:lpstr>
      <vt:lpstr>Parallel I/O and the Lustre file system</vt:lpstr>
      <vt:lpstr>Should you care about (parallel) I/O?</vt:lpstr>
      <vt:lpstr>Overview</vt:lpstr>
      <vt:lpstr>Overview</vt:lpstr>
      <vt:lpstr>Components of a serial file system</vt:lpstr>
      <vt:lpstr>Components of a shared file system</vt:lpstr>
      <vt:lpstr>Components of a parallel file system</vt:lpstr>
      <vt:lpstr>The Lustre parallel file system</vt:lpstr>
      <vt:lpstr>Lustre terminology</vt:lpstr>
      <vt:lpstr>KU Leuven Lustre setup</vt:lpstr>
      <vt:lpstr>KU Leuven Lustre default striping</vt:lpstr>
      <vt:lpstr>Overview</vt:lpstr>
      <vt:lpstr>Parallel I/O</vt:lpstr>
      <vt:lpstr>The parallel I/O stack</vt:lpstr>
      <vt:lpstr>Parallel I/O libraries</vt:lpstr>
      <vt:lpstr>Pitfalls when benchmarking (parallel) I/O</vt:lpstr>
      <vt:lpstr>Overview</vt:lpstr>
      <vt:lpstr>Single writer – single file: Int2lm</vt:lpstr>
      <vt:lpstr>Single writer – single file: Int2lm</vt:lpstr>
      <vt:lpstr>Overview</vt:lpstr>
      <vt:lpstr>Multiple writers – single file: hyperslabs</vt:lpstr>
      <vt:lpstr>Hyperslabs: I/O approaches</vt:lpstr>
      <vt:lpstr>Hyperslabs: serial dataset creation with HDF5</vt:lpstr>
      <vt:lpstr>Hyperslabs: parallel dataset creation with HDF5</vt:lpstr>
      <vt:lpstr>Hyperslabs: write rates for multinode runs</vt:lpstr>
      <vt:lpstr>The parallel I/O stack</vt:lpstr>
      <vt:lpstr>Hyperslabs: write rates for single-node runs</vt:lpstr>
      <vt:lpstr>Overview</vt:lpstr>
      <vt:lpstr>Many writers – many files: high throughput</vt:lpstr>
      <vt:lpstr>Conclusions</vt:lpstr>
      <vt:lpstr>Parallel I/O and the Lustre file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Vandenbrande</dc:creator>
  <cp:lastModifiedBy>Steven Vandenbrande</cp:lastModifiedBy>
  <cp:revision>1</cp:revision>
  <dcterms:created xsi:type="dcterms:W3CDTF">2022-09-21T13:07:05Z</dcterms:created>
  <dcterms:modified xsi:type="dcterms:W3CDTF">2022-10-12T14:20:29Z</dcterms:modified>
</cp:coreProperties>
</file>