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49"/>
  </p:notesMasterIdLst>
  <p:handoutMasterIdLst>
    <p:handoutMasterId r:id="rId50"/>
  </p:handoutMasterIdLst>
  <p:sldIdLst>
    <p:sldId id="258" r:id="rId7"/>
    <p:sldId id="1039" r:id="rId8"/>
    <p:sldId id="1040" r:id="rId9"/>
    <p:sldId id="547" r:id="rId10"/>
    <p:sldId id="988" r:id="rId11"/>
    <p:sldId id="1056" r:id="rId12"/>
    <p:sldId id="1042" r:id="rId13"/>
    <p:sldId id="1057" r:id="rId14"/>
    <p:sldId id="1043" r:id="rId15"/>
    <p:sldId id="1045" r:id="rId16"/>
    <p:sldId id="1046" r:id="rId17"/>
    <p:sldId id="1044" r:id="rId18"/>
    <p:sldId id="1004" r:id="rId19"/>
    <p:sldId id="1013" r:id="rId20"/>
    <p:sldId id="1014" r:id="rId21"/>
    <p:sldId id="1033" r:id="rId22"/>
    <p:sldId id="1034" r:id="rId23"/>
    <p:sldId id="1037" r:id="rId24"/>
    <p:sldId id="1036" r:id="rId25"/>
    <p:sldId id="1038" r:id="rId26"/>
    <p:sldId id="1015" r:id="rId27"/>
    <p:sldId id="1032" r:id="rId28"/>
    <p:sldId id="1021" r:id="rId29"/>
    <p:sldId id="1059" r:id="rId30"/>
    <p:sldId id="1060" r:id="rId31"/>
    <p:sldId id="1023" r:id="rId32"/>
    <p:sldId id="1010" r:id="rId33"/>
    <p:sldId id="1061" r:id="rId34"/>
    <p:sldId id="1031" r:id="rId35"/>
    <p:sldId id="1005" r:id="rId36"/>
    <p:sldId id="1012" r:id="rId37"/>
    <p:sldId id="997" r:id="rId38"/>
    <p:sldId id="1047" r:id="rId39"/>
    <p:sldId id="1051" r:id="rId40"/>
    <p:sldId id="1050" r:id="rId41"/>
    <p:sldId id="1048" r:id="rId42"/>
    <p:sldId id="1025" r:id="rId43"/>
    <p:sldId id="1049" r:id="rId44"/>
    <p:sldId id="1052" r:id="rId45"/>
    <p:sldId id="1053" r:id="rId46"/>
    <p:sldId id="1054" r:id="rId47"/>
    <p:sldId id="10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14/11/2022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hpcleuven/wice-inaugura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www.msi.umn.edu/slurm/pbs-convers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it.utk.edu/hpsc/isaac-open-enclave-new-kpb/isaac-open-enclave-slurm/" TargetMode="External"/><Relationship Id="rId5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E5865"/>
                </a:solidFill>
              </a:rPr>
              <a:t>Slurm</a:t>
            </a:r>
            <a:r>
              <a:rPr lang="en-US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417508" y="4133439"/>
            <a:ext cx="96920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  <a:hlinkClick r:id="rId2"/>
              </a:rPr>
              <a:t>https://github.com/hpcleuven/wice-inauguration</a:t>
            </a:r>
            <a:endParaRPr lang="nl-BE" sz="3000" dirty="0">
              <a:solidFill>
                <a:schemeClr val="accent1"/>
              </a:solidFill>
            </a:endParaRPr>
          </a:p>
          <a:p>
            <a:endParaRPr lang="nl-BE" sz="30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4" y="1192054"/>
            <a:ext cx="3449216" cy="34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63522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47000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there is a 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not (fully)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27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–n 1 --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30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are equivalent to 1 MAM credit.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-225338" y="1500627"/>
            <a:ext cx="14398537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Can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be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done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 or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node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-------------------------- /apps/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sz="2000" dirty="0">
                <a:solidFill>
                  <a:srgbClr val="4E5865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2021a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/modules/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-------------</a:t>
            </a:r>
          </a:p>
          <a:p>
            <a:pPr marL="400050" lvl="1" indent="0">
              <a:buNone/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/1.6.12-foss-2021a-slurm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/1.6.12-intel-2021a-slurm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/1.6.12-foss-2021a-wice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/1.6.12-foss-2021a         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       (D)</a:t>
            </a:r>
          </a:p>
          <a:p>
            <a:pPr marL="742950" lvl="1" indent="-342900">
              <a:buBlip>
                <a:blip r:embed="rId2"/>
              </a:buBlip>
            </a:pP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603354" y="296266"/>
            <a:ext cx="547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non-hybrid MPI application (Intel MPI)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Convert PBS/Torque options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5"/>
              </a:rPr>
              <a:t>www.marquette.edu</a:t>
            </a:r>
            <a:endParaRPr lang="en-US" dirty="0">
              <a:ea typeface="+mn-lt"/>
              <a:cs typeface="+mn-lt"/>
              <a:hlinkClick r:id="rId5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6"/>
              </a:rPr>
              <a:t>command differences</a:t>
            </a:r>
            <a:endParaRPr lang="en-US" dirty="0">
              <a:ea typeface="+mn-lt"/>
              <a:cs typeface="+mn-lt"/>
              <a:hlinkClick r:id="rId7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7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4117</Words>
  <Application>Microsoft Office PowerPoint</Application>
  <PresentationFormat>Widescreen</PresentationFormat>
  <Paragraphs>530</Paragraphs>
  <Slides>42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2677</cp:revision>
  <dcterms:created xsi:type="dcterms:W3CDTF">2018-06-21T07:15:36Z</dcterms:created>
  <dcterms:modified xsi:type="dcterms:W3CDTF">2022-11-22T07:38:11Z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