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4"/>
  </p:sldMasterIdLst>
  <p:notesMasterIdLst>
    <p:notesMasterId r:id="rId80"/>
  </p:notesMasterIdLst>
  <p:handoutMasterIdLst>
    <p:handoutMasterId r:id="rId81"/>
  </p:handoutMasterIdLst>
  <p:sldIdLst>
    <p:sldId id="912" r:id="rId5"/>
    <p:sldId id="1716" r:id="rId6"/>
    <p:sldId id="914" r:id="rId7"/>
    <p:sldId id="1742" r:id="rId8"/>
    <p:sldId id="1769" r:id="rId9"/>
    <p:sldId id="1771" r:id="rId10"/>
    <p:sldId id="1768" r:id="rId11"/>
    <p:sldId id="1762" r:id="rId12"/>
    <p:sldId id="1770" r:id="rId13"/>
    <p:sldId id="1761" r:id="rId14"/>
    <p:sldId id="1721" r:id="rId15"/>
    <p:sldId id="1807" r:id="rId16"/>
    <p:sldId id="1775" r:id="rId17"/>
    <p:sldId id="1758" r:id="rId18"/>
    <p:sldId id="1759" r:id="rId19"/>
    <p:sldId id="1730" r:id="rId20"/>
    <p:sldId id="1778" r:id="rId21"/>
    <p:sldId id="1779" r:id="rId22"/>
    <p:sldId id="1788" r:id="rId23"/>
    <p:sldId id="1791" r:id="rId24"/>
    <p:sldId id="1792" r:id="rId25"/>
    <p:sldId id="1795" r:id="rId26"/>
    <p:sldId id="1780" r:id="rId27"/>
    <p:sldId id="1790" r:id="rId28"/>
    <p:sldId id="1793" r:id="rId29"/>
    <p:sldId id="1794" r:id="rId30"/>
    <p:sldId id="1796" r:id="rId31"/>
    <p:sldId id="1797" r:id="rId32"/>
    <p:sldId id="1798" r:id="rId33"/>
    <p:sldId id="1763" r:id="rId34"/>
    <p:sldId id="1785" r:id="rId35"/>
    <p:sldId id="1799" r:id="rId36"/>
    <p:sldId id="1764" r:id="rId37"/>
    <p:sldId id="1800" r:id="rId38"/>
    <p:sldId id="1808" r:id="rId39"/>
    <p:sldId id="1810" r:id="rId40"/>
    <p:sldId id="1830" r:id="rId41"/>
    <p:sldId id="1811" r:id="rId42"/>
    <p:sldId id="1848" r:id="rId43"/>
    <p:sldId id="1809" r:id="rId44"/>
    <p:sldId id="1813" r:id="rId45"/>
    <p:sldId id="1802" r:id="rId46"/>
    <p:sldId id="1805" r:id="rId47"/>
    <p:sldId id="1803" r:id="rId48"/>
    <p:sldId id="1812" r:id="rId49"/>
    <p:sldId id="1827" r:id="rId50"/>
    <p:sldId id="1814" r:id="rId51"/>
    <p:sldId id="1766" r:id="rId52"/>
    <p:sldId id="1831" r:id="rId53"/>
    <p:sldId id="1832" r:id="rId54"/>
    <p:sldId id="1833" r:id="rId55"/>
    <p:sldId id="1834" r:id="rId56"/>
    <p:sldId id="1835" r:id="rId57"/>
    <p:sldId id="1836" r:id="rId58"/>
    <p:sldId id="1837" r:id="rId59"/>
    <p:sldId id="1838" r:id="rId60"/>
    <p:sldId id="1839" r:id="rId61"/>
    <p:sldId id="1840" r:id="rId62"/>
    <p:sldId id="1841" r:id="rId63"/>
    <p:sldId id="1842" r:id="rId64"/>
    <p:sldId id="1843" r:id="rId65"/>
    <p:sldId id="1844" r:id="rId66"/>
    <p:sldId id="1845" r:id="rId67"/>
    <p:sldId id="1846" r:id="rId68"/>
    <p:sldId id="1825" r:id="rId69"/>
    <p:sldId id="1849" r:id="rId70"/>
    <p:sldId id="1829" r:id="rId71"/>
    <p:sldId id="1828" r:id="rId72"/>
    <p:sldId id="1847" r:id="rId73"/>
    <p:sldId id="1767" r:id="rId74"/>
    <p:sldId id="1755" r:id="rId75"/>
    <p:sldId id="1773" r:id="rId76"/>
    <p:sldId id="1776" r:id="rId77"/>
    <p:sldId id="1783" r:id="rId78"/>
    <p:sldId id="1850" r:id="rId79"/>
  </p:sldIdLst>
  <p:sldSz cx="12192000" cy="6858000"/>
  <p:notesSz cx="7315200" cy="96012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utline" id="{851E06D4-9BC5-42D8-8C18-ED44BBD53D7A}">
          <p14:sldIdLst>
            <p14:sldId id="912"/>
            <p14:sldId id="1716"/>
            <p14:sldId id="914"/>
            <p14:sldId id="1742"/>
            <p14:sldId id="1769"/>
            <p14:sldId id="1771"/>
            <p14:sldId id="1768"/>
            <p14:sldId id="1762"/>
            <p14:sldId id="1770"/>
            <p14:sldId id="1761"/>
            <p14:sldId id="1721"/>
            <p14:sldId id="1807"/>
            <p14:sldId id="1775"/>
            <p14:sldId id="1758"/>
            <p14:sldId id="1759"/>
            <p14:sldId id="1730"/>
            <p14:sldId id="1778"/>
            <p14:sldId id="1779"/>
            <p14:sldId id="1788"/>
            <p14:sldId id="1791"/>
            <p14:sldId id="1792"/>
            <p14:sldId id="1795"/>
            <p14:sldId id="1780"/>
            <p14:sldId id="1790"/>
            <p14:sldId id="1793"/>
            <p14:sldId id="1794"/>
            <p14:sldId id="1796"/>
            <p14:sldId id="1797"/>
            <p14:sldId id="1798"/>
            <p14:sldId id="1763"/>
            <p14:sldId id="1785"/>
            <p14:sldId id="1799"/>
            <p14:sldId id="1764"/>
            <p14:sldId id="1800"/>
            <p14:sldId id="1808"/>
            <p14:sldId id="1810"/>
            <p14:sldId id="1830"/>
            <p14:sldId id="1811"/>
            <p14:sldId id="1848"/>
            <p14:sldId id="1809"/>
            <p14:sldId id="1813"/>
            <p14:sldId id="1802"/>
            <p14:sldId id="1805"/>
            <p14:sldId id="1803"/>
            <p14:sldId id="1812"/>
            <p14:sldId id="1827"/>
            <p14:sldId id="1814"/>
            <p14:sldId id="1766"/>
            <p14:sldId id="1831"/>
            <p14:sldId id="1832"/>
            <p14:sldId id="1833"/>
            <p14:sldId id="1834"/>
            <p14:sldId id="1835"/>
            <p14:sldId id="1836"/>
            <p14:sldId id="1837"/>
            <p14:sldId id="1838"/>
            <p14:sldId id="1839"/>
            <p14:sldId id="1840"/>
            <p14:sldId id="1841"/>
            <p14:sldId id="1842"/>
            <p14:sldId id="1843"/>
            <p14:sldId id="1844"/>
            <p14:sldId id="1845"/>
            <p14:sldId id="1846"/>
            <p14:sldId id="1825"/>
            <p14:sldId id="1849"/>
            <p14:sldId id="1829"/>
            <p14:sldId id="1828"/>
            <p14:sldId id="1847"/>
            <p14:sldId id="1767"/>
            <p14:sldId id="1755"/>
            <p14:sldId id="1773"/>
            <p14:sldId id="1776"/>
            <p14:sldId id="1783"/>
            <p14:sldId id="18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75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  <p:cmAuthor id="2" name="Wouter Van Assche" initials="WVA" lastIdx="2" clrIdx="1">
    <p:extLst>
      <p:ext uri="{19B8F6BF-5375-455C-9EA6-DF929625EA0E}">
        <p15:presenceInfo xmlns:p15="http://schemas.microsoft.com/office/powerpoint/2012/main" userId="Wouter Van Assc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6C30"/>
    <a:srgbClr val="C2C5C8"/>
    <a:srgbClr val="FFFFFF"/>
    <a:srgbClr val="F8960D"/>
    <a:srgbClr val="9D3717"/>
    <a:srgbClr val="9E5016"/>
    <a:srgbClr val="9B8C19"/>
    <a:srgbClr val="E9EBEF"/>
    <a:srgbClr val="333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433A2-85D8-4BD9-8A68-C52313D76C1D}" v="125" dt="2025-05-05T07:47:13.577"/>
    <p1510:client id="{DDF5D448-C9AE-DDB8-5BDE-96B28EDFB3D4}" v="6" dt="2025-05-05T07:25:42.942"/>
    <p1510:client id="{ED9D1904-9F67-4EAA-A378-F3732772B1F1}" v="229" dt="2025-05-05T07:18:37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799"/>
        <p:guide pos="75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Ooghe" userId="a75f50e2-4678-4bf1-9ea3-465e7ccf8599" providerId="ADAL" clId="{F0E3D71B-FBC2-4AD0-877E-C75417999115}"/>
    <pc:docChg chg="modSld sldOrd">
      <pc:chgData name="Jan Ooghe" userId="a75f50e2-4678-4bf1-9ea3-465e7ccf8599" providerId="ADAL" clId="{F0E3D71B-FBC2-4AD0-877E-C75417999115}" dt="2024-05-17T10:50:59.214" v="1"/>
      <pc:docMkLst>
        <pc:docMk/>
      </pc:docMkLst>
      <pc:sldChg chg="ord">
        <pc:chgData name="Jan Ooghe" userId="a75f50e2-4678-4bf1-9ea3-465e7ccf8599" providerId="ADAL" clId="{F0E3D71B-FBC2-4AD0-877E-C75417999115}" dt="2024-05-17T10:50:59.214" v="1"/>
        <pc:sldMkLst>
          <pc:docMk/>
          <pc:sldMk cId="3489017528" sldId="1695"/>
        </pc:sldMkLst>
      </pc:sldChg>
    </pc:docChg>
  </pc:docChgLst>
  <pc:docChgLst>
    <pc:chgData name="Wouter Lampaert" userId="S::wouter.lampaert@kuleuven.be::1b1f73bc-7317-4248-98d2-7c15c72d9206" providerId="AD" clId="Web-{04968A84-3D6A-A429-09F8-475FB5EDA821}"/>
    <pc:docChg chg="modSld">
      <pc:chgData name="Wouter Lampaert" userId="S::wouter.lampaert@kuleuven.be::1b1f73bc-7317-4248-98d2-7c15c72d9206" providerId="AD" clId="Web-{04968A84-3D6A-A429-09F8-475FB5EDA821}" dt="2024-05-17T08:07:03.361" v="1" actId="1076"/>
      <pc:docMkLst>
        <pc:docMk/>
      </pc:docMkLst>
      <pc:sldChg chg="modSp">
        <pc:chgData name="Wouter Lampaert" userId="S::wouter.lampaert@kuleuven.be::1b1f73bc-7317-4248-98d2-7c15c72d9206" providerId="AD" clId="Web-{04968A84-3D6A-A429-09F8-475FB5EDA821}" dt="2024-05-17T08:07:03.361" v="1" actId="1076"/>
        <pc:sldMkLst>
          <pc:docMk/>
          <pc:sldMk cId="1961379230" sldId="1634"/>
        </pc:sldMkLst>
      </pc:sldChg>
    </pc:docChg>
  </pc:docChgLst>
  <pc:docChgLst>
    <pc:chgData name="Jan Ooghe" userId="S::jan.ooghe@kuleuven.be::a75f50e2-4678-4bf1-9ea3-465e7ccf8599" providerId="AD" clId="Web-{60301005-3E8E-1EA2-9F25-E9D47AFB7641}"/>
    <pc:docChg chg="modSld">
      <pc:chgData name="Jan Ooghe" userId="S::jan.ooghe@kuleuven.be::a75f50e2-4678-4bf1-9ea3-465e7ccf8599" providerId="AD" clId="Web-{60301005-3E8E-1EA2-9F25-E9D47AFB7641}" dt="2024-01-16T20:44:00.592" v="0"/>
      <pc:docMkLst>
        <pc:docMk/>
      </pc:docMkLst>
      <pc:sldChg chg="mod modShow">
        <pc:chgData name="Jan Ooghe" userId="S::jan.ooghe@kuleuven.be::a75f50e2-4678-4bf1-9ea3-465e7ccf8599" providerId="AD" clId="Web-{60301005-3E8E-1EA2-9F25-E9D47AFB7641}" dt="2024-01-16T20:44:00.592" v="0"/>
        <pc:sldMkLst>
          <pc:docMk/>
          <pc:sldMk cId="2055595117" sldId="1714"/>
        </pc:sldMkLst>
      </pc:sldChg>
    </pc:docChg>
  </pc:docChgLst>
  <pc:docChgLst>
    <pc:chgData name="Jan Ooghe" userId="S::jan.ooghe@kuleuven.be::a75f50e2-4678-4bf1-9ea3-465e7ccf8599" providerId="AD" clId="Web-{1FEDB521-6D0E-0D28-4B82-98D3D3AB150A}"/>
    <pc:docChg chg="addSld modSld sldOrd modSection">
      <pc:chgData name="Jan Ooghe" userId="S::jan.ooghe@kuleuven.be::a75f50e2-4678-4bf1-9ea3-465e7ccf8599" providerId="AD" clId="Web-{1FEDB521-6D0E-0D28-4B82-98D3D3AB150A}" dt="2024-05-17T10:19:11.762" v="567" actId="14100"/>
      <pc:docMkLst>
        <pc:docMk/>
      </pc:docMkLst>
      <pc:sldChg chg="modSp">
        <pc:chgData name="Jan Ooghe" userId="S::jan.ooghe@kuleuven.be::a75f50e2-4678-4bf1-9ea3-465e7ccf8599" providerId="AD" clId="Web-{1FEDB521-6D0E-0D28-4B82-98D3D3AB150A}" dt="2024-05-17T10:19:11.762" v="567" actId="14100"/>
        <pc:sldMkLst>
          <pc:docMk/>
          <pc:sldMk cId="1961379230" sldId="1634"/>
        </pc:sldMkLst>
      </pc:sldChg>
      <pc:sldChg chg="ord">
        <pc:chgData name="Jan Ooghe" userId="S::jan.ooghe@kuleuven.be::a75f50e2-4678-4bf1-9ea3-465e7ccf8599" providerId="AD" clId="Web-{1FEDB521-6D0E-0D28-4B82-98D3D3AB150A}" dt="2024-05-17T10:15:28.958" v="560"/>
        <pc:sldMkLst>
          <pc:docMk/>
          <pc:sldMk cId="2043970468" sldId="1722"/>
        </pc:sldMkLst>
      </pc:sldChg>
      <pc:sldChg chg="addSp delSp modSp new">
        <pc:chgData name="Jan Ooghe" userId="S::jan.ooghe@kuleuven.be::a75f50e2-4678-4bf1-9ea3-465e7ccf8599" providerId="AD" clId="Web-{1FEDB521-6D0E-0D28-4B82-98D3D3AB150A}" dt="2024-05-17T10:12:16.217" v="557" actId="20577"/>
        <pc:sldMkLst>
          <pc:docMk/>
          <pc:sldMk cId="2272475176" sldId="1737"/>
        </pc:sldMkLst>
      </pc:sldChg>
      <pc:sldChg chg="addSp delSp modSp add replId">
        <pc:chgData name="Jan Ooghe" userId="S::jan.ooghe@kuleuven.be::a75f50e2-4678-4bf1-9ea3-465e7ccf8599" providerId="AD" clId="Web-{1FEDB521-6D0E-0D28-4B82-98D3D3AB150A}" dt="2024-05-17T10:12:59.781" v="559" actId="20577"/>
        <pc:sldMkLst>
          <pc:docMk/>
          <pc:sldMk cId="2304993315" sldId="1738"/>
        </pc:sldMkLst>
      </pc:sldChg>
    </pc:docChg>
  </pc:docChgLst>
  <pc:docChgLst>
    <pc:chgData name="Jan Ooghe" userId="S::jan.ooghe@kuleuven.be::a75f50e2-4678-4bf1-9ea3-465e7ccf8599" providerId="AD" clId="Web-{95C5550D-356F-E184-78A9-0B0A2FA1E5D4}"/>
    <pc:docChg chg="addSld modSld modSection">
      <pc:chgData name="Jan Ooghe" userId="S::jan.ooghe@kuleuven.be::a75f50e2-4678-4bf1-9ea3-465e7ccf8599" providerId="AD" clId="Web-{95C5550D-356F-E184-78A9-0B0A2FA1E5D4}" dt="2024-05-17T08:51:44.001" v="408"/>
      <pc:docMkLst>
        <pc:docMk/>
      </pc:docMkLst>
      <pc:sldChg chg="modSp">
        <pc:chgData name="Jan Ooghe" userId="S::jan.ooghe@kuleuven.be::a75f50e2-4678-4bf1-9ea3-465e7ccf8599" providerId="AD" clId="Web-{95C5550D-356F-E184-78A9-0B0A2FA1E5D4}" dt="2024-05-17T08:34:19.979" v="39" actId="20577"/>
        <pc:sldMkLst>
          <pc:docMk/>
          <pc:sldMk cId="3687524302" sldId="567"/>
        </pc:sldMkLst>
      </pc:sldChg>
      <pc:sldChg chg="modSp">
        <pc:chgData name="Jan Ooghe" userId="S::jan.ooghe@kuleuven.be::a75f50e2-4678-4bf1-9ea3-465e7ccf8599" providerId="AD" clId="Web-{95C5550D-356F-E184-78A9-0B0A2FA1E5D4}" dt="2024-05-17T08:51:44.001" v="408"/>
        <pc:sldMkLst>
          <pc:docMk/>
          <pc:sldMk cId="3489017528" sldId="1695"/>
        </pc:sldMkLst>
      </pc:sldChg>
      <pc:sldChg chg="addAnim modAnim">
        <pc:chgData name="Jan Ooghe" userId="S::jan.ooghe@kuleuven.be::a75f50e2-4678-4bf1-9ea3-465e7ccf8599" providerId="AD" clId="Web-{95C5550D-356F-E184-78A9-0B0A2FA1E5D4}" dt="2024-05-17T08:35:51.014" v="41"/>
        <pc:sldMkLst>
          <pc:docMk/>
          <pc:sldMk cId="3349161679" sldId="1717"/>
        </pc:sldMkLst>
      </pc:sldChg>
      <pc:sldChg chg="modSp">
        <pc:chgData name="Jan Ooghe" userId="S::jan.ooghe@kuleuven.be::a75f50e2-4678-4bf1-9ea3-465e7ccf8599" providerId="AD" clId="Web-{95C5550D-356F-E184-78A9-0B0A2FA1E5D4}" dt="2024-05-17T08:47:08.366" v="359" actId="20577"/>
        <pc:sldMkLst>
          <pc:docMk/>
          <pc:sldMk cId="3290677378" sldId="1723"/>
        </pc:sldMkLst>
      </pc:sldChg>
      <pc:sldChg chg="addSp delSp modSp add replId delAnim">
        <pc:chgData name="Jan Ooghe" userId="S::jan.ooghe@kuleuven.be::a75f50e2-4678-4bf1-9ea3-465e7ccf8599" providerId="AD" clId="Web-{95C5550D-356F-E184-78A9-0B0A2FA1E5D4}" dt="2024-05-17T08:45:27.440" v="319" actId="20577"/>
        <pc:sldMkLst>
          <pc:docMk/>
          <pc:sldMk cId="1618257132" sldId="1736"/>
        </pc:sldMkLst>
      </pc:sldChg>
    </pc:docChg>
  </pc:docChgLst>
  <pc:docChgLst>
    <pc:chgData name="Maxime Van den Bossche" userId="7fe40af2-1f61-408d-ab10-22843bce0cef" providerId="ADAL" clId="{ED9D1904-9F67-4EAA-A378-F3732772B1F1}"/>
    <pc:docChg chg="undo redo custSel addSld delSld modSld sldOrd modSection">
      <pc:chgData name="Maxime Van den Bossche" userId="7fe40af2-1f61-408d-ab10-22843bce0cef" providerId="ADAL" clId="{ED9D1904-9F67-4EAA-A378-F3732772B1F1}" dt="2025-05-05T07:18:37.174" v="1041" actId="20577"/>
      <pc:docMkLst>
        <pc:docMk/>
      </pc:docMkLst>
      <pc:sldChg chg="modSp mod">
        <pc:chgData name="Maxime Van den Bossche" userId="7fe40af2-1f61-408d-ab10-22843bce0cef" providerId="ADAL" clId="{ED9D1904-9F67-4EAA-A378-F3732772B1F1}" dt="2025-05-05T06:25:13.528" v="429" actId="1035"/>
        <pc:sldMkLst>
          <pc:docMk/>
          <pc:sldMk cId="3947951841" sldId="1716"/>
        </pc:sldMkLst>
        <pc:spChg chg="mod">
          <ac:chgData name="Maxime Van den Bossche" userId="7fe40af2-1f61-408d-ab10-22843bce0cef" providerId="ADAL" clId="{ED9D1904-9F67-4EAA-A378-F3732772B1F1}" dt="2025-05-05T06:25:13.528" v="429" actId="1035"/>
          <ac:spMkLst>
            <pc:docMk/>
            <pc:sldMk cId="3947951841" sldId="1716"/>
            <ac:spMk id="12291" creationId="{00000000-0000-0000-0000-000000000000}"/>
          </ac:spMkLst>
        </pc:spChg>
      </pc:sldChg>
      <pc:sldChg chg="modAnim">
        <pc:chgData name="Maxime Van den Bossche" userId="7fe40af2-1f61-408d-ab10-22843bce0cef" providerId="ADAL" clId="{ED9D1904-9F67-4EAA-A378-F3732772B1F1}" dt="2025-05-05T06:32:06.304" v="636"/>
        <pc:sldMkLst>
          <pc:docMk/>
          <pc:sldMk cId="2507960362" sldId="1721"/>
        </pc:sldMkLst>
      </pc:sldChg>
      <pc:sldChg chg="modSp mod">
        <pc:chgData name="Maxime Van den Bossche" userId="7fe40af2-1f61-408d-ab10-22843bce0cef" providerId="ADAL" clId="{ED9D1904-9F67-4EAA-A378-F3732772B1F1}" dt="2025-05-05T06:37:10.990" v="663" actId="20577"/>
        <pc:sldMkLst>
          <pc:docMk/>
          <pc:sldMk cId="1287657387" sldId="1730"/>
        </pc:sldMkLst>
        <pc:graphicFrameChg chg="modGraphic">
          <ac:chgData name="Maxime Van den Bossche" userId="7fe40af2-1f61-408d-ab10-22843bce0cef" providerId="ADAL" clId="{ED9D1904-9F67-4EAA-A378-F3732772B1F1}" dt="2025-05-05T06:37:10.990" v="663" actId="20577"/>
          <ac:graphicFrameMkLst>
            <pc:docMk/>
            <pc:sldMk cId="1287657387" sldId="1730"/>
            <ac:graphicFrameMk id="7" creationId="{AC07779B-8552-B5CB-2A81-5A2E0BE7F3E4}"/>
          </ac:graphicFrameMkLst>
        </pc:graphicFrameChg>
      </pc:sldChg>
      <pc:sldChg chg="modSp mod">
        <pc:chgData name="Maxime Van den Bossche" userId="7fe40af2-1f61-408d-ab10-22843bce0cef" providerId="ADAL" clId="{ED9D1904-9F67-4EAA-A378-F3732772B1F1}" dt="2025-05-05T06:22:41.201" v="366" actId="14100"/>
        <pc:sldMkLst>
          <pc:docMk/>
          <pc:sldMk cId="1766997077" sldId="1742"/>
        </pc:sldMkLst>
        <pc:spChg chg="mod">
          <ac:chgData name="Maxime Van den Bossche" userId="7fe40af2-1f61-408d-ab10-22843bce0cef" providerId="ADAL" clId="{ED9D1904-9F67-4EAA-A378-F3732772B1F1}" dt="2025-05-05T06:22:41.201" v="366" actId="14100"/>
          <ac:spMkLst>
            <pc:docMk/>
            <pc:sldMk cId="1766997077" sldId="1742"/>
            <ac:spMk id="41" creationId="{25CD50C7-F82B-AF87-4AA0-FAF5B304BF93}"/>
          </ac:spMkLst>
        </pc:spChg>
      </pc:sldChg>
      <pc:sldChg chg="del mod modShow">
        <pc:chgData name="Maxime Van den Bossche" userId="7fe40af2-1f61-408d-ab10-22843bce0cef" providerId="ADAL" clId="{ED9D1904-9F67-4EAA-A378-F3732772B1F1}" dt="2025-05-02T14:41:36.486" v="1" actId="2696"/>
        <pc:sldMkLst>
          <pc:docMk/>
          <pc:sldMk cId="2292643302" sldId="1746"/>
        </pc:sldMkLst>
      </pc:sldChg>
      <pc:sldChg chg="addSp delSp modSp mod modAnim">
        <pc:chgData name="Maxime Van den Bossche" userId="7fe40af2-1f61-408d-ab10-22843bce0cef" providerId="ADAL" clId="{ED9D1904-9F67-4EAA-A378-F3732772B1F1}" dt="2025-05-05T06:24:48.962" v="410" actId="20577"/>
        <pc:sldMkLst>
          <pc:docMk/>
          <pc:sldMk cId="1361949789" sldId="1755"/>
        </pc:sldMkLst>
        <pc:spChg chg="add mod">
          <ac:chgData name="Maxime Van den Bossche" userId="7fe40af2-1f61-408d-ab10-22843bce0cef" providerId="ADAL" clId="{ED9D1904-9F67-4EAA-A378-F3732772B1F1}" dt="2025-05-02T14:53:43.748" v="358" actId="20577"/>
          <ac:spMkLst>
            <pc:docMk/>
            <pc:sldMk cId="1361949789" sldId="1755"/>
            <ac:spMk id="4" creationId="{1EEB5E40-9E03-9C18-41A8-5E97E5459EDD}"/>
          </ac:spMkLst>
        </pc:spChg>
        <pc:spChg chg="add mod">
          <ac:chgData name="Maxime Van den Bossche" userId="7fe40af2-1f61-408d-ab10-22843bce0cef" providerId="ADAL" clId="{ED9D1904-9F67-4EAA-A378-F3732772B1F1}" dt="2025-05-02T14:53:34.233" v="353" actId="1037"/>
          <ac:spMkLst>
            <pc:docMk/>
            <pc:sldMk cId="1361949789" sldId="1755"/>
            <ac:spMk id="6" creationId="{452ACAF1-8587-EBC6-BE63-BA86ABA9C2AC}"/>
          </ac:spMkLst>
        </pc:spChg>
        <pc:spChg chg="mod">
          <ac:chgData name="Maxime Van den Bossche" userId="7fe40af2-1f61-408d-ab10-22843bce0cef" providerId="ADAL" clId="{ED9D1904-9F67-4EAA-A378-F3732772B1F1}" dt="2025-05-02T14:53:29.714" v="344" actId="1037"/>
          <ac:spMkLst>
            <pc:docMk/>
            <pc:sldMk cId="1361949789" sldId="1755"/>
            <ac:spMk id="8" creationId="{9E2A4BD2-588C-121C-7D48-F8CFCA475E33}"/>
          </ac:spMkLst>
        </pc:spChg>
        <pc:spChg chg="mod">
          <ac:chgData name="Maxime Van den Bossche" userId="7fe40af2-1f61-408d-ab10-22843bce0cef" providerId="ADAL" clId="{ED9D1904-9F67-4EAA-A378-F3732772B1F1}" dt="2025-05-02T14:53:52.546" v="365" actId="1038"/>
          <ac:spMkLst>
            <pc:docMk/>
            <pc:sldMk cId="1361949789" sldId="1755"/>
            <ac:spMk id="12" creationId="{64F6DE20-9C9C-7A6F-0DA3-83B94A76D488}"/>
          </ac:spMkLst>
        </pc:spChg>
        <pc:spChg chg="mod">
          <ac:chgData name="Maxime Van den Bossche" userId="7fe40af2-1f61-408d-ab10-22843bce0cef" providerId="ADAL" clId="{ED9D1904-9F67-4EAA-A378-F3732772B1F1}" dt="2025-05-02T14:53:29.714" v="344" actId="1037"/>
          <ac:spMkLst>
            <pc:docMk/>
            <pc:sldMk cId="1361949789" sldId="1755"/>
            <ac:spMk id="13" creationId="{E6961DA3-D21B-9EFA-9001-E7B7B596706D}"/>
          </ac:spMkLst>
        </pc:spChg>
        <pc:spChg chg="mod">
          <ac:chgData name="Maxime Van den Bossche" userId="7fe40af2-1f61-408d-ab10-22843bce0cef" providerId="ADAL" clId="{ED9D1904-9F67-4EAA-A378-F3732772B1F1}" dt="2025-05-02T14:53:52.546" v="365" actId="1038"/>
          <ac:spMkLst>
            <pc:docMk/>
            <pc:sldMk cId="1361949789" sldId="1755"/>
            <ac:spMk id="14" creationId="{B95C98F6-E110-0FC1-C36A-03625554CBE9}"/>
          </ac:spMkLst>
        </pc:spChg>
        <pc:spChg chg="mod">
          <ac:chgData name="Maxime Van den Bossche" userId="7fe40af2-1f61-408d-ab10-22843bce0cef" providerId="ADAL" clId="{ED9D1904-9F67-4EAA-A378-F3732772B1F1}" dt="2025-05-05T06:24:48.962" v="410" actId="20577"/>
          <ac:spMkLst>
            <pc:docMk/>
            <pc:sldMk cId="1361949789" sldId="1755"/>
            <ac:spMk id="30" creationId="{00000000-0000-0000-0000-000000000000}"/>
          </ac:spMkLst>
        </pc:spChg>
      </pc:sldChg>
      <pc:sldChg chg="modSp mod">
        <pc:chgData name="Maxime Van den Bossche" userId="7fe40af2-1f61-408d-ab10-22843bce0cef" providerId="ADAL" clId="{ED9D1904-9F67-4EAA-A378-F3732772B1F1}" dt="2025-05-05T06:36:52.628" v="651"/>
        <pc:sldMkLst>
          <pc:docMk/>
          <pc:sldMk cId="1474469108" sldId="1758"/>
        </pc:sldMkLst>
        <pc:spChg chg="mod">
          <ac:chgData name="Maxime Van den Bossche" userId="7fe40af2-1f61-408d-ab10-22843bce0cef" providerId="ADAL" clId="{ED9D1904-9F67-4EAA-A378-F3732772B1F1}" dt="2025-05-05T06:36:45.668" v="649" actId="20577"/>
          <ac:spMkLst>
            <pc:docMk/>
            <pc:sldMk cId="1474469108" sldId="1758"/>
            <ac:spMk id="12291" creationId="{00000000-0000-0000-0000-000000000000}"/>
          </ac:spMkLst>
        </pc:spChg>
        <pc:graphicFrameChg chg="mod">
          <ac:chgData name="Maxime Van den Bossche" userId="7fe40af2-1f61-408d-ab10-22843bce0cef" providerId="ADAL" clId="{ED9D1904-9F67-4EAA-A378-F3732772B1F1}" dt="2025-05-05T06:36:52.628" v="651"/>
          <ac:graphicFrameMkLst>
            <pc:docMk/>
            <pc:sldMk cId="1474469108" sldId="1758"/>
            <ac:graphicFrameMk id="7" creationId="{AC07779B-8552-B5CB-2A81-5A2E0BE7F3E4}"/>
          </ac:graphicFrameMkLst>
        </pc:graphicFrameChg>
      </pc:sldChg>
      <pc:sldChg chg="modSp mod">
        <pc:chgData name="Maxime Van den Bossche" userId="7fe40af2-1f61-408d-ab10-22843bce0cef" providerId="ADAL" clId="{ED9D1904-9F67-4EAA-A378-F3732772B1F1}" dt="2025-05-05T06:37:07.319" v="657" actId="20577"/>
        <pc:sldMkLst>
          <pc:docMk/>
          <pc:sldMk cId="1499306279" sldId="1759"/>
        </pc:sldMkLst>
        <pc:graphicFrameChg chg="modGraphic">
          <ac:chgData name="Maxime Van den Bossche" userId="7fe40af2-1f61-408d-ab10-22843bce0cef" providerId="ADAL" clId="{ED9D1904-9F67-4EAA-A378-F3732772B1F1}" dt="2025-05-05T06:37:07.319" v="657" actId="20577"/>
          <ac:graphicFrameMkLst>
            <pc:docMk/>
            <pc:sldMk cId="1499306279" sldId="1759"/>
            <ac:graphicFrameMk id="7" creationId="{AC07779B-8552-B5CB-2A81-5A2E0BE7F3E4}"/>
          </ac:graphicFrameMkLst>
        </pc:graphicFrameChg>
      </pc:sldChg>
      <pc:sldChg chg="modSp mod">
        <pc:chgData name="Maxime Van den Bossche" userId="7fe40af2-1f61-408d-ab10-22843bce0cef" providerId="ADAL" clId="{ED9D1904-9F67-4EAA-A378-F3732772B1F1}" dt="2025-05-05T07:08:54.950" v="959" actId="20577"/>
        <pc:sldMkLst>
          <pc:docMk/>
          <pc:sldMk cId="3191062627" sldId="1767"/>
        </pc:sldMkLst>
        <pc:spChg chg="mod">
          <ac:chgData name="Maxime Van den Bossche" userId="7fe40af2-1f61-408d-ab10-22843bce0cef" providerId="ADAL" clId="{ED9D1904-9F67-4EAA-A378-F3732772B1F1}" dt="2025-05-05T07:08:54.950" v="959" actId="20577"/>
          <ac:spMkLst>
            <pc:docMk/>
            <pc:sldMk cId="3191062627" sldId="1767"/>
            <ac:spMk id="3" creationId="{5EAAC2C8-F493-078F-9D15-5AFE30861F12}"/>
          </ac:spMkLst>
        </pc:spChg>
      </pc:sldChg>
      <pc:sldChg chg="addSp modSp mod modAnim">
        <pc:chgData name="Maxime Van den Bossche" userId="7fe40af2-1f61-408d-ab10-22843bce0cef" providerId="ADAL" clId="{ED9D1904-9F67-4EAA-A378-F3732772B1F1}" dt="2025-05-05T06:26:30.414" v="526"/>
        <pc:sldMkLst>
          <pc:docMk/>
          <pc:sldMk cId="4022735179" sldId="1769"/>
        </pc:sldMkLst>
        <pc:spChg chg="add mod">
          <ac:chgData name="Maxime Van den Bossche" userId="7fe40af2-1f61-408d-ab10-22843bce0cef" providerId="ADAL" clId="{ED9D1904-9F67-4EAA-A378-F3732772B1F1}" dt="2025-05-05T06:26:24.290" v="525" actId="1038"/>
          <ac:spMkLst>
            <pc:docMk/>
            <pc:sldMk cId="4022735179" sldId="1769"/>
            <ac:spMk id="5" creationId="{B11A3C7F-2CB4-06F1-8D81-1FAD9F6DDF9F}"/>
          </ac:spMkLst>
        </pc:spChg>
        <pc:spChg chg="mod">
          <ac:chgData name="Maxime Van den Bossche" userId="7fe40af2-1f61-408d-ab10-22843bce0cef" providerId="ADAL" clId="{ED9D1904-9F67-4EAA-A378-F3732772B1F1}" dt="2025-05-05T06:26:09.304" v="430" actId="21"/>
          <ac:spMkLst>
            <pc:docMk/>
            <pc:sldMk cId="4022735179" sldId="1769"/>
            <ac:spMk id="12291" creationId="{E671B9CB-AE9D-DB71-AA9E-E261E83E36EC}"/>
          </ac:spMkLst>
        </pc:spChg>
      </pc:sldChg>
      <pc:sldChg chg="addSp modSp mod modAnim">
        <pc:chgData name="Maxime Van den Bossche" userId="7fe40af2-1f61-408d-ab10-22843bce0cef" providerId="ADAL" clId="{ED9D1904-9F67-4EAA-A378-F3732772B1F1}" dt="2025-05-05T06:29:32.319" v="633"/>
        <pc:sldMkLst>
          <pc:docMk/>
          <pc:sldMk cId="2903587581" sldId="1770"/>
        </pc:sldMkLst>
        <pc:spChg chg="add mod">
          <ac:chgData name="Maxime Van den Bossche" userId="7fe40af2-1f61-408d-ab10-22843bce0cef" providerId="ADAL" clId="{ED9D1904-9F67-4EAA-A378-F3732772B1F1}" dt="2025-05-05T06:29:26.650" v="632" actId="14100"/>
          <ac:spMkLst>
            <pc:docMk/>
            <pc:sldMk cId="2903587581" sldId="1770"/>
            <ac:spMk id="11" creationId="{E4E5A4B4-DB51-F421-73ED-E2A2DCEB6728}"/>
          </ac:spMkLst>
        </pc:spChg>
        <pc:spChg chg="mod">
          <ac:chgData name="Maxime Van den Bossche" userId="7fe40af2-1f61-408d-ab10-22843bce0cef" providerId="ADAL" clId="{ED9D1904-9F67-4EAA-A378-F3732772B1F1}" dt="2025-05-05T06:28:54.974" v="532" actId="14100"/>
          <ac:spMkLst>
            <pc:docMk/>
            <pc:sldMk cId="2903587581" sldId="1770"/>
            <ac:spMk id="12291" creationId="{3BA8CC8A-7012-3F24-03BD-8480DED5D051}"/>
          </ac:spMkLst>
        </pc:spChg>
      </pc:sldChg>
      <pc:sldChg chg="del mod modShow">
        <pc:chgData name="Maxime Van den Bossche" userId="7fe40af2-1f61-408d-ab10-22843bce0cef" providerId="ADAL" clId="{ED9D1904-9F67-4EAA-A378-F3732772B1F1}" dt="2025-05-02T14:41:36.486" v="1" actId="2696"/>
        <pc:sldMkLst>
          <pc:docMk/>
          <pc:sldMk cId="1729577942" sldId="1772"/>
        </pc:sldMkLst>
      </pc:sldChg>
      <pc:sldChg chg="modAnim">
        <pc:chgData name="Maxime Van den Bossche" userId="7fe40af2-1f61-408d-ab10-22843bce0cef" providerId="ADAL" clId="{ED9D1904-9F67-4EAA-A378-F3732772B1F1}" dt="2025-05-05T06:35:53.822" v="643"/>
        <pc:sldMkLst>
          <pc:docMk/>
          <pc:sldMk cId="1385267793" sldId="1775"/>
        </pc:sldMkLst>
      </pc:sldChg>
      <pc:sldChg chg="modSp mod">
        <pc:chgData name="Maxime Van den Bossche" userId="7fe40af2-1f61-408d-ab10-22843bce0cef" providerId="ADAL" clId="{ED9D1904-9F67-4EAA-A378-F3732772B1F1}" dt="2025-05-05T07:18:37.174" v="1041" actId="20577"/>
        <pc:sldMkLst>
          <pc:docMk/>
          <pc:sldMk cId="1591175458" sldId="1776"/>
        </pc:sldMkLst>
        <pc:spChg chg="mod">
          <ac:chgData name="Maxime Van den Bossche" userId="7fe40af2-1f61-408d-ab10-22843bce0cef" providerId="ADAL" clId="{ED9D1904-9F67-4EAA-A378-F3732772B1F1}" dt="2025-05-05T07:18:37.174" v="1041" actId="20577"/>
          <ac:spMkLst>
            <pc:docMk/>
            <pc:sldMk cId="1591175458" sldId="1776"/>
            <ac:spMk id="3" creationId="{D271D6FE-6C34-A6C4-D1F7-26CE295235BD}"/>
          </ac:spMkLst>
        </pc:spChg>
        <pc:spChg chg="mod">
          <ac:chgData name="Maxime Van den Bossche" userId="7fe40af2-1f61-408d-ab10-22843bce0cef" providerId="ADAL" clId="{ED9D1904-9F67-4EAA-A378-F3732772B1F1}" dt="2025-05-05T07:18:33.840" v="1037" actId="20577"/>
          <ac:spMkLst>
            <pc:docMk/>
            <pc:sldMk cId="1591175458" sldId="1776"/>
            <ac:spMk id="30" creationId="{751FF453-F80E-0D57-7A75-47B429385EBB}"/>
          </ac:spMkLst>
        </pc:spChg>
      </pc:sldChg>
      <pc:sldChg chg="modSp mod modAnim">
        <pc:chgData name="Maxime Van den Bossche" userId="7fe40af2-1f61-408d-ab10-22843bce0cef" providerId="ADAL" clId="{ED9D1904-9F67-4EAA-A378-F3732772B1F1}" dt="2025-05-05T06:38:18.629" v="667"/>
        <pc:sldMkLst>
          <pc:docMk/>
          <pc:sldMk cId="3489268690" sldId="1778"/>
        </pc:sldMkLst>
        <pc:spChg chg="mod">
          <ac:chgData name="Maxime Van den Bossche" userId="7fe40af2-1f61-408d-ab10-22843bce0cef" providerId="ADAL" clId="{ED9D1904-9F67-4EAA-A378-F3732772B1F1}" dt="2025-05-05T06:37:52.979" v="665" actId="1037"/>
          <ac:spMkLst>
            <pc:docMk/>
            <pc:sldMk cId="3489268690" sldId="1778"/>
            <ac:spMk id="7" creationId="{BA103DC6-FE52-E104-C348-3570D4B70B27}"/>
          </ac:spMkLst>
        </pc:spChg>
      </pc:sldChg>
      <pc:sldChg chg="modAnim">
        <pc:chgData name="Maxime Van den Bossche" userId="7fe40af2-1f61-408d-ab10-22843bce0cef" providerId="ADAL" clId="{ED9D1904-9F67-4EAA-A378-F3732772B1F1}" dt="2025-05-05T06:38:31.519" v="668"/>
        <pc:sldMkLst>
          <pc:docMk/>
          <pc:sldMk cId="1629619331" sldId="1779"/>
        </pc:sldMkLst>
      </pc:sldChg>
      <pc:sldChg chg="modAnim">
        <pc:chgData name="Maxime Van den Bossche" userId="7fe40af2-1f61-408d-ab10-22843bce0cef" providerId="ADAL" clId="{ED9D1904-9F67-4EAA-A378-F3732772B1F1}" dt="2025-05-05T07:11:03.655" v="961"/>
        <pc:sldMkLst>
          <pc:docMk/>
          <pc:sldMk cId="270281533" sldId="1785"/>
        </pc:sldMkLst>
      </pc:sldChg>
      <pc:sldChg chg="del">
        <pc:chgData name="Maxime Van den Bossche" userId="7fe40af2-1f61-408d-ab10-22843bce0cef" providerId="ADAL" clId="{ED9D1904-9F67-4EAA-A378-F3732772B1F1}" dt="2025-05-02T14:46:00.237" v="120" actId="2696"/>
        <pc:sldMkLst>
          <pc:docMk/>
          <pc:sldMk cId="150256589" sldId="1786"/>
        </pc:sldMkLst>
      </pc:sldChg>
      <pc:sldChg chg="modSp mod modAnim">
        <pc:chgData name="Maxime Van den Bossche" userId="7fe40af2-1f61-408d-ab10-22843bce0cef" providerId="ADAL" clId="{ED9D1904-9F67-4EAA-A378-F3732772B1F1}" dt="2025-05-05T07:07:11.080" v="929" actId="20577"/>
        <pc:sldMkLst>
          <pc:docMk/>
          <pc:sldMk cId="2776691593" sldId="1788"/>
        </pc:sldMkLst>
        <pc:spChg chg="mod">
          <ac:chgData name="Maxime Van den Bossche" userId="7fe40af2-1f61-408d-ab10-22843bce0cef" providerId="ADAL" clId="{ED9D1904-9F67-4EAA-A378-F3732772B1F1}" dt="2025-05-05T07:07:11.080" v="929" actId="20577"/>
          <ac:spMkLst>
            <pc:docMk/>
            <pc:sldMk cId="2776691593" sldId="1788"/>
            <ac:spMk id="13" creationId="{0D7EFB0F-8561-208E-F6E0-67B264B9DC6F}"/>
          </ac:spMkLst>
        </pc:spChg>
      </pc:sldChg>
      <pc:sldChg chg="modAnim">
        <pc:chgData name="Maxime Van den Bossche" userId="7fe40af2-1f61-408d-ab10-22843bce0cef" providerId="ADAL" clId="{ED9D1904-9F67-4EAA-A378-F3732772B1F1}" dt="2025-05-05T07:07:49.079" v="932"/>
        <pc:sldMkLst>
          <pc:docMk/>
          <pc:sldMk cId="61854743" sldId="1791"/>
        </pc:sldMkLst>
      </pc:sldChg>
      <pc:sldChg chg="modSp modAnim">
        <pc:chgData name="Maxime Van den Bossche" userId="7fe40af2-1f61-408d-ab10-22843bce0cef" providerId="ADAL" clId="{ED9D1904-9F67-4EAA-A378-F3732772B1F1}" dt="2025-05-05T07:10:27.676" v="960" actId="6549"/>
        <pc:sldMkLst>
          <pc:docMk/>
          <pc:sldMk cId="588885336" sldId="1793"/>
        </pc:sldMkLst>
        <pc:spChg chg="mod">
          <ac:chgData name="Maxime Van den Bossche" userId="7fe40af2-1f61-408d-ab10-22843bce0cef" providerId="ADAL" clId="{ED9D1904-9F67-4EAA-A378-F3732772B1F1}" dt="2025-05-05T07:10:27.676" v="960" actId="6549"/>
          <ac:spMkLst>
            <pc:docMk/>
            <pc:sldMk cId="588885336" sldId="1793"/>
            <ac:spMk id="20" creationId="{9AAA8CDE-E295-7DC5-3CC9-D6E11D3D674C}"/>
          </ac:spMkLst>
        </pc:spChg>
      </pc:sldChg>
      <pc:sldChg chg="modAnim">
        <pc:chgData name="Maxime Van den Bossche" userId="7fe40af2-1f61-408d-ab10-22843bce0cef" providerId="ADAL" clId="{ED9D1904-9F67-4EAA-A378-F3732772B1F1}" dt="2025-05-05T07:08:07.084" v="942"/>
        <pc:sldMkLst>
          <pc:docMk/>
          <pc:sldMk cId="703879895" sldId="1797"/>
        </pc:sldMkLst>
      </pc:sldChg>
      <pc:sldChg chg="modAnim">
        <pc:chgData name="Maxime Van den Bossche" userId="7fe40af2-1f61-408d-ab10-22843bce0cef" providerId="ADAL" clId="{ED9D1904-9F67-4EAA-A378-F3732772B1F1}" dt="2025-05-05T07:08:10.334" v="944"/>
        <pc:sldMkLst>
          <pc:docMk/>
          <pc:sldMk cId="708434626" sldId="1798"/>
        </pc:sldMkLst>
      </pc:sldChg>
      <pc:sldChg chg="modAnim">
        <pc:chgData name="Maxime Van den Bossche" userId="7fe40af2-1f61-408d-ab10-22843bce0cef" providerId="ADAL" clId="{ED9D1904-9F67-4EAA-A378-F3732772B1F1}" dt="2025-05-05T06:46:22.343" v="673"/>
        <pc:sldMkLst>
          <pc:docMk/>
          <pc:sldMk cId="2756606627" sldId="1799"/>
        </pc:sldMkLst>
      </pc:sldChg>
      <pc:sldChg chg="modAnim">
        <pc:chgData name="Maxime Van den Bossche" userId="7fe40af2-1f61-408d-ab10-22843bce0cef" providerId="ADAL" clId="{ED9D1904-9F67-4EAA-A378-F3732772B1F1}" dt="2025-05-05T06:49:00.554" v="674"/>
        <pc:sldMkLst>
          <pc:docMk/>
          <pc:sldMk cId="3527824197" sldId="1800"/>
        </pc:sldMkLst>
      </pc:sldChg>
      <pc:sldChg chg="modSp mod">
        <pc:chgData name="Maxime Van den Bossche" userId="7fe40af2-1f61-408d-ab10-22843bce0cef" providerId="ADAL" clId="{ED9D1904-9F67-4EAA-A378-F3732772B1F1}" dt="2025-05-05T06:34:45.879" v="641" actId="20577"/>
        <pc:sldMkLst>
          <pc:docMk/>
          <pc:sldMk cId="1505652219" sldId="1807"/>
        </pc:sldMkLst>
        <pc:spChg chg="mod">
          <ac:chgData name="Maxime Van den Bossche" userId="7fe40af2-1f61-408d-ab10-22843bce0cef" providerId="ADAL" clId="{ED9D1904-9F67-4EAA-A378-F3732772B1F1}" dt="2025-05-05T06:34:45.879" v="641" actId="20577"/>
          <ac:spMkLst>
            <pc:docMk/>
            <pc:sldMk cId="1505652219" sldId="1807"/>
            <ac:spMk id="12291" creationId="{99BBCC32-78C8-2A89-C77B-009AD58095B4}"/>
          </ac:spMkLst>
        </pc:spChg>
      </pc:sldChg>
      <pc:sldChg chg="modSp modAnim">
        <pc:chgData name="Maxime Van den Bossche" userId="7fe40af2-1f61-408d-ab10-22843bce0cef" providerId="ADAL" clId="{ED9D1904-9F67-4EAA-A378-F3732772B1F1}" dt="2025-05-05T06:49:57.377" v="677" actId="20577"/>
        <pc:sldMkLst>
          <pc:docMk/>
          <pc:sldMk cId="516366649" sldId="1808"/>
        </pc:sldMkLst>
        <pc:spChg chg="mod">
          <ac:chgData name="Maxime Van den Bossche" userId="7fe40af2-1f61-408d-ab10-22843bce0cef" providerId="ADAL" clId="{ED9D1904-9F67-4EAA-A378-F3732772B1F1}" dt="2025-05-05T06:49:57.377" v="677" actId="20577"/>
          <ac:spMkLst>
            <pc:docMk/>
            <pc:sldMk cId="516366649" sldId="1808"/>
            <ac:spMk id="5" creationId="{79BDD740-EACE-C7F3-8ED7-17DD921D5ACC}"/>
          </ac:spMkLst>
        </pc:spChg>
      </pc:sldChg>
      <pc:sldChg chg="delSp mod delAnim modAnim">
        <pc:chgData name="Maxime Van den Bossche" userId="7fe40af2-1f61-408d-ab10-22843bce0cef" providerId="ADAL" clId="{ED9D1904-9F67-4EAA-A378-F3732772B1F1}" dt="2025-05-05T06:56:22.936" v="882"/>
        <pc:sldMkLst>
          <pc:docMk/>
          <pc:sldMk cId="1889029574" sldId="1809"/>
        </pc:sldMkLst>
      </pc:sldChg>
      <pc:sldChg chg="delSp modSp mod modAnim">
        <pc:chgData name="Maxime Van den Bossche" userId="7fe40af2-1f61-408d-ab10-22843bce0cef" providerId="ADAL" clId="{ED9D1904-9F67-4EAA-A378-F3732772B1F1}" dt="2025-05-05T07:12:37.725" v="992" actId="20577"/>
        <pc:sldMkLst>
          <pc:docMk/>
          <pc:sldMk cId="898453222" sldId="1810"/>
        </pc:sldMkLst>
        <pc:spChg chg="mod">
          <ac:chgData name="Maxime Van den Bossche" userId="7fe40af2-1f61-408d-ab10-22843bce0cef" providerId="ADAL" clId="{ED9D1904-9F67-4EAA-A378-F3732772B1F1}" dt="2025-05-05T07:12:37.725" v="992" actId="20577"/>
          <ac:spMkLst>
            <pc:docMk/>
            <pc:sldMk cId="898453222" sldId="1810"/>
            <ac:spMk id="5" creationId="{EDDD28CA-4849-0F38-C45C-59F3F3D21964}"/>
          </ac:spMkLst>
        </pc:spChg>
      </pc:sldChg>
      <pc:sldChg chg="modAnim">
        <pc:chgData name="Maxime Van den Bossche" userId="7fe40af2-1f61-408d-ab10-22843bce0cef" providerId="ADAL" clId="{ED9D1904-9F67-4EAA-A378-F3732772B1F1}" dt="2025-05-05T06:51:09.577" v="687"/>
        <pc:sldMkLst>
          <pc:docMk/>
          <pc:sldMk cId="1331268052" sldId="1811"/>
        </pc:sldMkLst>
      </pc:sldChg>
      <pc:sldChg chg="modSp mod modAnim">
        <pc:chgData name="Maxime Van den Bossche" userId="7fe40af2-1f61-408d-ab10-22843bce0cef" providerId="ADAL" clId="{ED9D1904-9F67-4EAA-A378-F3732772B1F1}" dt="2025-05-05T06:56:16.376" v="878"/>
        <pc:sldMkLst>
          <pc:docMk/>
          <pc:sldMk cId="4176801668" sldId="1813"/>
        </pc:sldMkLst>
        <pc:spChg chg="mod">
          <ac:chgData name="Maxime Van den Bossche" userId="7fe40af2-1f61-408d-ab10-22843bce0cef" providerId="ADAL" clId="{ED9D1904-9F67-4EAA-A378-F3732772B1F1}" dt="2025-05-02T14:43:23.821" v="37" actId="20577"/>
          <ac:spMkLst>
            <pc:docMk/>
            <pc:sldMk cId="4176801668" sldId="1813"/>
            <ac:spMk id="23" creationId="{8101B99D-6C4B-BF8E-55E7-290C92EF4B45}"/>
          </ac:spMkLst>
        </pc:spChg>
        <pc:picChg chg="mod">
          <ac:chgData name="Maxime Van den Bossche" userId="7fe40af2-1f61-408d-ab10-22843bce0cef" providerId="ADAL" clId="{ED9D1904-9F67-4EAA-A378-F3732772B1F1}" dt="2025-05-05T06:55:52.695" v="877" actId="1038"/>
          <ac:picMkLst>
            <pc:docMk/>
            <pc:sldMk cId="4176801668" sldId="1813"/>
            <ac:picMk id="19" creationId="{ADDB8C35-AF66-30D8-A779-94B195AC66D9}"/>
          </ac:picMkLst>
        </pc:picChg>
      </pc:sldChg>
      <pc:sldChg chg="modAnim">
        <pc:chgData name="Maxime Van den Bossche" userId="7fe40af2-1f61-408d-ab10-22843bce0cef" providerId="ADAL" clId="{ED9D1904-9F67-4EAA-A378-F3732772B1F1}" dt="2025-05-05T06:57:06.696" v="892"/>
        <pc:sldMkLst>
          <pc:docMk/>
          <pc:sldMk cId="3328081962" sldId="1814"/>
        </pc:sldMkLst>
      </pc:sldChg>
      <pc:sldChg chg="del">
        <pc:chgData name="Maxime Van den Bossche" userId="7fe40af2-1f61-408d-ab10-22843bce0cef" providerId="ADAL" clId="{ED9D1904-9F67-4EAA-A378-F3732772B1F1}" dt="2025-05-02T14:46:00.237" v="120" actId="2696"/>
        <pc:sldMkLst>
          <pc:docMk/>
          <pc:sldMk cId="789296651" sldId="1816"/>
        </pc:sldMkLst>
      </pc:sldChg>
      <pc:sldChg chg="del">
        <pc:chgData name="Maxime Van den Bossche" userId="7fe40af2-1f61-408d-ab10-22843bce0cef" providerId="ADAL" clId="{ED9D1904-9F67-4EAA-A378-F3732772B1F1}" dt="2025-05-02T14:46:00.237" v="120" actId="2696"/>
        <pc:sldMkLst>
          <pc:docMk/>
          <pc:sldMk cId="4205013791" sldId="1820"/>
        </pc:sldMkLst>
      </pc:sldChg>
      <pc:sldChg chg="del">
        <pc:chgData name="Maxime Van den Bossche" userId="7fe40af2-1f61-408d-ab10-22843bce0cef" providerId="ADAL" clId="{ED9D1904-9F67-4EAA-A378-F3732772B1F1}" dt="2025-05-02T14:46:00.237" v="120" actId="2696"/>
        <pc:sldMkLst>
          <pc:docMk/>
          <pc:sldMk cId="3405026125" sldId="1821"/>
        </pc:sldMkLst>
      </pc:sldChg>
      <pc:sldChg chg="del">
        <pc:chgData name="Maxime Van den Bossche" userId="7fe40af2-1f61-408d-ab10-22843bce0cef" providerId="ADAL" clId="{ED9D1904-9F67-4EAA-A378-F3732772B1F1}" dt="2025-05-02T14:46:00.237" v="120" actId="2696"/>
        <pc:sldMkLst>
          <pc:docMk/>
          <pc:sldMk cId="3617258234" sldId="1822"/>
        </pc:sldMkLst>
      </pc:sldChg>
      <pc:sldChg chg="del">
        <pc:chgData name="Maxime Van den Bossche" userId="7fe40af2-1f61-408d-ab10-22843bce0cef" providerId="ADAL" clId="{ED9D1904-9F67-4EAA-A378-F3732772B1F1}" dt="2025-05-02T14:46:00.237" v="120" actId="2696"/>
        <pc:sldMkLst>
          <pc:docMk/>
          <pc:sldMk cId="4193913997" sldId="1823"/>
        </pc:sldMkLst>
      </pc:sldChg>
      <pc:sldChg chg="del">
        <pc:chgData name="Maxime Van den Bossche" userId="7fe40af2-1f61-408d-ab10-22843bce0cef" providerId="ADAL" clId="{ED9D1904-9F67-4EAA-A378-F3732772B1F1}" dt="2025-05-02T14:46:00.237" v="120" actId="2696"/>
        <pc:sldMkLst>
          <pc:docMk/>
          <pc:sldMk cId="1114460339" sldId="1824"/>
        </pc:sldMkLst>
      </pc:sldChg>
      <pc:sldChg chg="modSp mod">
        <pc:chgData name="Maxime Van den Bossche" userId="7fe40af2-1f61-408d-ab10-22843bce0cef" providerId="ADAL" clId="{ED9D1904-9F67-4EAA-A378-F3732772B1F1}" dt="2025-05-02T14:46:07.804" v="121" actId="6549"/>
        <pc:sldMkLst>
          <pc:docMk/>
          <pc:sldMk cId="976923125" sldId="1825"/>
        </pc:sldMkLst>
        <pc:spChg chg="mod">
          <ac:chgData name="Maxime Van den Bossche" userId="7fe40af2-1f61-408d-ab10-22843bce0cef" providerId="ADAL" clId="{ED9D1904-9F67-4EAA-A378-F3732772B1F1}" dt="2025-05-02T14:46:07.804" v="121" actId="6549"/>
          <ac:spMkLst>
            <pc:docMk/>
            <pc:sldMk cId="976923125" sldId="1825"/>
            <ac:spMk id="6" creationId="{FDBE1F7D-6C03-CFD7-879D-4714C8F6587D}"/>
          </ac:spMkLst>
        </pc:spChg>
      </pc:sldChg>
      <pc:sldChg chg="modSp mod">
        <pc:chgData name="Maxime Van den Bossche" userId="7fe40af2-1f61-408d-ab10-22843bce0cef" providerId="ADAL" clId="{ED9D1904-9F67-4EAA-A378-F3732772B1F1}" dt="2025-05-02T14:46:10.328" v="122" actId="6549"/>
        <pc:sldMkLst>
          <pc:docMk/>
          <pc:sldMk cId="2218339556" sldId="1826"/>
        </pc:sldMkLst>
      </pc:sldChg>
      <pc:sldChg chg="modSp mod">
        <pc:chgData name="Maxime Van den Bossche" userId="7fe40af2-1f61-408d-ab10-22843bce0cef" providerId="ADAL" clId="{ED9D1904-9F67-4EAA-A378-F3732772B1F1}" dt="2025-05-05T07:14:15.056" v="1036" actId="20577"/>
        <pc:sldMkLst>
          <pc:docMk/>
          <pc:sldMk cId="242507944" sldId="1827"/>
        </pc:sldMkLst>
        <pc:spChg chg="mod">
          <ac:chgData name="Maxime Van den Bossche" userId="7fe40af2-1f61-408d-ab10-22843bce0cef" providerId="ADAL" clId="{ED9D1904-9F67-4EAA-A378-F3732772B1F1}" dt="2025-05-05T07:14:15.056" v="1036" actId="20577"/>
          <ac:spMkLst>
            <pc:docMk/>
            <pc:sldMk cId="242507944" sldId="1827"/>
            <ac:spMk id="5" creationId="{5C22696A-CF09-2A22-F726-2207B2E0AF06}"/>
          </ac:spMkLst>
        </pc:spChg>
        <pc:spChg chg="mod">
          <ac:chgData name="Maxime Van den Bossche" userId="7fe40af2-1f61-408d-ab10-22843bce0cef" providerId="ADAL" clId="{ED9D1904-9F67-4EAA-A378-F3732772B1F1}" dt="2025-05-05T07:13:55.838" v="1026" actId="20577"/>
          <ac:spMkLst>
            <pc:docMk/>
            <pc:sldMk cId="242507944" sldId="1827"/>
            <ac:spMk id="6" creationId="{C99C86DE-ECF3-B73A-9A31-5770DE76B24B}"/>
          </ac:spMkLst>
        </pc:spChg>
        <pc:spChg chg="mod">
          <ac:chgData name="Maxime Van den Bossche" userId="7fe40af2-1f61-408d-ab10-22843bce0cef" providerId="ADAL" clId="{ED9D1904-9F67-4EAA-A378-F3732772B1F1}" dt="2025-05-05T06:56:33.972" v="885" actId="1076"/>
          <ac:spMkLst>
            <pc:docMk/>
            <pc:sldMk cId="242507944" sldId="1827"/>
            <ac:spMk id="15" creationId="{666A5485-9B24-FAA8-BCA7-A318C9968B7F}"/>
          </ac:spMkLst>
        </pc:spChg>
      </pc:sldChg>
      <pc:sldChg chg="modSp mod">
        <pc:chgData name="Maxime Van den Bossche" userId="7fe40af2-1f61-408d-ab10-22843bce0cef" providerId="ADAL" clId="{ED9D1904-9F67-4EAA-A378-F3732772B1F1}" dt="2025-05-02T14:50:54.012" v="211"/>
        <pc:sldMkLst>
          <pc:docMk/>
          <pc:sldMk cId="1694527152" sldId="1828"/>
        </pc:sldMkLst>
        <pc:spChg chg="mod">
          <ac:chgData name="Maxime Van den Bossche" userId="7fe40af2-1f61-408d-ab10-22843bce0cef" providerId="ADAL" clId="{ED9D1904-9F67-4EAA-A378-F3732772B1F1}" dt="2025-05-02T14:50:54.012" v="211"/>
          <ac:spMkLst>
            <pc:docMk/>
            <pc:sldMk cId="1694527152" sldId="1828"/>
            <ac:spMk id="6" creationId="{964BC4A6-5CB8-FEE2-7657-DA03EF60899B}"/>
          </ac:spMkLst>
        </pc:spChg>
      </pc:sldChg>
      <pc:sldChg chg="modSp mod">
        <pc:chgData name="Maxime Van den Bossche" userId="7fe40af2-1f61-408d-ab10-22843bce0cef" providerId="ADAL" clId="{ED9D1904-9F67-4EAA-A378-F3732772B1F1}" dt="2025-05-02T14:50:44.691" v="210" actId="6549"/>
        <pc:sldMkLst>
          <pc:docMk/>
          <pc:sldMk cId="1052876348" sldId="1829"/>
        </pc:sldMkLst>
        <pc:spChg chg="mod">
          <ac:chgData name="Maxime Van den Bossche" userId="7fe40af2-1f61-408d-ab10-22843bce0cef" providerId="ADAL" clId="{ED9D1904-9F67-4EAA-A378-F3732772B1F1}" dt="2025-05-02T14:50:44.691" v="210" actId="6549"/>
          <ac:spMkLst>
            <pc:docMk/>
            <pc:sldMk cId="1052876348" sldId="1829"/>
            <ac:spMk id="6" creationId="{F28903EF-0275-1543-EC19-770C4E659A8C}"/>
          </ac:spMkLst>
        </pc:spChg>
      </pc:sldChg>
      <pc:sldChg chg="addSp delSp modSp add mod delAnim modAnim">
        <pc:chgData name="Maxime Van den Bossche" userId="7fe40af2-1f61-408d-ab10-22843bce0cef" providerId="ADAL" clId="{ED9D1904-9F67-4EAA-A378-F3732772B1F1}" dt="2025-05-05T07:12:44.303" v="993"/>
        <pc:sldMkLst>
          <pc:docMk/>
          <pc:sldMk cId="1690350612" sldId="1830"/>
        </pc:sldMkLst>
        <pc:spChg chg="mod">
          <ac:chgData name="Maxime Van den Bossche" userId="7fe40af2-1f61-408d-ab10-22843bce0cef" providerId="ADAL" clId="{ED9D1904-9F67-4EAA-A378-F3732772B1F1}" dt="2025-05-05T07:12:44.303" v="993"/>
          <ac:spMkLst>
            <pc:docMk/>
            <pc:sldMk cId="1690350612" sldId="1830"/>
            <ac:spMk id="5" creationId="{E3D241AF-A5CC-BFD6-8278-8CE9C601C971}"/>
          </ac:spMkLst>
        </pc:spChg>
        <pc:spChg chg="add mod">
          <ac:chgData name="Maxime Van den Bossche" userId="7fe40af2-1f61-408d-ab10-22843bce0cef" providerId="ADAL" clId="{ED9D1904-9F67-4EAA-A378-F3732772B1F1}" dt="2025-05-02T14:43:44.369" v="67" actId="14100"/>
          <ac:spMkLst>
            <pc:docMk/>
            <pc:sldMk cId="1690350612" sldId="1830"/>
            <ac:spMk id="6" creationId="{D38DFC6A-6A09-98C4-9E34-4734B8EDE150}"/>
          </ac:spMkLst>
        </pc:spChg>
        <pc:spChg chg="mod">
          <ac:chgData name="Maxime Van den Bossche" userId="7fe40af2-1f61-408d-ab10-22843bce0cef" providerId="ADAL" clId="{ED9D1904-9F67-4EAA-A378-F3732772B1F1}" dt="2025-05-02T14:43:53.267" v="69" actId="14100"/>
          <ac:spMkLst>
            <pc:docMk/>
            <pc:sldMk cId="1690350612" sldId="1830"/>
            <ac:spMk id="7" creationId="{3B2ECE84-F69F-5A90-1208-48DEB0F3C129}"/>
          </ac:spMkLst>
        </pc:spChg>
        <pc:spChg chg="mod">
          <ac:chgData name="Maxime Van den Bossche" userId="7fe40af2-1f61-408d-ab10-22843bce0cef" providerId="ADAL" clId="{ED9D1904-9F67-4EAA-A378-F3732772B1F1}" dt="2025-05-02T14:43:31.827" v="38"/>
          <ac:spMkLst>
            <pc:docMk/>
            <pc:sldMk cId="1690350612" sldId="1830"/>
            <ac:spMk id="9" creationId="{4FE9CE8A-D755-B174-B78B-AD358F053059}"/>
          </ac:spMkLst>
        </pc:spChg>
        <pc:grpChg chg="add mod">
          <ac:chgData name="Maxime Van den Bossche" userId="7fe40af2-1f61-408d-ab10-22843bce0cef" providerId="ADAL" clId="{ED9D1904-9F67-4EAA-A378-F3732772B1F1}" dt="2025-05-02T14:43:34.743" v="39" actId="1076"/>
          <ac:grpSpMkLst>
            <pc:docMk/>
            <pc:sldMk cId="1690350612" sldId="1830"/>
            <ac:grpSpMk id="8" creationId="{36728173-D18A-80EE-278A-A7A24302D715}"/>
          </ac:grpSpMkLst>
        </pc:grpChg>
        <pc:grpChg chg="mod">
          <ac:chgData name="Maxime Van den Bossche" userId="7fe40af2-1f61-408d-ab10-22843bce0cef" providerId="ADAL" clId="{ED9D1904-9F67-4EAA-A378-F3732772B1F1}" dt="2025-05-02T14:43:14.730" v="34" actId="1035"/>
          <ac:grpSpMkLst>
            <pc:docMk/>
            <pc:sldMk cId="1690350612" sldId="1830"/>
            <ac:grpSpMk id="12" creationId="{6DD718F4-A1FB-2A8C-BA8D-DD889393C8E9}"/>
          </ac:grpSpMkLst>
        </pc:grpChg>
        <pc:picChg chg="mod">
          <ac:chgData name="Maxime Van den Bossche" userId="7fe40af2-1f61-408d-ab10-22843bce0cef" providerId="ADAL" clId="{ED9D1904-9F67-4EAA-A378-F3732772B1F1}" dt="2025-05-02T14:43:31.827" v="38"/>
          <ac:picMkLst>
            <pc:docMk/>
            <pc:sldMk cId="1690350612" sldId="1830"/>
            <ac:picMk id="10" creationId="{1AB1261B-6274-B5F3-725F-F496A22B3B4A}"/>
          </ac:picMkLst>
        </pc:picChg>
      </pc:sldChg>
      <pc:sldChg chg="modSp add mod">
        <pc:chgData name="Maxime Van den Bossche" userId="7fe40af2-1f61-408d-ab10-22843bce0cef" providerId="ADAL" clId="{ED9D1904-9F67-4EAA-A378-F3732772B1F1}" dt="2025-05-02T14:50:31.919" v="197" actId="20577"/>
        <pc:sldMkLst>
          <pc:docMk/>
          <pc:sldMk cId="1764722198" sldId="1831"/>
        </pc:sldMkLst>
        <pc:spChg chg="mod">
          <ac:chgData name="Maxime Van den Bossche" userId="7fe40af2-1f61-408d-ab10-22843bce0cef" providerId="ADAL" clId="{ED9D1904-9F67-4EAA-A378-F3732772B1F1}" dt="2025-05-02T14:50:31.919" v="197" actId="20577"/>
          <ac:spMkLst>
            <pc:docMk/>
            <pc:sldMk cId="1764722198" sldId="1831"/>
            <ac:spMk id="4" creationId="{0EAFD94E-6FF4-F5FD-B8A3-020E5A5BC01B}"/>
          </ac:spMkLst>
        </pc:spChg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377533457" sldId="1832"/>
        </pc:sldMkLst>
      </pc:sldChg>
      <pc:sldChg chg="addSp delSp modSp add mod modAnim">
        <pc:chgData name="Maxime Van den Bossche" userId="7fe40af2-1f61-408d-ab10-22843bce0cef" providerId="ADAL" clId="{ED9D1904-9F67-4EAA-A378-F3732772B1F1}" dt="2025-05-05T06:58:21.718" v="912"/>
        <pc:sldMkLst>
          <pc:docMk/>
          <pc:sldMk cId="1267882498" sldId="1833"/>
        </pc:sldMkLst>
        <pc:spChg chg="mod">
          <ac:chgData name="Maxime Van den Bossche" userId="7fe40af2-1f61-408d-ab10-22843bce0cef" providerId="ADAL" clId="{ED9D1904-9F67-4EAA-A378-F3732772B1F1}" dt="2025-05-05T06:58:04.845" v="909" actId="20577"/>
          <ac:spMkLst>
            <pc:docMk/>
            <pc:sldMk cId="1267882498" sldId="1833"/>
            <ac:spMk id="4" creationId="{06F2BD07-612A-484F-EF25-478D229B9213}"/>
          </ac:spMkLst>
        </pc:spChg>
        <pc:spChg chg="add del mod">
          <ac:chgData name="Maxime Van den Bossche" userId="7fe40af2-1f61-408d-ab10-22843bce0cef" providerId="ADAL" clId="{ED9D1904-9F67-4EAA-A378-F3732772B1F1}" dt="2025-05-05T06:57:53.290" v="897" actId="22"/>
          <ac:spMkLst>
            <pc:docMk/>
            <pc:sldMk cId="1267882498" sldId="1833"/>
            <ac:spMk id="5" creationId="{F9089757-63DC-F14B-67B3-80300EBB2B79}"/>
          </ac:spMkLst>
        </pc:spChg>
        <pc:spChg chg="add del">
          <ac:chgData name="Maxime Van den Bossche" userId="7fe40af2-1f61-408d-ab10-22843bce0cef" providerId="ADAL" clId="{ED9D1904-9F67-4EAA-A378-F3732772B1F1}" dt="2025-05-05T06:57:56.768" v="901" actId="22"/>
          <ac:spMkLst>
            <pc:docMk/>
            <pc:sldMk cId="1267882498" sldId="1833"/>
            <ac:spMk id="10" creationId="{24CC2BBC-050F-4E6A-516A-6B2C4A85302A}"/>
          </ac:spMkLst>
        </pc:spChg>
        <pc:spChg chg="add del">
          <ac:chgData name="Maxime Van den Bossche" userId="7fe40af2-1f61-408d-ab10-22843bce0cef" providerId="ADAL" clId="{ED9D1904-9F67-4EAA-A378-F3732772B1F1}" dt="2025-05-05T06:57:57.699" v="903" actId="22"/>
          <ac:spMkLst>
            <pc:docMk/>
            <pc:sldMk cId="1267882498" sldId="1833"/>
            <ac:spMk id="12" creationId="{62805776-6364-4E08-9507-6F0342076E83}"/>
          </ac:spMkLst>
        </pc:spChg>
        <pc:spChg chg="add mod">
          <ac:chgData name="Maxime Van den Bossche" userId="7fe40af2-1f61-408d-ab10-22843bce0cef" providerId="ADAL" clId="{ED9D1904-9F67-4EAA-A378-F3732772B1F1}" dt="2025-05-05T06:58:12.962" v="911" actId="6549"/>
          <ac:spMkLst>
            <pc:docMk/>
            <pc:sldMk cId="1267882498" sldId="1833"/>
            <ac:spMk id="16" creationId="{38BF3797-E2CB-3202-B32D-835087A46182}"/>
          </ac:spMkLst>
        </pc:spChg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642250056" sldId="1834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445586727" sldId="1835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2057648246" sldId="1836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3395527833" sldId="1837"/>
        </pc:sldMkLst>
      </pc:sldChg>
      <pc:sldChg chg="addSp modSp add mod modAnim">
        <pc:chgData name="Maxime Van den Bossche" userId="7fe40af2-1f61-408d-ab10-22843bce0cef" providerId="ADAL" clId="{ED9D1904-9F67-4EAA-A378-F3732772B1F1}" dt="2025-05-05T06:59:34.844" v="920"/>
        <pc:sldMkLst>
          <pc:docMk/>
          <pc:sldMk cId="841051721" sldId="1838"/>
        </pc:sldMkLst>
        <pc:spChg chg="mod">
          <ac:chgData name="Maxime Van den Bossche" userId="7fe40af2-1f61-408d-ab10-22843bce0cef" providerId="ADAL" clId="{ED9D1904-9F67-4EAA-A378-F3732772B1F1}" dt="2025-05-05T06:59:21.514" v="916" actId="14100"/>
          <ac:spMkLst>
            <pc:docMk/>
            <pc:sldMk cId="841051721" sldId="1838"/>
            <ac:spMk id="4" creationId="{7AC871C0-6C6D-12CC-9A4B-4A27C3A80BC9}"/>
          </ac:spMkLst>
        </pc:spChg>
        <pc:spChg chg="add mod">
          <ac:chgData name="Maxime Van den Bossche" userId="7fe40af2-1f61-408d-ab10-22843bce0cef" providerId="ADAL" clId="{ED9D1904-9F67-4EAA-A378-F3732772B1F1}" dt="2025-05-05T06:59:29.482" v="919" actId="6549"/>
          <ac:spMkLst>
            <pc:docMk/>
            <pc:sldMk cId="841051721" sldId="1838"/>
            <ac:spMk id="5" creationId="{799A0103-F1C1-89C6-D366-1DFA9614D556}"/>
          </ac:spMkLst>
        </pc:spChg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1506220220" sldId="1839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238475692" sldId="1840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2371948266" sldId="1841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1648133019" sldId="1842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1814804291" sldId="1843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1834118408" sldId="1844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3761844718" sldId="1845"/>
        </pc:sldMkLst>
      </pc:sldChg>
      <pc:sldChg chg="add">
        <pc:chgData name="Maxime Van den Bossche" userId="7fe40af2-1f61-408d-ab10-22843bce0cef" providerId="ADAL" clId="{ED9D1904-9F67-4EAA-A378-F3732772B1F1}" dt="2025-05-02T14:44:34.622" v="70"/>
        <pc:sldMkLst>
          <pc:docMk/>
          <pc:sldMk cId="1255933126" sldId="1846"/>
        </pc:sldMkLst>
      </pc:sldChg>
      <pc:sldChg chg="modSp mod modAnim">
        <pc:chgData name="Maxime Van den Bossche" userId="7fe40af2-1f61-408d-ab10-22843bce0cef" providerId="ADAL" clId="{ED9D1904-9F67-4EAA-A378-F3732772B1F1}" dt="2025-05-05T06:55:31.863" v="868" actId="14100"/>
        <pc:sldMkLst>
          <pc:docMk/>
          <pc:sldMk cId="563639399" sldId="1848"/>
        </pc:sldMkLst>
        <pc:spChg chg="mod">
          <ac:chgData name="Maxime Van den Bossche" userId="7fe40af2-1f61-408d-ab10-22843bce0cef" providerId="ADAL" clId="{ED9D1904-9F67-4EAA-A378-F3732772B1F1}" dt="2025-05-05T06:55:03.632" v="853" actId="1038"/>
          <ac:spMkLst>
            <pc:docMk/>
            <pc:sldMk cId="563639399" sldId="1848"/>
            <ac:spMk id="3" creationId="{6F6A617E-170A-5933-F1C6-2D31F922C762}"/>
          </ac:spMkLst>
        </pc:spChg>
        <pc:spChg chg="mod">
          <ac:chgData name="Maxime Van den Bossche" userId="7fe40af2-1f61-408d-ab10-22843bce0cef" providerId="ADAL" clId="{ED9D1904-9F67-4EAA-A378-F3732772B1F1}" dt="2025-05-05T06:55:31.863" v="868" actId="14100"/>
          <ac:spMkLst>
            <pc:docMk/>
            <pc:sldMk cId="563639399" sldId="1848"/>
            <ac:spMk id="4" creationId="{2B4308B7-8226-7D08-377A-50585656518A}"/>
          </ac:spMkLst>
        </pc:spChg>
        <pc:spChg chg="mod">
          <ac:chgData name="Maxime Van den Bossche" userId="7fe40af2-1f61-408d-ab10-22843bce0cef" providerId="ADAL" clId="{ED9D1904-9F67-4EAA-A378-F3732772B1F1}" dt="2025-05-05T06:55:08.335" v="862" actId="1035"/>
          <ac:spMkLst>
            <pc:docMk/>
            <pc:sldMk cId="563639399" sldId="1848"/>
            <ac:spMk id="5" creationId="{B8B4C5F8-63A1-F2EF-F883-63F4C88192A7}"/>
          </ac:spMkLst>
        </pc:spChg>
        <pc:spChg chg="mod">
          <ac:chgData name="Maxime Van den Bossche" userId="7fe40af2-1f61-408d-ab10-22843bce0cef" providerId="ADAL" clId="{ED9D1904-9F67-4EAA-A378-F3732772B1F1}" dt="2025-05-05T06:51:18.717" v="688"/>
          <ac:spMkLst>
            <pc:docMk/>
            <pc:sldMk cId="563639399" sldId="1848"/>
            <ac:spMk id="6" creationId="{CD99ABEA-07B7-BDEC-AC59-5F5927F1D95F}"/>
          </ac:spMkLst>
        </pc:spChg>
        <pc:grpChg chg="mod">
          <ac:chgData name="Maxime Van den Bossche" userId="7fe40af2-1f61-408d-ab10-22843bce0cef" providerId="ADAL" clId="{ED9D1904-9F67-4EAA-A378-F3732772B1F1}" dt="2025-05-05T06:55:08.335" v="862" actId="1035"/>
          <ac:grpSpMkLst>
            <pc:docMk/>
            <pc:sldMk cId="563639399" sldId="1848"/>
            <ac:grpSpMk id="7" creationId="{08FF9236-38B0-E2B8-77F2-9E92FB352829}"/>
          </ac:grpSpMkLst>
        </pc:grpChg>
      </pc:sldChg>
      <pc:sldChg chg="modSp add mod ord">
        <pc:chgData name="Maxime Van den Bossche" userId="7fe40af2-1f61-408d-ab10-22843bce0cef" providerId="ADAL" clId="{ED9D1904-9F67-4EAA-A378-F3732772B1F1}" dt="2025-05-05T07:08:47.603" v="948"/>
        <pc:sldMkLst>
          <pc:docMk/>
          <pc:sldMk cId="1676011475" sldId="1850"/>
        </pc:sldMkLst>
        <pc:spChg chg="mod">
          <ac:chgData name="Maxime Van den Bossche" userId="7fe40af2-1f61-408d-ab10-22843bce0cef" providerId="ADAL" clId="{ED9D1904-9F67-4EAA-A378-F3732772B1F1}" dt="2025-05-05T06:24:33.001" v="399" actId="20577"/>
          <ac:spMkLst>
            <pc:docMk/>
            <pc:sldMk cId="1676011475" sldId="1850"/>
            <ac:spMk id="3" creationId="{29336E83-A51F-4D2A-047D-96566FFBD630}"/>
          </ac:spMkLst>
        </pc:spChg>
      </pc:sldChg>
    </pc:docChg>
  </pc:docChgLst>
  <pc:docChgLst>
    <pc:chgData name="Wouter Van Assche" userId="S::wouter.vanassche@kuleuven.be::7cd6eb85-7e2e-4983-890d-261c7e5987f9" providerId="AD" clId="Web-{693567F1-E312-68FE-9EC3-B547E3B83350}"/>
    <pc:docChg chg="addSld modSld sldOrd modSection">
      <pc:chgData name="Wouter Van Assche" userId="S::wouter.vanassche@kuleuven.be::7cd6eb85-7e2e-4983-890d-261c7e5987f9" providerId="AD" clId="Web-{693567F1-E312-68FE-9EC3-B547E3B83350}" dt="2025-05-02T14:22:48.095" v="131"/>
      <pc:docMkLst>
        <pc:docMk/>
      </pc:docMkLst>
      <pc:sldChg chg="modSp">
        <pc:chgData name="Wouter Van Assche" userId="S::wouter.vanassche@kuleuven.be::7cd6eb85-7e2e-4983-890d-261c7e5987f9" providerId="AD" clId="Web-{693567F1-E312-68FE-9EC3-B547E3B83350}" dt="2025-05-02T14:22:48.095" v="131"/>
        <pc:sldMkLst>
          <pc:docMk/>
          <pc:sldMk cId="2289952347" sldId="1805"/>
        </pc:sldMkLst>
        <pc:graphicFrameChg chg="mod modGraphic">
          <ac:chgData name="Wouter Van Assche" userId="S::wouter.vanassche@kuleuven.be::7cd6eb85-7e2e-4983-890d-261c7e5987f9" providerId="AD" clId="Web-{693567F1-E312-68FE-9EC3-B547E3B83350}" dt="2025-05-02T14:22:48.095" v="131"/>
          <ac:graphicFrameMkLst>
            <pc:docMk/>
            <pc:sldMk cId="2289952347" sldId="1805"/>
            <ac:graphicFrameMk id="4" creationId="{4BE09A3F-9F8C-3B34-F7C2-E49B4244EA57}"/>
          </ac:graphicFrameMkLst>
        </pc:graphicFrameChg>
      </pc:sldChg>
      <pc:sldChg chg="addSp modSp ord">
        <pc:chgData name="Wouter Van Assche" userId="S::wouter.vanassche@kuleuven.be::7cd6eb85-7e2e-4983-890d-261c7e5987f9" providerId="AD" clId="Web-{693567F1-E312-68FE-9EC3-B547E3B83350}" dt="2025-05-02T14:18:25.631" v="127" actId="20577"/>
        <pc:sldMkLst>
          <pc:docMk/>
          <pc:sldMk cId="242507944" sldId="1827"/>
        </pc:sldMkLst>
        <pc:spChg chg="mod">
          <ac:chgData name="Wouter Van Assche" userId="S::wouter.vanassche@kuleuven.be::7cd6eb85-7e2e-4983-890d-261c7e5987f9" providerId="AD" clId="Web-{693567F1-E312-68FE-9EC3-B547E3B83350}" dt="2025-05-02T14:18:25.631" v="127" actId="20577"/>
          <ac:spMkLst>
            <pc:docMk/>
            <pc:sldMk cId="242507944" sldId="1827"/>
            <ac:spMk id="15" creationId="{666A5485-9B24-FAA8-BCA7-A318C9968B7F}"/>
          </ac:spMkLst>
        </pc:spChg>
      </pc:sldChg>
      <pc:sldChg chg="addSp delSp modSp">
        <pc:chgData name="Wouter Van Assche" userId="S::wouter.vanassche@kuleuven.be::7cd6eb85-7e2e-4983-890d-261c7e5987f9" providerId="AD" clId="Web-{693567F1-E312-68FE-9EC3-B547E3B83350}" dt="2025-05-02T13:13:29.126" v="121"/>
        <pc:sldMkLst>
          <pc:docMk/>
          <pc:sldMk cId="1694527152" sldId="1828"/>
        </pc:sldMkLst>
        <pc:spChg chg="mod">
          <ac:chgData name="Wouter Van Assche" userId="S::wouter.vanassche@kuleuven.be::7cd6eb85-7e2e-4983-890d-261c7e5987f9" providerId="AD" clId="Web-{693567F1-E312-68FE-9EC3-B547E3B83350}" dt="2025-05-02T13:12:41.999" v="107" actId="14100"/>
          <ac:spMkLst>
            <pc:docMk/>
            <pc:sldMk cId="1694527152" sldId="1828"/>
            <ac:spMk id="3" creationId="{4ACF2AAF-485D-F47E-FD0F-AC33F3FCDB72}"/>
          </ac:spMkLst>
        </pc:spChg>
      </pc:sldChg>
      <pc:sldChg chg="addSp delSp modSp add replId">
        <pc:chgData name="Wouter Van Assche" userId="S::wouter.vanassche@kuleuven.be::7cd6eb85-7e2e-4983-890d-261c7e5987f9" providerId="AD" clId="Web-{693567F1-E312-68FE-9EC3-B547E3B83350}" dt="2025-05-02T13:12:53.171" v="109"/>
        <pc:sldMkLst>
          <pc:docMk/>
          <pc:sldMk cId="1052876348" sldId="1829"/>
        </pc:sldMkLst>
        <pc:spChg chg="mod">
          <ac:chgData name="Wouter Van Assche" userId="S::wouter.vanassche@kuleuven.be::7cd6eb85-7e2e-4983-890d-261c7e5987f9" providerId="AD" clId="Web-{693567F1-E312-68FE-9EC3-B547E3B83350}" dt="2025-05-02T13:12:08.451" v="102" actId="20577"/>
          <ac:spMkLst>
            <pc:docMk/>
            <pc:sldMk cId="1052876348" sldId="1829"/>
            <ac:spMk id="4" creationId="{9EEB0F8A-117C-B1F9-05F9-C92D3C872AAF}"/>
          </ac:spMkLst>
        </pc:spChg>
        <pc:spChg chg="mod">
          <ac:chgData name="Wouter Van Assche" userId="S::wouter.vanassche@kuleuven.be::7cd6eb85-7e2e-4983-890d-261c7e5987f9" providerId="AD" clId="Web-{693567F1-E312-68FE-9EC3-B547E3B83350}" dt="2025-05-02T13:10:28.869" v="32" actId="14100"/>
          <ac:spMkLst>
            <pc:docMk/>
            <pc:sldMk cId="1052876348" sldId="1829"/>
            <ac:spMk id="5" creationId="{0DD448B5-5F51-F31D-909D-F6CFA5CDEC5E}"/>
          </ac:spMkLst>
        </pc:spChg>
        <pc:grpChg chg="add">
          <ac:chgData name="Wouter Van Assche" userId="S::wouter.vanassche@kuleuven.be::7cd6eb85-7e2e-4983-890d-261c7e5987f9" providerId="AD" clId="Web-{693567F1-E312-68FE-9EC3-B547E3B83350}" dt="2025-05-02T13:10:35.213" v="33"/>
          <ac:grpSpMkLst>
            <pc:docMk/>
            <pc:sldMk cId="1052876348" sldId="1829"/>
            <ac:grpSpMk id="3" creationId="{D0E86ADD-0BF2-202C-A125-3E75E853E6E3}"/>
          </ac:grpSpMkLst>
        </pc:grpChg>
      </pc:sldChg>
    </pc:docChg>
  </pc:docChgLst>
  <pc:docChgLst>
    <pc:chgData name="Wouter Van Assche" userId="7cd6eb85-7e2e-4983-890d-261c7e5987f9" providerId="ADAL" clId="{90C433A2-85D8-4BD9-8A68-C52313D76C1D}"/>
    <pc:docChg chg="undo redo custSel addSld delSld modSld sldOrd modSection">
      <pc:chgData name="Wouter Van Assche" userId="7cd6eb85-7e2e-4983-890d-261c7e5987f9" providerId="ADAL" clId="{90C433A2-85D8-4BD9-8A68-C52313D76C1D}" dt="2025-05-05T08:02:00.989" v="7918" actId="404"/>
      <pc:docMkLst>
        <pc:docMk/>
      </pc:docMkLst>
      <pc:sldChg chg="modSp mod">
        <pc:chgData name="Wouter Van Assche" userId="7cd6eb85-7e2e-4983-890d-261c7e5987f9" providerId="ADAL" clId="{90C433A2-85D8-4BD9-8A68-C52313D76C1D}" dt="2025-05-02T13:49:28.605" v="5049" actId="20577"/>
        <pc:sldMkLst>
          <pc:docMk/>
          <pc:sldMk cId="150256589" sldId="1786"/>
        </pc:sldMkLst>
      </pc:sldChg>
      <pc:sldChg chg="addSp delSp modSp mod">
        <pc:chgData name="Wouter Van Assche" userId="7cd6eb85-7e2e-4983-890d-261c7e5987f9" providerId="ADAL" clId="{90C433A2-85D8-4BD9-8A68-C52313D76C1D}" dt="2025-05-05T07:45:47.424" v="7644" actId="6549"/>
        <pc:sldMkLst>
          <pc:docMk/>
          <pc:sldMk cId="976923125" sldId="1825"/>
        </pc:sldMkLst>
        <pc:spChg chg="add mod">
          <ac:chgData name="Wouter Van Assche" userId="7cd6eb85-7e2e-4983-890d-261c7e5987f9" providerId="ADAL" clId="{90C433A2-85D8-4BD9-8A68-C52313D76C1D}" dt="2025-05-05T07:42:59.220" v="7584" actId="164"/>
          <ac:spMkLst>
            <pc:docMk/>
            <pc:sldMk cId="976923125" sldId="1825"/>
            <ac:spMk id="4" creationId="{F34AEB5E-B6D8-4567-D848-B41CD063C8B7}"/>
          </ac:spMkLst>
        </pc:spChg>
        <pc:spChg chg="add mod">
          <ac:chgData name="Wouter Van Assche" userId="7cd6eb85-7e2e-4983-890d-261c7e5987f9" providerId="ADAL" clId="{90C433A2-85D8-4BD9-8A68-C52313D76C1D}" dt="2025-05-05T07:45:47.424" v="7644" actId="6549"/>
          <ac:spMkLst>
            <pc:docMk/>
            <pc:sldMk cId="976923125" sldId="1825"/>
            <ac:spMk id="5" creationId="{6008C3DF-E497-B497-C379-B9DF5AB8DA72}"/>
          </ac:spMkLst>
        </pc:spChg>
        <pc:spChg chg="mod">
          <ac:chgData name="Wouter Van Assche" userId="7cd6eb85-7e2e-4983-890d-261c7e5987f9" providerId="ADAL" clId="{90C433A2-85D8-4BD9-8A68-C52313D76C1D}" dt="2025-05-05T07:44:57.106" v="7634" actId="20577"/>
          <ac:spMkLst>
            <pc:docMk/>
            <pc:sldMk cId="976923125" sldId="1825"/>
            <ac:spMk id="6" creationId="{FDBE1F7D-6C03-CFD7-879D-4714C8F6587D}"/>
          </ac:spMkLst>
        </pc:spChg>
        <pc:grpChg chg="add mod">
          <ac:chgData name="Wouter Van Assche" userId="7cd6eb85-7e2e-4983-890d-261c7e5987f9" providerId="ADAL" clId="{90C433A2-85D8-4BD9-8A68-C52313D76C1D}" dt="2025-05-05T07:42:59.220" v="7584" actId="164"/>
          <ac:grpSpMkLst>
            <pc:docMk/>
            <pc:sldMk cId="976923125" sldId="1825"/>
            <ac:grpSpMk id="7" creationId="{7F901B24-A189-15A2-2F41-B9D2A85BBD13}"/>
          </ac:grpSpMkLst>
        </pc:grpChg>
        <pc:picChg chg="add mod">
          <ac:chgData name="Wouter Van Assche" userId="7cd6eb85-7e2e-4983-890d-261c7e5987f9" providerId="ADAL" clId="{90C433A2-85D8-4BD9-8A68-C52313D76C1D}" dt="2025-05-02T10:55:46.720" v="742" actId="1076"/>
          <ac:picMkLst>
            <pc:docMk/>
            <pc:sldMk cId="976923125" sldId="1825"/>
            <ac:picMk id="11" creationId="{031F2186-D114-1DCC-66CD-6636C8FE3798}"/>
          </ac:picMkLst>
        </pc:picChg>
        <pc:picChg chg="add mod">
          <ac:chgData name="Wouter Van Assche" userId="7cd6eb85-7e2e-4983-890d-261c7e5987f9" providerId="ADAL" clId="{90C433A2-85D8-4BD9-8A68-C52313D76C1D}" dt="2025-05-05T07:42:59.220" v="7584" actId="164"/>
          <ac:picMkLst>
            <pc:docMk/>
            <pc:sldMk cId="976923125" sldId="1825"/>
            <ac:picMk id="1026" creationId="{E92D087B-99E5-D6EF-1EC7-0195AC962978}"/>
          </ac:picMkLst>
        </pc:picChg>
      </pc:sldChg>
      <pc:sldChg chg="modSp add mod">
        <pc:chgData name="Wouter Van Assche" userId="7cd6eb85-7e2e-4983-890d-261c7e5987f9" providerId="ADAL" clId="{90C433A2-85D8-4BD9-8A68-C52313D76C1D}" dt="2025-05-02T14:28:35.545" v="5087" actId="20577"/>
        <pc:sldMkLst>
          <pc:docMk/>
          <pc:sldMk cId="2218339556" sldId="1826"/>
        </pc:sldMkLst>
      </pc:sldChg>
      <pc:sldChg chg="addSp delSp modSp add mod ord">
        <pc:chgData name="Wouter Van Assche" userId="7cd6eb85-7e2e-4983-890d-261c7e5987f9" providerId="ADAL" clId="{90C433A2-85D8-4BD9-8A68-C52313D76C1D}" dt="2025-05-02T16:16:28.041" v="5950" actId="14100"/>
        <pc:sldMkLst>
          <pc:docMk/>
          <pc:sldMk cId="242507944" sldId="1827"/>
        </pc:sldMkLst>
        <pc:spChg chg="add mod">
          <ac:chgData name="Wouter Van Assche" userId="7cd6eb85-7e2e-4983-890d-261c7e5987f9" providerId="ADAL" clId="{90C433A2-85D8-4BD9-8A68-C52313D76C1D}" dt="2025-05-02T16:16:28.041" v="5950" actId="14100"/>
          <ac:spMkLst>
            <pc:docMk/>
            <pc:sldMk cId="242507944" sldId="1827"/>
            <ac:spMk id="5" creationId="{5C22696A-CF09-2A22-F726-2207B2E0AF06}"/>
          </ac:spMkLst>
        </pc:spChg>
        <pc:spChg chg="mod">
          <ac:chgData name="Wouter Van Assche" userId="7cd6eb85-7e2e-4983-890d-261c7e5987f9" providerId="ADAL" clId="{90C433A2-85D8-4BD9-8A68-C52313D76C1D}" dt="2025-05-02T13:45:19.634" v="4962" actId="20577"/>
          <ac:spMkLst>
            <pc:docMk/>
            <pc:sldMk cId="242507944" sldId="1827"/>
            <ac:spMk id="6" creationId="{C99C86DE-ECF3-B73A-9A31-5770DE76B24B}"/>
          </ac:spMkLst>
        </pc:spChg>
        <pc:spChg chg="add del mod">
          <ac:chgData name="Wouter Van Assche" userId="7cd6eb85-7e2e-4983-890d-261c7e5987f9" providerId="ADAL" clId="{90C433A2-85D8-4BD9-8A68-C52313D76C1D}" dt="2025-05-02T16:15:32.076" v="5943" actId="1076"/>
          <ac:spMkLst>
            <pc:docMk/>
            <pc:sldMk cId="242507944" sldId="1827"/>
            <ac:spMk id="15" creationId="{666A5485-9B24-FAA8-BCA7-A318C9968B7F}"/>
          </ac:spMkLst>
        </pc:spChg>
      </pc:sldChg>
      <pc:sldChg chg="addSp delSp modSp add mod ord">
        <pc:chgData name="Wouter Van Assche" userId="7cd6eb85-7e2e-4983-890d-261c7e5987f9" providerId="ADAL" clId="{90C433A2-85D8-4BD9-8A68-C52313D76C1D}" dt="2025-05-05T07:54:27.477" v="7825" actId="20577"/>
        <pc:sldMkLst>
          <pc:docMk/>
          <pc:sldMk cId="1694527152" sldId="1828"/>
        </pc:sldMkLst>
        <pc:spChg chg="mod">
          <ac:chgData name="Wouter Van Assche" userId="7cd6eb85-7e2e-4983-890d-261c7e5987f9" providerId="ADAL" clId="{90C433A2-85D8-4BD9-8A68-C52313D76C1D}" dt="2025-05-02T15:18:07.376" v="5170" actId="21"/>
          <ac:spMkLst>
            <pc:docMk/>
            <pc:sldMk cId="1694527152" sldId="1828"/>
            <ac:spMk id="3" creationId="{4ACF2AAF-485D-F47E-FD0F-AC33F3FCDB72}"/>
          </ac:spMkLst>
        </pc:spChg>
        <pc:spChg chg="add mod">
          <ac:chgData name="Wouter Van Assche" userId="7cd6eb85-7e2e-4983-890d-261c7e5987f9" providerId="ADAL" clId="{90C433A2-85D8-4BD9-8A68-C52313D76C1D}" dt="2025-05-05T07:52:24.031" v="7783" actId="14100"/>
          <ac:spMkLst>
            <pc:docMk/>
            <pc:sldMk cId="1694527152" sldId="1828"/>
            <ac:spMk id="5" creationId="{52A41C18-8FD6-3AEE-7679-7E04753A6050}"/>
          </ac:spMkLst>
        </pc:spChg>
        <pc:spChg chg="mod">
          <ac:chgData name="Wouter Van Assche" userId="7cd6eb85-7e2e-4983-890d-261c7e5987f9" providerId="ADAL" clId="{90C433A2-85D8-4BD9-8A68-C52313D76C1D}" dt="2025-05-05T07:45:06.864" v="7637" actId="20577"/>
          <ac:spMkLst>
            <pc:docMk/>
            <pc:sldMk cId="1694527152" sldId="1828"/>
            <ac:spMk id="6" creationId="{964BC4A6-5CB8-FEE2-7657-DA03EF60899B}"/>
          </ac:spMkLst>
        </pc:spChg>
        <pc:spChg chg="add mod">
          <ac:chgData name="Wouter Van Assche" userId="7cd6eb85-7e2e-4983-890d-261c7e5987f9" providerId="ADAL" clId="{90C433A2-85D8-4BD9-8A68-C52313D76C1D}" dt="2025-05-05T07:54:08.291" v="7794" actId="20577"/>
          <ac:spMkLst>
            <pc:docMk/>
            <pc:sldMk cId="1694527152" sldId="1828"/>
            <ac:spMk id="9" creationId="{A51DD414-35C8-FB2A-FEEF-3085E8099F0D}"/>
          </ac:spMkLst>
        </pc:spChg>
        <pc:spChg chg="add mod ord">
          <ac:chgData name="Wouter Van Assche" userId="7cd6eb85-7e2e-4983-890d-261c7e5987f9" providerId="ADAL" clId="{90C433A2-85D8-4BD9-8A68-C52313D76C1D}" dt="2025-05-05T07:52:09.327" v="7782" actId="1035"/>
          <ac:spMkLst>
            <pc:docMk/>
            <pc:sldMk cId="1694527152" sldId="1828"/>
            <ac:spMk id="10" creationId="{4AE4381A-91FE-49F7-F3CF-E8684601F4AA}"/>
          </ac:spMkLst>
        </pc:spChg>
        <pc:spChg chg="add mod ord">
          <ac:chgData name="Wouter Van Assche" userId="7cd6eb85-7e2e-4983-890d-261c7e5987f9" providerId="ADAL" clId="{90C433A2-85D8-4BD9-8A68-C52313D76C1D}" dt="2025-05-05T07:54:27.477" v="7825" actId="20577"/>
          <ac:spMkLst>
            <pc:docMk/>
            <pc:sldMk cId="1694527152" sldId="1828"/>
            <ac:spMk id="11" creationId="{2D78C52D-C102-5DEB-A125-4F1A3238E505}"/>
          </ac:spMkLst>
        </pc:spChg>
        <pc:spChg chg="add mod ord">
          <ac:chgData name="Wouter Van Assche" userId="7cd6eb85-7e2e-4983-890d-261c7e5987f9" providerId="ADAL" clId="{90C433A2-85D8-4BD9-8A68-C52313D76C1D}" dt="2025-05-05T07:52:07.305" v="7781" actId="1036"/>
          <ac:spMkLst>
            <pc:docMk/>
            <pc:sldMk cId="1694527152" sldId="1828"/>
            <ac:spMk id="12" creationId="{18BD9B27-99E5-2FD0-20C2-AEF0E9CB1720}"/>
          </ac:spMkLst>
        </pc:spChg>
      </pc:sldChg>
      <pc:sldChg chg="addSp delSp modSp mod">
        <pc:chgData name="Wouter Van Assche" userId="7cd6eb85-7e2e-4983-890d-261c7e5987f9" providerId="ADAL" clId="{90C433A2-85D8-4BD9-8A68-C52313D76C1D}" dt="2025-05-05T07:50:00.862" v="7669" actId="20577"/>
        <pc:sldMkLst>
          <pc:docMk/>
          <pc:sldMk cId="1052876348" sldId="1829"/>
        </pc:sldMkLst>
        <pc:spChg chg="mod">
          <ac:chgData name="Wouter Van Assche" userId="7cd6eb85-7e2e-4983-890d-261c7e5987f9" providerId="ADAL" clId="{90C433A2-85D8-4BD9-8A68-C52313D76C1D}" dt="2025-05-02T15:20:28.876" v="5185" actId="20577"/>
          <ac:spMkLst>
            <pc:docMk/>
            <pc:sldMk cId="1052876348" sldId="1829"/>
            <ac:spMk id="4" creationId="{9EEB0F8A-117C-B1F9-05F9-C92D3C872AAF}"/>
          </ac:spMkLst>
        </pc:spChg>
        <pc:spChg chg="add mod">
          <ac:chgData name="Wouter Van Assche" userId="7cd6eb85-7e2e-4983-890d-261c7e5987f9" providerId="ADAL" clId="{90C433A2-85D8-4BD9-8A68-C52313D76C1D}" dt="2025-05-02T13:09:40.151" v="4825" actId="20577"/>
          <ac:spMkLst>
            <pc:docMk/>
            <pc:sldMk cId="1052876348" sldId="1829"/>
            <ac:spMk id="5" creationId="{0DD448B5-5F51-F31D-909D-F6CFA5CDEC5E}"/>
          </ac:spMkLst>
        </pc:spChg>
        <pc:spChg chg="mod">
          <ac:chgData name="Wouter Van Assche" userId="7cd6eb85-7e2e-4983-890d-261c7e5987f9" providerId="ADAL" clId="{90C433A2-85D8-4BD9-8A68-C52313D76C1D}" dt="2025-05-05T07:45:03.540" v="7636" actId="20577"/>
          <ac:spMkLst>
            <pc:docMk/>
            <pc:sldMk cId="1052876348" sldId="1829"/>
            <ac:spMk id="6" creationId="{F28903EF-0275-1543-EC19-770C4E659A8C}"/>
          </ac:spMkLst>
        </pc:spChg>
        <pc:spChg chg="add mod">
          <ac:chgData name="Wouter Van Assche" userId="7cd6eb85-7e2e-4983-890d-261c7e5987f9" providerId="ADAL" clId="{90C433A2-85D8-4BD9-8A68-C52313D76C1D}" dt="2025-05-02T15:20:42.998" v="5187" actId="164"/>
          <ac:spMkLst>
            <pc:docMk/>
            <pc:sldMk cId="1052876348" sldId="1829"/>
            <ac:spMk id="7" creationId="{29A4B6E5-B60D-FCD4-C410-8E50E8634F24}"/>
          </ac:spMkLst>
        </pc:spChg>
        <pc:spChg chg="add mod">
          <ac:chgData name="Wouter Van Assche" userId="7cd6eb85-7e2e-4983-890d-261c7e5987f9" providerId="ADAL" clId="{90C433A2-85D8-4BD9-8A68-C52313D76C1D}" dt="2025-05-02T15:20:42.998" v="5187" actId="164"/>
          <ac:spMkLst>
            <pc:docMk/>
            <pc:sldMk cId="1052876348" sldId="1829"/>
            <ac:spMk id="9" creationId="{EEC8A670-46E5-ACF3-476C-E403BD41D5F4}"/>
          </ac:spMkLst>
        </pc:spChg>
        <pc:spChg chg="mod">
          <ac:chgData name="Wouter Van Assche" userId="7cd6eb85-7e2e-4983-890d-261c7e5987f9" providerId="ADAL" clId="{90C433A2-85D8-4BD9-8A68-C52313D76C1D}" dt="2025-05-05T07:50:00.862" v="7669" actId="20577"/>
          <ac:spMkLst>
            <pc:docMk/>
            <pc:sldMk cId="1052876348" sldId="1829"/>
            <ac:spMk id="15" creationId="{15AE97B3-25E0-DB1B-0E8B-29264223D8E6}"/>
          </ac:spMkLst>
        </pc:spChg>
        <pc:grpChg chg="mod">
          <ac:chgData name="Wouter Van Assche" userId="7cd6eb85-7e2e-4983-890d-261c7e5987f9" providerId="ADAL" clId="{90C433A2-85D8-4BD9-8A68-C52313D76C1D}" dt="2025-05-02T15:12:19.631" v="5117" actId="1076"/>
          <ac:grpSpMkLst>
            <pc:docMk/>
            <pc:sldMk cId="1052876348" sldId="1829"/>
            <ac:grpSpMk id="3" creationId="{D0E86ADD-0BF2-202C-A125-3E75E853E6E3}"/>
          </ac:grpSpMkLst>
        </pc:grpChg>
        <pc:grpChg chg="add mod">
          <ac:chgData name="Wouter Van Assche" userId="7cd6eb85-7e2e-4983-890d-261c7e5987f9" providerId="ADAL" clId="{90C433A2-85D8-4BD9-8A68-C52313D76C1D}" dt="2025-05-02T15:20:42.998" v="5187" actId="164"/>
          <ac:grpSpMkLst>
            <pc:docMk/>
            <pc:sldMk cId="1052876348" sldId="1829"/>
            <ac:grpSpMk id="10" creationId="{412698E8-B611-66F2-658C-C1AF45D431EB}"/>
          </ac:grpSpMkLst>
        </pc:grpChg>
      </pc:sldChg>
      <pc:sldChg chg="modSp mod">
        <pc:chgData name="Wouter Van Assche" userId="7cd6eb85-7e2e-4983-890d-261c7e5987f9" providerId="ADAL" clId="{90C433A2-85D8-4BD9-8A68-C52313D76C1D}" dt="2025-05-05T07:45:23.832" v="7639" actId="20577"/>
        <pc:sldMkLst>
          <pc:docMk/>
          <pc:sldMk cId="1764722198" sldId="1831"/>
        </pc:sldMkLst>
        <pc:spChg chg="mod">
          <ac:chgData name="Wouter Van Assche" userId="7cd6eb85-7e2e-4983-890d-261c7e5987f9" providerId="ADAL" clId="{90C433A2-85D8-4BD9-8A68-C52313D76C1D}" dt="2025-05-05T07:45:23.832" v="7639" actId="20577"/>
          <ac:spMkLst>
            <pc:docMk/>
            <pc:sldMk cId="1764722198" sldId="1831"/>
            <ac:spMk id="4" creationId="{0EAFD94E-6FF4-F5FD-B8A3-020E5A5BC01B}"/>
          </ac:spMkLst>
        </pc:spChg>
      </pc:sldChg>
      <pc:sldChg chg="modSp mod">
        <pc:chgData name="Wouter Van Assche" userId="7cd6eb85-7e2e-4983-890d-261c7e5987f9" providerId="ADAL" clId="{90C433A2-85D8-4BD9-8A68-C52313D76C1D}" dt="2025-05-02T15:10:26.281" v="5094" actId="1076"/>
        <pc:sldMkLst>
          <pc:docMk/>
          <pc:sldMk cId="1255933126" sldId="1846"/>
        </pc:sldMkLst>
        <pc:spChg chg="mod">
          <ac:chgData name="Wouter Van Assche" userId="7cd6eb85-7e2e-4983-890d-261c7e5987f9" providerId="ADAL" clId="{90C433A2-85D8-4BD9-8A68-C52313D76C1D}" dt="2025-05-02T15:10:26.281" v="5094" actId="1076"/>
          <ac:spMkLst>
            <pc:docMk/>
            <pc:sldMk cId="1255933126" sldId="1846"/>
            <ac:spMk id="5" creationId="{E03D7C82-F5F1-AAA0-B614-86CD4C163DE4}"/>
          </ac:spMkLst>
        </pc:spChg>
      </pc:sldChg>
      <pc:sldChg chg="addSp delSp modSp add mod">
        <pc:chgData name="Wouter Van Assche" userId="7cd6eb85-7e2e-4983-890d-261c7e5987f9" providerId="ADAL" clId="{90C433A2-85D8-4BD9-8A68-C52313D76C1D}" dt="2025-05-05T07:56:38.999" v="7906" actId="20577"/>
        <pc:sldMkLst>
          <pc:docMk/>
          <pc:sldMk cId="697195531" sldId="1847"/>
        </pc:sldMkLst>
        <pc:spChg chg="mod">
          <ac:chgData name="Wouter Van Assche" userId="7cd6eb85-7e2e-4983-890d-261c7e5987f9" providerId="ADAL" clId="{90C433A2-85D8-4BD9-8A68-C52313D76C1D}" dt="2025-05-05T07:45:14.378" v="7638" actId="20577"/>
          <ac:spMkLst>
            <pc:docMk/>
            <pc:sldMk cId="697195531" sldId="1847"/>
            <ac:spMk id="6" creationId="{CCD2B391-98AC-BD31-B5E5-98730FB2B2C5}"/>
          </ac:spMkLst>
        </pc:spChg>
        <pc:spChg chg="add mod">
          <ac:chgData name="Wouter Van Assche" userId="7cd6eb85-7e2e-4983-890d-261c7e5987f9" providerId="ADAL" clId="{90C433A2-85D8-4BD9-8A68-C52313D76C1D}" dt="2025-05-05T07:56:23.170" v="7857" actId="14100"/>
          <ac:spMkLst>
            <pc:docMk/>
            <pc:sldMk cId="697195531" sldId="1847"/>
            <ac:spMk id="8" creationId="{D60FD316-192F-71EB-66A1-3B46E248EE7B}"/>
          </ac:spMkLst>
        </pc:spChg>
        <pc:spChg chg="add mod">
          <ac:chgData name="Wouter Van Assche" userId="7cd6eb85-7e2e-4983-890d-261c7e5987f9" providerId="ADAL" clId="{90C433A2-85D8-4BD9-8A68-C52313D76C1D}" dt="2025-05-05T07:56:03.367" v="7856" actId="20577"/>
          <ac:spMkLst>
            <pc:docMk/>
            <pc:sldMk cId="697195531" sldId="1847"/>
            <ac:spMk id="9" creationId="{53E2E6D7-9128-25EE-8E94-B9E3360603AD}"/>
          </ac:spMkLst>
        </pc:spChg>
        <pc:spChg chg="add mod">
          <ac:chgData name="Wouter Van Assche" userId="7cd6eb85-7e2e-4983-890d-261c7e5987f9" providerId="ADAL" clId="{90C433A2-85D8-4BD9-8A68-C52313D76C1D}" dt="2025-05-05T07:56:38.999" v="7906" actId="20577"/>
          <ac:spMkLst>
            <pc:docMk/>
            <pc:sldMk cId="697195531" sldId="1847"/>
            <ac:spMk id="10" creationId="{B2DEC806-7E3C-6400-3D1B-6C4EA0988503}"/>
          </ac:spMkLst>
        </pc:spChg>
      </pc:sldChg>
      <pc:sldChg chg="addSp delSp modSp add mod">
        <pc:chgData name="Wouter Van Assche" userId="7cd6eb85-7e2e-4983-890d-261c7e5987f9" providerId="ADAL" clId="{90C433A2-85D8-4BD9-8A68-C52313D76C1D}" dt="2025-05-05T08:02:00.989" v="7918" actId="404"/>
        <pc:sldMkLst>
          <pc:docMk/>
          <pc:sldMk cId="563639399" sldId="1848"/>
        </pc:sldMkLst>
        <pc:spChg chg="mod">
          <ac:chgData name="Wouter Van Assche" userId="7cd6eb85-7e2e-4983-890d-261c7e5987f9" providerId="ADAL" clId="{90C433A2-85D8-4BD9-8A68-C52313D76C1D}" dt="2025-05-02T16:08:18.681" v="5681" actId="2711"/>
          <ac:spMkLst>
            <pc:docMk/>
            <pc:sldMk cId="563639399" sldId="1848"/>
            <ac:spMk id="3" creationId="{6F6A617E-170A-5933-F1C6-2D31F922C762}"/>
          </ac:spMkLst>
        </pc:spChg>
        <pc:spChg chg="mod">
          <ac:chgData name="Wouter Van Assche" userId="7cd6eb85-7e2e-4983-890d-261c7e5987f9" providerId="ADAL" clId="{90C433A2-85D8-4BD9-8A68-C52313D76C1D}" dt="2025-05-05T08:02:00.989" v="7918" actId="404"/>
          <ac:spMkLst>
            <pc:docMk/>
            <pc:sldMk cId="563639399" sldId="1848"/>
            <ac:spMk id="4" creationId="{2B4308B7-8226-7D08-377A-50585656518A}"/>
          </ac:spMkLst>
        </pc:spChg>
        <pc:spChg chg="add mod">
          <ac:chgData name="Wouter Van Assche" userId="7cd6eb85-7e2e-4983-890d-261c7e5987f9" providerId="ADAL" clId="{90C433A2-85D8-4BD9-8A68-C52313D76C1D}" dt="2025-05-02T16:16:38.632" v="5951"/>
          <ac:spMkLst>
            <pc:docMk/>
            <pc:sldMk cId="563639399" sldId="1848"/>
            <ac:spMk id="5" creationId="{B8B4C5F8-63A1-F2EF-F883-63F4C88192A7}"/>
          </ac:spMkLst>
        </pc:spChg>
        <pc:spChg chg="mod">
          <ac:chgData name="Wouter Van Assche" userId="7cd6eb85-7e2e-4983-890d-261c7e5987f9" providerId="ADAL" clId="{90C433A2-85D8-4BD9-8A68-C52313D76C1D}" dt="2025-05-02T16:16:38.632" v="5951"/>
          <ac:spMkLst>
            <pc:docMk/>
            <pc:sldMk cId="563639399" sldId="1848"/>
            <ac:spMk id="8" creationId="{9BC85751-B7D3-25C7-0DBC-0A44AAAE7B9B}"/>
          </ac:spMkLst>
        </pc:spChg>
        <pc:grpChg chg="add mod">
          <ac:chgData name="Wouter Van Assche" userId="7cd6eb85-7e2e-4983-890d-261c7e5987f9" providerId="ADAL" clId="{90C433A2-85D8-4BD9-8A68-C52313D76C1D}" dt="2025-05-02T16:16:38.632" v="5951"/>
          <ac:grpSpMkLst>
            <pc:docMk/>
            <pc:sldMk cId="563639399" sldId="1848"/>
            <ac:grpSpMk id="7" creationId="{08FF9236-38B0-E2B8-77F2-9E92FB352829}"/>
          </ac:grpSpMkLst>
        </pc:grpChg>
        <pc:picChg chg="mod">
          <ac:chgData name="Wouter Van Assche" userId="7cd6eb85-7e2e-4983-890d-261c7e5987f9" providerId="ADAL" clId="{90C433A2-85D8-4BD9-8A68-C52313D76C1D}" dt="2025-05-02T16:16:38.632" v="5951"/>
          <ac:picMkLst>
            <pc:docMk/>
            <pc:sldMk cId="563639399" sldId="1848"/>
            <ac:picMk id="9" creationId="{8639DFC1-3DE9-4BDE-FF35-94C52ADF9D2F}"/>
          </ac:picMkLst>
        </pc:picChg>
      </pc:sldChg>
      <pc:sldChg chg="addSp delSp modSp add mod">
        <pc:chgData name="Wouter Van Assche" userId="7cd6eb85-7e2e-4983-890d-261c7e5987f9" providerId="ADAL" clId="{90C433A2-85D8-4BD9-8A68-C52313D76C1D}" dt="2025-05-05T07:48:29.784" v="7667" actId="20577"/>
        <pc:sldMkLst>
          <pc:docMk/>
          <pc:sldMk cId="2407268846" sldId="1849"/>
        </pc:sldMkLst>
        <pc:spChg chg="add mod">
          <ac:chgData name="Wouter Van Assche" userId="7cd6eb85-7e2e-4983-890d-261c7e5987f9" providerId="ADAL" clId="{90C433A2-85D8-4BD9-8A68-C52313D76C1D}" dt="2025-05-05T07:47:13.562" v="7650" actId="164"/>
          <ac:spMkLst>
            <pc:docMk/>
            <pc:sldMk cId="2407268846" sldId="1849"/>
            <ac:spMk id="3" creationId="{94A01F1A-A5B4-3841-8005-BD8ED7ABDBF8}"/>
          </ac:spMkLst>
        </pc:spChg>
        <pc:spChg chg="mod">
          <ac:chgData name="Wouter Van Assche" userId="7cd6eb85-7e2e-4983-890d-261c7e5987f9" providerId="ADAL" clId="{90C433A2-85D8-4BD9-8A68-C52313D76C1D}" dt="2025-05-05T07:48:29.784" v="7667" actId="20577"/>
          <ac:spMkLst>
            <pc:docMk/>
            <pc:sldMk cId="2407268846" sldId="1849"/>
            <ac:spMk id="5" creationId="{BBE0F427-9EBC-70F4-610E-54CEDD10DFBF}"/>
          </ac:spMkLst>
        </pc:spChg>
        <pc:spChg chg="mod">
          <ac:chgData name="Wouter Van Assche" userId="7cd6eb85-7e2e-4983-890d-261c7e5987f9" providerId="ADAL" clId="{90C433A2-85D8-4BD9-8A68-C52313D76C1D}" dt="2025-05-05T07:45:00.258" v="7635" actId="20577"/>
          <ac:spMkLst>
            <pc:docMk/>
            <pc:sldMk cId="2407268846" sldId="1849"/>
            <ac:spMk id="6" creationId="{72347BBA-E19A-1028-22D9-87E927136E9B}"/>
          </ac:spMkLst>
        </pc:spChg>
        <pc:grpChg chg="add mod">
          <ac:chgData name="Wouter Van Assche" userId="7cd6eb85-7e2e-4983-890d-261c7e5987f9" providerId="ADAL" clId="{90C433A2-85D8-4BD9-8A68-C52313D76C1D}" dt="2025-05-05T07:47:16.709" v="7651" actId="1076"/>
          <ac:grpSpMkLst>
            <pc:docMk/>
            <pc:sldMk cId="2407268846" sldId="1849"/>
            <ac:grpSpMk id="7" creationId="{74F1ED46-9DD4-E1FD-AE91-77B2123B6E74}"/>
          </ac:grpSpMkLst>
        </pc:grpChg>
        <pc:picChg chg="add mod">
          <ac:chgData name="Wouter Van Assche" userId="7cd6eb85-7e2e-4983-890d-261c7e5987f9" providerId="ADAL" clId="{90C433A2-85D8-4BD9-8A68-C52313D76C1D}" dt="2025-05-05T07:47:13.562" v="7650" actId="164"/>
          <ac:picMkLst>
            <pc:docMk/>
            <pc:sldMk cId="2407268846" sldId="1849"/>
            <ac:picMk id="4" creationId="{9D5230A2-2387-8414-2015-4638FFD954E7}"/>
          </ac:picMkLst>
        </pc:picChg>
        <pc:picChg chg="add del mod">
          <ac:chgData name="Wouter Van Assche" userId="7cd6eb85-7e2e-4983-890d-261c7e5987f9" providerId="ADAL" clId="{90C433A2-85D8-4BD9-8A68-C52313D76C1D}" dt="2025-05-05T07:39:18.172" v="7538" actId="21"/>
          <ac:picMkLst>
            <pc:docMk/>
            <pc:sldMk cId="2407268846" sldId="1849"/>
            <ac:picMk id="1026" creationId="{E92D087B-99E5-D6EF-1EC7-0195AC962978}"/>
          </ac:picMkLst>
        </pc:picChg>
      </pc:sldChg>
      <pc:sldChg chg="add del">
        <pc:chgData name="Wouter Van Assche" userId="7cd6eb85-7e2e-4983-890d-261c7e5987f9" providerId="ADAL" clId="{90C433A2-85D8-4BD9-8A68-C52313D76C1D}" dt="2025-05-02T17:24:23.756" v="6868" actId="2890"/>
        <pc:sldMkLst>
          <pc:docMk/>
          <pc:sldMk cId="1942054988" sldId="1850"/>
        </pc:sldMkLst>
      </pc:sldChg>
    </pc:docChg>
  </pc:docChgLst>
  <pc:docChgLst>
    <pc:chgData name="Ehsan Moravveji" userId="3beb3181-7ede-421f-90f3-fb68c3630ece" providerId="ADAL" clId="{3E802DC2-02B3-4EBB-8422-1FDCCE4B664A}"/>
    <pc:docChg chg="undo custSel delSld modSld sldOrd modSection">
      <pc:chgData name="Ehsan Moravveji" userId="3beb3181-7ede-421f-90f3-fb68c3630ece" providerId="ADAL" clId="{3E802DC2-02B3-4EBB-8422-1FDCCE4B664A}" dt="2024-05-03T16:23:41.698" v="1528" actId="1076"/>
      <pc:docMkLst>
        <pc:docMk/>
      </pc:docMkLst>
      <pc:sldChg chg="modSp mod">
        <pc:chgData name="Ehsan Moravveji" userId="3beb3181-7ede-421f-90f3-fb68c3630ece" providerId="ADAL" clId="{3E802DC2-02B3-4EBB-8422-1FDCCE4B664A}" dt="2024-05-03T16:23:41.698" v="1528" actId="1076"/>
        <pc:sldMkLst>
          <pc:docMk/>
          <pc:sldMk cId="381493067" sldId="282"/>
        </pc:sldMkLst>
      </pc:sldChg>
      <pc:sldChg chg="addSp delSp modSp mod ord">
        <pc:chgData name="Ehsan Moravveji" userId="3beb3181-7ede-421f-90f3-fb68c3630ece" providerId="ADAL" clId="{3E802DC2-02B3-4EBB-8422-1FDCCE4B664A}" dt="2024-05-02T13:46:10.188" v="176" actId="1076"/>
        <pc:sldMkLst>
          <pc:docMk/>
          <pc:sldMk cId="87535831" sldId="561"/>
        </pc:sldMkLst>
      </pc:sldChg>
      <pc:sldChg chg="modSp mod">
        <pc:chgData name="Ehsan Moravveji" userId="3beb3181-7ede-421f-90f3-fb68c3630ece" providerId="ADAL" clId="{3E802DC2-02B3-4EBB-8422-1FDCCE4B664A}" dt="2024-05-02T07:46:06.380" v="38" actId="1076"/>
        <pc:sldMkLst>
          <pc:docMk/>
          <pc:sldMk cId="3687524302" sldId="567"/>
        </pc:sldMkLst>
      </pc:sldChg>
      <pc:sldChg chg="modSp mod">
        <pc:chgData name="Ehsan Moravveji" userId="3beb3181-7ede-421f-90f3-fb68c3630ece" providerId="ADAL" clId="{3E802DC2-02B3-4EBB-8422-1FDCCE4B664A}" dt="2024-05-02T07:59:00.539" v="92" actId="14100"/>
        <pc:sldMkLst>
          <pc:docMk/>
          <pc:sldMk cId="3766631293" sldId="571"/>
        </pc:sldMkLst>
      </pc:sldChg>
      <pc:sldChg chg="modSp mod">
        <pc:chgData name="Ehsan Moravveji" userId="3beb3181-7ede-421f-90f3-fb68c3630ece" providerId="ADAL" clId="{3E802DC2-02B3-4EBB-8422-1FDCCE4B664A}" dt="2024-05-02T07:41:34.203" v="28" actId="14100"/>
        <pc:sldMkLst>
          <pc:docMk/>
          <pc:sldMk cId="2517957802" sldId="912"/>
        </pc:sldMkLst>
      </pc:sldChg>
      <pc:sldChg chg="modSp mod">
        <pc:chgData name="Ehsan Moravveji" userId="3beb3181-7ede-421f-90f3-fb68c3630ece" providerId="ADAL" clId="{3E802DC2-02B3-4EBB-8422-1FDCCE4B664A}" dt="2024-05-02T13:43:48.803" v="138" actId="20577"/>
        <pc:sldMkLst>
          <pc:docMk/>
          <pc:sldMk cId="2922966177" sldId="914"/>
        </pc:sldMkLst>
      </pc:sldChg>
      <pc:sldChg chg="modSp mod modShow">
        <pc:chgData name="Ehsan Moravveji" userId="3beb3181-7ede-421f-90f3-fb68c3630ece" providerId="ADAL" clId="{3E802DC2-02B3-4EBB-8422-1FDCCE4B664A}" dt="2024-05-02T13:43:15.807" v="115" actId="729"/>
        <pc:sldMkLst>
          <pc:docMk/>
          <pc:sldMk cId="2209278615" sldId="924"/>
        </pc:sldMkLst>
      </pc:sldChg>
      <pc:sldChg chg="mod modShow">
        <pc:chgData name="Ehsan Moravveji" userId="3beb3181-7ede-421f-90f3-fb68c3630ece" providerId="ADAL" clId="{3E802DC2-02B3-4EBB-8422-1FDCCE4B664A}" dt="2024-05-02T09:18:09.820" v="99" actId="729"/>
        <pc:sldMkLst>
          <pc:docMk/>
          <pc:sldMk cId="103138430" sldId="925"/>
        </pc:sldMkLst>
      </pc:sldChg>
      <pc:sldChg chg="del">
        <pc:chgData name="Ehsan Moravveji" userId="3beb3181-7ede-421f-90f3-fb68c3630ece" providerId="ADAL" clId="{3E802DC2-02B3-4EBB-8422-1FDCCE4B664A}" dt="2024-05-03T12:36:16.463" v="1435" actId="47"/>
        <pc:sldMkLst>
          <pc:docMk/>
          <pc:sldMk cId="3292918940" sldId="933"/>
        </pc:sldMkLst>
      </pc:sldChg>
      <pc:sldChg chg="del">
        <pc:chgData name="Ehsan Moravveji" userId="3beb3181-7ede-421f-90f3-fb68c3630ece" providerId="ADAL" clId="{3E802DC2-02B3-4EBB-8422-1FDCCE4B664A}" dt="2024-05-03T12:36:28.663" v="1436" actId="47"/>
        <pc:sldMkLst>
          <pc:docMk/>
          <pc:sldMk cId="4168604865" sldId="934"/>
        </pc:sldMkLst>
      </pc:sldChg>
      <pc:sldChg chg="delSp modSp mod">
        <pc:chgData name="Ehsan Moravveji" userId="3beb3181-7ede-421f-90f3-fb68c3630ece" providerId="ADAL" clId="{3E802DC2-02B3-4EBB-8422-1FDCCE4B664A}" dt="2024-05-03T12:16:10.236" v="719" actId="20577"/>
        <pc:sldMkLst>
          <pc:docMk/>
          <pc:sldMk cId="1951068259" sldId="972"/>
        </pc:sldMkLst>
      </pc:sldChg>
      <pc:sldChg chg="modSp mod">
        <pc:chgData name="Ehsan Moravveji" userId="3beb3181-7ede-421f-90f3-fb68c3630ece" providerId="ADAL" clId="{3E802DC2-02B3-4EBB-8422-1FDCCE4B664A}" dt="2024-05-03T13:48:26.340" v="1511"/>
        <pc:sldMkLst>
          <pc:docMk/>
          <pc:sldMk cId="1961379230" sldId="1634"/>
        </pc:sldMkLst>
      </pc:sldChg>
      <pc:sldChg chg="modSp mod">
        <pc:chgData name="Ehsan Moravveji" userId="3beb3181-7ede-421f-90f3-fb68c3630ece" providerId="ADAL" clId="{3E802DC2-02B3-4EBB-8422-1FDCCE4B664A}" dt="2024-05-02T07:42:46.570" v="30" actId="20577"/>
        <pc:sldMkLst>
          <pc:docMk/>
          <pc:sldMk cId="2533424705" sldId="1672"/>
        </pc:sldMkLst>
      </pc:sldChg>
      <pc:sldChg chg="mod modShow">
        <pc:chgData name="Ehsan Moravveji" userId="3beb3181-7ede-421f-90f3-fb68c3630ece" providerId="ADAL" clId="{3E802DC2-02B3-4EBB-8422-1FDCCE4B664A}" dt="2024-05-02T13:46:31.895" v="177" actId="729"/>
        <pc:sldMkLst>
          <pc:docMk/>
          <pc:sldMk cId="1800668635" sldId="1681"/>
        </pc:sldMkLst>
      </pc:sldChg>
      <pc:sldChg chg="delSp modSp mod">
        <pc:chgData name="Ehsan Moravveji" userId="3beb3181-7ede-421f-90f3-fb68c3630ece" providerId="ADAL" clId="{3E802DC2-02B3-4EBB-8422-1FDCCE4B664A}" dt="2024-05-02T13:50:53.525" v="219" actId="1036"/>
        <pc:sldMkLst>
          <pc:docMk/>
          <pc:sldMk cId="3489017528" sldId="1695"/>
        </pc:sldMkLst>
      </pc:sldChg>
      <pc:sldChg chg="mod modShow">
        <pc:chgData name="Ehsan Moravveji" userId="3beb3181-7ede-421f-90f3-fb68c3630ece" providerId="ADAL" clId="{3E802DC2-02B3-4EBB-8422-1FDCCE4B664A}" dt="2024-05-02T14:01:11.486" v="310" actId="729"/>
        <pc:sldMkLst>
          <pc:docMk/>
          <pc:sldMk cId="2264880410" sldId="1706"/>
        </pc:sldMkLst>
      </pc:sldChg>
      <pc:sldChg chg="addSp delSp modSp mod">
        <pc:chgData name="Ehsan Moravveji" userId="3beb3181-7ede-421f-90f3-fb68c3630ece" providerId="ADAL" clId="{3E802DC2-02B3-4EBB-8422-1FDCCE4B664A}" dt="2024-05-03T12:36:01.619" v="1434" actId="1076"/>
        <pc:sldMkLst>
          <pc:docMk/>
          <pc:sldMk cId="3217657020" sldId="1710"/>
        </pc:sldMkLst>
      </pc:sldChg>
      <pc:sldChg chg="addSp delSp modSp mod addAnim delAnim">
        <pc:chgData name="Ehsan Moravveji" userId="3beb3181-7ede-421f-90f3-fb68c3630ece" providerId="ADAL" clId="{3E802DC2-02B3-4EBB-8422-1FDCCE4B664A}" dt="2024-05-02T07:54:05.020" v="85" actId="14100"/>
        <pc:sldMkLst>
          <pc:docMk/>
          <pc:sldMk cId="3349161679" sldId="1717"/>
        </pc:sldMkLst>
      </pc:sldChg>
      <pc:sldChg chg="modSp mod">
        <pc:chgData name="Ehsan Moravveji" userId="3beb3181-7ede-421f-90f3-fb68c3630ece" providerId="ADAL" clId="{3E802DC2-02B3-4EBB-8422-1FDCCE4B664A}" dt="2024-05-03T16:19:36.028" v="1524" actId="20577"/>
        <pc:sldMkLst>
          <pc:docMk/>
          <pc:sldMk cId="4217521944" sldId="1721"/>
        </pc:sldMkLst>
      </pc:sldChg>
      <pc:sldChg chg="modSp mod">
        <pc:chgData name="Ehsan Moravveji" userId="3beb3181-7ede-421f-90f3-fb68c3630ece" providerId="ADAL" clId="{3E802DC2-02B3-4EBB-8422-1FDCCE4B664A}" dt="2024-05-02T14:00:34.160" v="309" actId="20577"/>
        <pc:sldMkLst>
          <pc:docMk/>
          <pc:sldMk cId="2043970468" sldId="1722"/>
        </pc:sldMkLst>
      </pc:sldChg>
      <pc:sldChg chg="modSp mod">
        <pc:chgData name="Ehsan Moravveji" userId="3beb3181-7ede-421f-90f3-fb68c3630ece" providerId="ADAL" clId="{3E802DC2-02B3-4EBB-8422-1FDCCE4B664A}" dt="2024-05-03T13:37:33.830" v="1471" actId="20577"/>
        <pc:sldMkLst>
          <pc:docMk/>
          <pc:sldMk cId="1376089126" sldId="1724"/>
        </pc:sldMkLst>
      </pc:sldChg>
    </pc:docChg>
  </pc:docChgLst>
  <pc:docChgLst>
    <pc:chgData name="Wouter Van Assche" userId="S::wouter.vanassche@kuleuven.be::7cd6eb85-7e2e-4983-890d-261c7e5987f9" providerId="AD" clId="Web-{2A6DD9B0-6E94-F881-FBAD-3835CB693B95}"/>
    <pc:docChg chg="modSld">
      <pc:chgData name="Wouter Van Assche" userId="S::wouter.vanassche@kuleuven.be::7cd6eb85-7e2e-4983-890d-261c7e5987f9" providerId="AD" clId="Web-{2A6DD9B0-6E94-F881-FBAD-3835CB693B95}" dt="2025-03-27T10:27:55.314" v="257" actId="20577"/>
      <pc:docMkLst>
        <pc:docMk/>
      </pc:docMkLst>
      <pc:sldChg chg="modSp">
        <pc:chgData name="Wouter Van Assche" userId="S::wouter.vanassche@kuleuven.be::7cd6eb85-7e2e-4983-890d-261c7e5987f9" providerId="AD" clId="Web-{2A6DD9B0-6E94-F881-FBAD-3835CB693B95}" dt="2025-03-27T10:27:55.314" v="257" actId="20577"/>
        <pc:sldMkLst>
          <pc:docMk/>
          <pc:sldMk cId="2500055739" sldId="1751"/>
        </pc:sldMkLst>
      </pc:sldChg>
      <pc:sldChg chg="delSp modSp delAnim">
        <pc:chgData name="Wouter Van Assche" userId="S::wouter.vanassche@kuleuven.be::7cd6eb85-7e2e-4983-890d-261c7e5987f9" providerId="AD" clId="Web-{2A6DD9B0-6E94-F881-FBAD-3835CB693B95}" dt="2025-03-27T10:05:54.739" v="251"/>
        <pc:sldMkLst>
          <pc:docMk/>
          <pc:sldMk cId="1829852183" sldId="1754"/>
        </pc:sldMkLst>
      </pc:sldChg>
    </pc:docChg>
  </pc:docChgLst>
  <pc:docChgLst>
    <pc:chgData name="Maxime Van den Bossche" userId="7fe40af2-1f61-408d-ab10-22843bce0cef" providerId="ADAL" clId="{D0657A33-BFEE-4AEE-83F0-6E4F5EE5F76D}"/>
    <pc:docChg chg="undo redo custSel addSld delSld modSld sldOrd modSection modShowInfo">
      <pc:chgData name="Maxime Van den Bossche" userId="7fe40af2-1f61-408d-ab10-22843bce0cef" providerId="ADAL" clId="{D0657A33-BFEE-4AEE-83F0-6E4F5EE5F76D}" dt="2024-06-12T15:13:46.162" v="5955"/>
      <pc:docMkLst>
        <pc:docMk/>
      </pc:docMkLst>
      <pc:sldChg chg="modTransition modAnim modNotesTx">
        <pc:chgData name="Maxime Van den Bossche" userId="7fe40af2-1f61-408d-ab10-22843bce0cef" providerId="ADAL" clId="{D0657A33-BFEE-4AEE-83F0-6E4F5EE5F76D}" dt="2024-06-12T12:59:49.355" v="5597"/>
        <pc:sldMkLst>
          <pc:docMk/>
          <pc:sldMk cId="2517957802" sldId="912"/>
        </pc:sldMkLst>
      </pc:sldChg>
      <pc:sldChg chg="modSp mod modTransition">
        <pc:chgData name="Maxime Van den Bossche" userId="7fe40af2-1f61-408d-ab10-22843bce0cef" providerId="ADAL" clId="{D0657A33-BFEE-4AEE-83F0-6E4F5EE5F76D}" dt="2024-06-12T12:57:19.477" v="5542"/>
        <pc:sldMkLst>
          <pc:docMk/>
          <pc:sldMk cId="2922966177" sldId="914"/>
        </pc:sldMkLst>
      </pc:sldChg>
      <pc:sldChg chg="modSp mod">
        <pc:chgData name="Maxime Van den Bossche" userId="7fe40af2-1f61-408d-ab10-22843bce0cef" providerId="ADAL" clId="{D0657A33-BFEE-4AEE-83F0-6E4F5EE5F76D}" dt="2024-06-12T14:39:24.589" v="5723" actId="20577"/>
        <pc:sldMkLst>
          <pc:docMk/>
          <pc:sldMk cId="3947951841" sldId="1716"/>
        </pc:sldMkLst>
      </pc:sldChg>
      <pc:sldChg chg="del">
        <pc:chgData name="Maxime Van den Bossche" userId="7fe40af2-1f61-408d-ab10-22843bce0cef" providerId="ADAL" clId="{D0657A33-BFEE-4AEE-83F0-6E4F5EE5F76D}" dt="2024-06-11T14:09:28.512" v="303" actId="2696"/>
        <pc:sldMkLst>
          <pc:docMk/>
          <pc:sldMk cId="1413768993" sldId="1719"/>
        </pc:sldMkLst>
      </pc:sldChg>
      <pc:sldChg chg="modSp mod modTransition">
        <pc:chgData name="Maxime Van den Bossche" userId="7fe40af2-1f61-408d-ab10-22843bce0cef" providerId="ADAL" clId="{D0657A33-BFEE-4AEE-83F0-6E4F5EE5F76D}" dt="2024-06-12T12:58:57.148" v="5546"/>
        <pc:sldMkLst>
          <pc:docMk/>
          <pc:sldMk cId="616948855" sldId="1720"/>
        </pc:sldMkLst>
      </pc:sldChg>
      <pc:sldChg chg="add">
        <pc:chgData name="Maxime Van den Bossche" userId="7fe40af2-1f61-408d-ab10-22843bce0cef" providerId="ADAL" clId="{D0657A33-BFEE-4AEE-83F0-6E4F5EE5F76D}" dt="2024-06-11T14:00:36.223" v="0"/>
        <pc:sldMkLst>
          <pc:docMk/>
          <pc:sldMk cId="3697745382" sldId="1721"/>
        </pc:sldMkLst>
      </pc:sldChg>
      <pc:sldChg chg="modSp add mod modAnim modNotesTx">
        <pc:chgData name="Maxime Van den Bossche" userId="7fe40af2-1f61-408d-ab10-22843bce0cef" providerId="ADAL" clId="{D0657A33-BFEE-4AEE-83F0-6E4F5EE5F76D}" dt="2024-06-12T12:49:37.858" v="5449" actId="6549"/>
        <pc:sldMkLst>
          <pc:docMk/>
          <pc:sldMk cId="3253123301" sldId="1723"/>
        </pc:sldMkLst>
      </pc:sldChg>
      <pc:sldChg chg="modSp add mod modAnim">
        <pc:chgData name="Maxime Van den Bossche" userId="7fe40af2-1f61-408d-ab10-22843bce0cef" providerId="ADAL" clId="{D0657A33-BFEE-4AEE-83F0-6E4F5EE5F76D}" dt="2024-06-12T15:00:38.402" v="5732" actId="6549"/>
        <pc:sldMkLst>
          <pc:docMk/>
          <pc:sldMk cId="3743883764" sldId="1725"/>
        </pc:sldMkLst>
      </pc:sldChg>
      <pc:sldChg chg="modSp mod ord modTransition">
        <pc:chgData name="Maxime Van den Bossche" userId="7fe40af2-1f61-408d-ab10-22843bce0cef" providerId="ADAL" clId="{D0657A33-BFEE-4AEE-83F0-6E4F5EE5F76D}" dt="2024-06-12T12:58:43.828" v="5544"/>
        <pc:sldMkLst>
          <pc:docMk/>
          <pc:sldMk cId="2865679167" sldId="1726"/>
        </pc:sldMkLst>
      </pc:sldChg>
      <pc:sldChg chg="modSp add mod modAnim">
        <pc:chgData name="Maxime Van den Bossche" userId="7fe40af2-1f61-408d-ab10-22843bce0cef" providerId="ADAL" clId="{D0657A33-BFEE-4AEE-83F0-6E4F5EE5F76D}" dt="2024-06-12T11:43:04.485" v="4688" actId="6549"/>
        <pc:sldMkLst>
          <pc:docMk/>
          <pc:sldMk cId="507072229" sldId="1727"/>
        </pc:sldMkLst>
      </pc:sldChg>
      <pc:sldChg chg="modSp add del mod">
        <pc:chgData name="Maxime Van den Bossche" userId="7fe40af2-1f61-408d-ab10-22843bce0cef" providerId="ADAL" clId="{D0657A33-BFEE-4AEE-83F0-6E4F5EE5F76D}" dt="2024-06-11T15:07:44.758" v="1543" actId="2696"/>
        <pc:sldMkLst>
          <pc:docMk/>
          <pc:sldMk cId="4157767598" sldId="1728"/>
        </pc:sldMkLst>
      </pc:sldChg>
      <pc:sldChg chg="modSp add mod">
        <pc:chgData name="Maxime Van den Bossche" userId="7fe40af2-1f61-408d-ab10-22843bce0cef" providerId="ADAL" clId="{D0657A33-BFEE-4AEE-83F0-6E4F5EE5F76D}" dt="2024-06-12T07:05:29.169" v="1672" actId="20577"/>
        <pc:sldMkLst>
          <pc:docMk/>
          <pc:sldMk cId="523422044" sldId="1729"/>
        </pc:sldMkLst>
      </pc:sldChg>
      <pc:sldChg chg="delSp modSp add mod modAnim">
        <pc:chgData name="Maxime Van den Bossche" userId="7fe40af2-1f61-408d-ab10-22843bce0cef" providerId="ADAL" clId="{D0657A33-BFEE-4AEE-83F0-6E4F5EE5F76D}" dt="2024-06-12T14:08:23.766" v="5702"/>
        <pc:sldMkLst>
          <pc:docMk/>
          <pc:sldMk cId="538767310" sldId="1730"/>
        </pc:sldMkLst>
      </pc:sldChg>
      <pc:sldChg chg="add del">
        <pc:chgData name="Maxime Van den Bossche" userId="7fe40af2-1f61-408d-ab10-22843bce0cef" providerId="ADAL" clId="{D0657A33-BFEE-4AEE-83F0-6E4F5EE5F76D}" dt="2024-06-11T14:40:29.424" v="770" actId="2696"/>
        <pc:sldMkLst>
          <pc:docMk/>
          <pc:sldMk cId="433385290" sldId="1731"/>
        </pc:sldMkLst>
      </pc:sldChg>
      <pc:sldChg chg="del mod ord modShow">
        <pc:chgData name="Maxime Van den Bossche" userId="7fe40af2-1f61-408d-ab10-22843bce0cef" providerId="ADAL" clId="{D0657A33-BFEE-4AEE-83F0-6E4F5EE5F76D}" dt="2024-06-12T12:56:03.451" v="5540" actId="2696"/>
        <pc:sldMkLst>
          <pc:docMk/>
          <pc:sldMk cId="3372405585" sldId="1732"/>
        </pc:sldMkLst>
      </pc:sldChg>
      <pc:sldChg chg="del mod ord modShow">
        <pc:chgData name="Maxime Van den Bossche" userId="7fe40af2-1f61-408d-ab10-22843bce0cef" providerId="ADAL" clId="{D0657A33-BFEE-4AEE-83F0-6E4F5EE5F76D}" dt="2024-06-12T12:56:03.451" v="5540" actId="2696"/>
        <pc:sldMkLst>
          <pc:docMk/>
          <pc:sldMk cId="2650123478" sldId="1733"/>
        </pc:sldMkLst>
      </pc:sldChg>
      <pc:sldChg chg="modSp mod modShow">
        <pc:chgData name="Maxime Van den Bossche" userId="7fe40af2-1f61-408d-ab10-22843bce0cef" providerId="ADAL" clId="{D0657A33-BFEE-4AEE-83F0-6E4F5EE5F76D}" dt="2024-06-12T10:22:05.358" v="3819" actId="729"/>
        <pc:sldMkLst>
          <pc:docMk/>
          <pc:sldMk cId="2213327358" sldId="1737"/>
        </pc:sldMkLst>
      </pc:sldChg>
      <pc:sldChg chg="modSp mod modShow">
        <pc:chgData name="Maxime Van den Bossche" userId="7fe40af2-1f61-408d-ab10-22843bce0cef" providerId="ADAL" clId="{D0657A33-BFEE-4AEE-83F0-6E4F5EE5F76D}" dt="2024-06-12T10:22:10.511" v="3820" actId="729"/>
        <pc:sldMkLst>
          <pc:docMk/>
          <pc:sldMk cId="1152824744" sldId="1738"/>
        </pc:sldMkLst>
      </pc:sldChg>
      <pc:sldChg chg="modSp mod modShow">
        <pc:chgData name="Maxime Van den Bossche" userId="7fe40af2-1f61-408d-ab10-22843bce0cef" providerId="ADAL" clId="{D0657A33-BFEE-4AEE-83F0-6E4F5EE5F76D}" dt="2024-06-12T11:39:41.241" v="4668" actId="729"/>
        <pc:sldMkLst>
          <pc:docMk/>
          <pc:sldMk cId="2505672370" sldId="1739"/>
        </pc:sldMkLst>
      </pc:sldChg>
      <pc:sldChg chg="addSp delSp modSp mod modAnim modNotesTx">
        <pc:chgData name="Maxime Van den Bossche" userId="7fe40af2-1f61-408d-ab10-22843bce0cef" providerId="ADAL" clId="{D0657A33-BFEE-4AEE-83F0-6E4F5EE5F76D}" dt="2024-06-12T13:02:34.303" v="5638" actId="1036"/>
        <pc:sldMkLst>
          <pc:docMk/>
          <pc:sldMk cId="1391308239" sldId="1740"/>
        </pc:sldMkLst>
      </pc:sldChg>
      <pc:sldChg chg="modSp mod modShow">
        <pc:chgData name="Maxime Van den Bossche" userId="7fe40af2-1f61-408d-ab10-22843bce0cef" providerId="ADAL" clId="{D0657A33-BFEE-4AEE-83F0-6E4F5EE5F76D}" dt="2024-06-12T10:20:45.815" v="3757" actId="729"/>
        <pc:sldMkLst>
          <pc:docMk/>
          <pc:sldMk cId="1152725142" sldId="1741"/>
        </pc:sldMkLst>
      </pc:sldChg>
      <pc:sldChg chg="add modAnim">
        <pc:chgData name="Maxime Van den Bossche" userId="7fe40af2-1f61-408d-ab10-22843bce0cef" providerId="ADAL" clId="{D0657A33-BFEE-4AEE-83F0-6E4F5EE5F76D}" dt="2024-06-12T06:35:30.969" v="1552"/>
        <pc:sldMkLst>
          <pc:docMk/>
          <pc:sldMk cId="1766997077" sldId="1742"/>
        </pc:sldMkLst>
      </pc:sldChg>
      <pc:sldChg chg="modSp add mod modAnim">
        <pc:chgData name="Maxime Van den Bossche" userId="7fe40af2-1f61-408d-ab10-22843bce0cef" providerId="ADAL" clId="{D0657A33-BFEE-4AEE-83F0-6E4F5EE5F76D}" dt="2024-06-12T13:00:39.380" v="5598"/>
        <pc:sldMkLst>
          <pc:docMk/>
          <pc:sldMk cId="3992022882" sldId="1743"/>
        </pc:sldMkLst>
      </pc:sldChg>
      <pc:sldChg chg="modSp add mod">
        <pc:chgData name="Maxime Van den Bossche" userId="7fe40af2-1f61-408d-ab10-22843bce0cef" providerId="ADAL" clId="{D0657A33-BFEE-4AEE-83F0-6E4F5EE5F76D}" dt="2024-06-12T12:17:22.743" v="4938" actId="20577"/>
        <pc:sldMkLst>
          <pc:docMk/>
          <pc:sldMk cId="1271030105" sldId="1744"/>
        </pc:sldMkLst>
      </pc:sldChg>
      <pc:sldChg chg="modSp add mod modAnim">
        <pc:chgData name="Maxime Van den Bossche" userId="7fe40af2-1f61-408d-ab10-22843bce0cef" providerId="ADAL" clId="{D0657A33-BFEE-4AEE-83F0-6E4F5EE5F76D}" dt="2024-06-12T13:01:20.363" v="5601"/>
        <pc:sldMkLst>
          <pc:docMk/>
          <pc:sldMk cId="902613570" sldId="1745"/>
        </pc:sldMkLst>
      </pc:sldChg>
      <pc:sldChg chg="modSp add mod modTransition">
        <pc:chgData name="Maxime Van den Bossche" userId="7fe40af2-1f61-408d-ab10-22843bce0cef" providerId="ADAL" clId="{D0657A33-BFEE-4AEE-83F0-6E4F5EE5F76D}" dt="2024-06-12T12:57:23.124" v="5543"/>
        <pc:sldMkLst>
          <pc:docMk/>
          <pc:sldMk cId="2292643302" sldId="1746"/>
        </pc:sldMkLst>
      </pc:sldChg>
      <pc:sldChg chg="addSp delSp modSp add mod modTransition">
        <pc:chgData name="Maxime Van den Bossche" userId="7fe40af2-1f61-408d-ab10-22843bce0cef" providerId="ADAL" clId="{D0657A33-BFEE-4AEE-83F0-6E4F5EE5F76D}" dt="2024-06-12T12:58:50.531" v="5545"/>
        <pc:sldMkLst>
          <pc:docMk/>
          <pc:sldMk cId="3464167839" sldId="1747"/>
        </pc:sldMkLst>
      </pc:sldChg>
      <pc:sldChg chg="addSp delSp modSp add mod">
        <pc:chgData name="Maxime Van den Bossche" userId="7fe40af2-1f61-408d-ab10-22843bce0cef" providerId="ADAL" clId="{D0657A33-BFEE-4AEE-83F0-6E4F5EE5F76D}" dt="2024-06-11T14:43:11.922" v="893" actId="478"/>
        <pc:sldMkLst>
          <pc:docMk/>
          <pc:sldMk cId="2157056123" sldId="1748"/>
        </pc:sldMkLst>
      </pc:sldChg>
      <pc:sldChg chg="addSp modSp add mod modAnim">
        <pc:chgData name="Maxime Van den Bossche" userId="7fe40af2-1f61-408d-ab10-22843bce0cef" providerId="ADAL" clId="{D0657A33-BFEE-4AEE-83F0-6E4F5EE5F76D}" dt="2024-06-12T14:58:42.172" v="5727" actId="20577"/>
        <pc:sldMkLst>
          <pc:docMk/>
          <pc:sldMk cId="1828142116" sldId="1749"/>
        </pc:sldMkLst>
      </pc:sldChg>
      <pc:sldChg chg="delSp modSp add mod delAnim modAnim">
        <pc:chgData name="Maxime Van den Bossche" userId="7fe40af2-1f61-408d-ab10-22843bce0cef" providerId="ADAL" clId="{D0657A33-BFEE-4AEE-83F0-6E4F5EE5F76D}" dt="2024-06-12T10:00:55.374" v="2949" actId="20577"/>
        <pc:sldMkLst>
          <pc:docMk/>
          <pc:sldMk cId="1254963361" sldId="1750"/>
        </pc:sldMkLst>
      </pc:sldChg>
      <pc:sldChg chg="addSp delSp modSp add del mod">
        <pc:chgData name="Maxime Van den Bossche" userId="7fe40af2-1f61-408d-ab10-22843bce0cef" providerId="ADAL" clId="{D0657A33-BFEE-4AEE-83F0-6E4F5EE5F76D}" dt="2024-06-11T15:07:32.625" v="1542" actId="2696"/>
        <pc:sldMkLst>
          <pc:docMk/>
          <pc:sldMk cId="2856193093" sldId="1750"/>
        </pc:sldMkLst>
      </pc:sldChg>
      <pc:sldChg chg="addSp modSp add mod modAnim">
        <pc:chgData name="Maxime Van den Bossche" userId="7fe40af2-1f61-408d-ab10-22843bce0cef" providerId="ADAL" clId="{D0657A33-BFEE-4AEE-83F0-6E4F5EE5F76D}" dt="2024-06-12T15:13:46.162" v="5955"/>
        <pc:sldMkLst>
          <pc:docMk/>
          <pc:sldMk cId="2500055739" sldId="1751"/>
        </pc:sldMkLst>
      </pc:sldChg>
      <pc:sldChg chg="addSp delSp modSp add mod ord delAnim modAnim">
        <pc:chgData name="Maxime Van den Bossche" userId="7fe40af2-1f61-408d-ab10-22843bce0cef" providerId="ADAL" clId="{D0657A33-BFEE-4AEE-83F0-6E4F5EE5F76D}" dt="2024-06-12T15:10:03.749" v="5759" actId="1035"/>
        <pc:sldMkLst>
          <pc:docMk/>
          <pc:sldMk cId="3487843497" sldId="1752"/>
        </pc:sldMkLst>
      </pc:sldChg>
      <pc:sldChg chg="addSp delSp modSp add mod ord delAnim modAnim">
        <pc:chgData name="Maxime Van den Bossche" userId="7fe40af2-1f61-408d-ab10-22843bce0cef" providerId="ADAL" clId="{D0657A33-BFEE-4AEE-83F0-6E4F5EE5F76D}" dt="2024-06-12T13:03:29.245" v="5639"/>
        <pc:sldMkLst>
          <pc:docMk/>
          <pc:sldMk cId="1577915328" sldId="1753"/>
        </pc:sldMkLst>
      </pc:sldChg>
      <pc:sldChg chg="modSp add mod">
        <pc:chgData name="Maxime Van den Bossche" userId="7fe40af2-1f61-408d-ab10-22843bce0cef" providerId="ADAL" clId="{D0657A33-BFEE-4AEE-83F0-6E4F5EE5F76D}" dt="2024-06-12T13:04:46.669" v="5673" actId="6549"/>
        <pc:sldMkLst>
          <pc:docMk/>
          <pc:sldMk cId="1829852183" sldId="1754"/>
        </pc:sldMkLst>
      </pc:sldChg>
      <pc:sldChg chg="modSp add mod ord">
        <pc:chgData name="Maxime Van den Bossche" userId="7fe40af2-1f61-408d-ab10-22843bce0cef" providerId="ADAL" clId="{D0657A33-BFEE-4AEE-83F0-6E4F5EE5F76D}" dt="2024-06-12T13:05:16.345" v="5674"/>
        <pc:sldMkLst>
          <pc:docMk/>
          <pc:sldMk cId="2592751594" sldId="1755"/>
        </pc:sldMkLst>
      </pc:sldChg>
      <pc:sldChg chg="delSp modSp add del mod delAnim">
        <pc:chgData name="Maxime Van den Bossche" userId="7fe40af2-1f61-408d-ab10-22843bce0cef" providerId="ADAL" clId="{D0657A33-BFEE-4AEE-83F0-6E4F5EE5F76D}" dt="2024-06-12T12:59:24.163" v="5567" actId="2696"/>
        <pc:sldMkLst>
          <pc:docMk/>
          <pc:sldMk cId="519746903" sldId="1756"/>
        </pc:sldMkLst>
      </pc:sldChg>
      <pc:sldChg chg="modSp add mod ord">
        <pc:chgData name="Maxime Van den Bossche" userId="7fe40af2-1f61-408d-ab10-22843bce0cef" providerId="ADAL" clId="{D0657A33-BFEE-4AEE-83F0-6E4F5EE5F76D}" dt="2024-06-12T14:39:17.899" v="5714" actId="20577"/>
        <pc:sldMkLst>
          <pc:docMk/>
          <pc:sldMk cId="4269465988" sldId="1757"/>
        </pc:sldMkLst>
      </pc:sldChg>
      <pc:sldChg chg="modSp add mod ord">
        <pc:chgData name="Maxime Van den Bossche" userId="7fe40af2-1f61-408d-ab10-22843bce0cef" providerId="ADAL" clId="{D0657A33-BFEE-4AEE-83F0-6E4F5EE5F76D}" dt="2024-06-12T14:08:03.894" v="5695"/>
        <pc:sldMkLst>
          <pc:docMk/>
          <pc:sldMk cId="3009188436" sldId="1758"/>
        </pc:sldMkLst>
      </pc:sldChg>
      <pc:sldChg chg="modSp add mod ord modAnim">
        <pc:chgData name="Maxime Van den Bossche" userId="7fe40af2-1f61-408d-ab10-22843bce0cef" providerId="ADAL" clId="{D0657A33-BFEE-4AEE-83F0-6E4F5EE5F76D}" dt="2024-06-12T14:08:21.163" v="5701"/>
        <pc:sldMkLst>
          <pc:docMk/>
          <pc:sldMk cId="40288446" sldId="1759"/>
        </pc:sldMkLst>
      </pc:sldChg>
    </pc:docChg>
  </pc:docChgLst>
  <pc:docChgLst>
    <pc:chgData name="Jan Ooghe" userId="S::jan.ooghe@kuleuven.be::a75f50e2-4678-4bf1-9ea3-465e7ccf8599" providerId="AD" clId="Web-{7817F589-7773-0936-F73D-F2C6ED7DB851}"/>
    <pc:docChg chg="modSld">
      <pc:chgData name="Jan Ooghe" userId="S::jan.ooghe@kuleuven.be::a75f50e2-4678-4bf1-9ea3-465e7ccf8599" providerId="AD" clId="Web-{7817F589-7773-0936-F73D-F2C6ED7DB851}" dt="2024-05-07T07:52:54.130" v="352" actId="20577"/>
      <pc:docMkLst>
        <pc:docMk/>
      </pc:docMkLst>
      <pc:sldChg chg="modNotes">
        <pc:chgData name="Jan Ooghe" userId="S::jan.ooghe@kuleuven.be::a75f50e2-4678-4bf1-9ea3-465e7ccf8599" providerId="AD" clId="Web-{7817F589-7773-0936-F73D-F2C6ED7DB851}" dt="2024-05-07T07:48:18.074" v="243"/>
        <pc:sldMkLst>
          <pc:docMk/>
          <pc:sldMk cId="2533424705" sldId="1672"/>
        </pc:sldMkLst>
      </pc:sldChg>
      <pc:sldChg chg="modSp">
        <pc:chgData name="Jan Ooghe" userId="S::jan.ooghe@kuleuven.be::a75f50e2-4678-4bf1-9ea3-465e7ccf8599" providerId="AD" clId="Web-{7817F589-7773-0936-F73D-F2C6ED7DB851}" dt="2024-05-07T07:48:58.809" v="269" actId="20577"/>
        <pc:sldMkLst>
          <pc:docMk/>
          <pc:sldMk cId="3349161679" sldId="1717"/>
        </pc:sldMkLst>
      </pc:sldChg>
      <pc:sldChg chg="addSp modSp">
        <pc:chgData name="Jan Ooghe" userId="S::jan.ooghe@kuleuven.be::a75f50e2-4678-4bf1-9ea3-465e7ccf8599" providerId="AD" clId="Web-{7817F589-7773-0936-F73D-F2C6ED7DB851}" dt="2024-05-07T07:44:49.379" v="41" actId="1076"/>
        <pc:sldMkLst>
          <pc:docMk/>
          <pc:sldMk cId="3164317288" sldId="1718"/>
        </pc:sldMkLst>
      </pc:sldChg>
      <pc:sldChg chg="modSp">
        <pc:chgData name="Jan Ooghe" userId="S::jan.ooghe@kuleuven.be::a75f50e2-4678-4bf1-9ea3-465e7ccf8599" providerId="AD" clId="Web-{7817F589-7773-0936-F73D-F2C6ED7DB851}" dt="2024-05-07T07:52:54.130" v="352" actId="20577"/>
        <pc:sldMkLst>
          <pc:docMk/>
          <pc:sldMk cId="3290677378" sldId="1723"/>
        </pc:sldMkLst>
      </pc:sldChg>
    </pc:docChg>
  </pc:docChgLst>
  <pc:docChgLst>
    <pc:chgData name="Wouter Van Assche" userId="S::wouter.vanassche@kuleuven.be::7cd6eb85-7e2e-4983-890d-261c7e5987f9" providerId="AD" clId="Web-{20E241E3-D9E2-256B-01BE-4DEE760B70B9}"/>
    <pc:docChg chg="modSld">
      <pc:chgData name="Wouter Van Assche" userId="S::wouter.vanassche@kuleuven.be::7cd6eb85-7e2e-4983-890d-261c7e5987f9" providerId="AD" clId="Web-{20E241E3-D9E2-256B-01BE-4DEE760B70B9}" dt="2024-06-10T12:03:57.677" v="20" actId="20577"/>
      <pc:docMkLst>
        <pc:docMk/>
      </pc:docMkLst>
      <pc:sldChg chg="modSp">
        <pc:chgData name="Wouter Van Assche" userId="S::wouter.vanassche@kuleuven.be::7cd6eb85-7e2e-4983-890d-261c7e5987f9" providerId="AD" clId="Web-{20E241E3-D9E2-256B-01BE-4DEE760B70B9}" dt="2024-06-10T12:03:57.677" v="20" actId="20577"/>
        <pc:sldMkLst>
          <pc:docMk/>
          <pc:sldMk cId="1532498702" sldId="1722"/>
        </pc:sldMkLst>
      </pc:sldChg>
      <pc:sldChg chg="modSp">
        <pc:chgData name="Wouter Van Assche" userId="S::wouter.vanassche@kuleuven.be::7cd6eb85-7e2e-4983-890d-261c7e5987f9" providerId="AD" clId="Web-{20E241E3-D9E2-256B-01BE-4DEE760B70B9}" dt="2024-06-10T09:03:37.695" v="6" actId="20577"/>
        <pc:sldMkLst>
          <pc:docMk/>
          <pc:sldMk cId="2213327358" sldId="1737"/>
        </pc:sldMkLst>
      </pc:sldChg>
    </pc:docChg>
  </pc:docChgLst>
  <pc:docChgLst>
    <pc:chgData name="Wouter Van Assche" userId="S::wouter.vanassche@kuleuven.be::7cd6eb85-7e2e-4983-890d-261c7e5987f9" providerId="AD" clId="Web-{D1C0E9EA-1C22-F4D6-7D00-E1B41ABDBB47}"/>
    <pc:docChg chg="addSld delSld modSld sldOrd modSection">
      <pc:chgData name="Wouter Van Assche" userId="S::wouter.vanassche@kuleuven.be::7cd6eb85-7e2e-4983-890d-261c7e5987f9" providerId="AD" clId="Web-{D1C0E9EA-1C22-F4D6-7D00-E1B41ABDBB47}" dt="2024-06-07T10:09:05.363" v="2200" actId="20577"/>
      <pc:docMkLst>
        <pc:docMk/>
      </pc:docMkLst>
      <pc:sldChg chg="modSp">
        <pc:chgData name="Wouter Van Assche" userId="S::wouter.vanassche@kuleuven.be::7cd6eb85-7e2e-4983-890d-261c7e5987f9" providerId="AD" clId="Web-{D1C0E9EA-1C22-F4D6-7D00-E1B41ABDBB47}" dt="2024-06-07T09:08:17.010" v="37" actId="20577"/>
        <pc:sldMkLst>
          <pc:docMk/>
          <pc:sldMk cId="2922966177" sldId="914"/>
        </pc:sldMkLst>
      </pc:sldChg>
      <pc:sldChg chg="addSp delSp modSp">
        <pc:chgData name="Wouter Van Assche" userId="S::wouter.vanassche@kuleuven.be::7cd6eb85-7e2e-4983-890d-261c7e5987f9" providerId="AD" clId="Web-{D1C0E9EA-1C22-F4D6-7D00-E1B41ABDBB47}" dt="2024-06-07T09:08:11.932" v="23" actId="20577"/>
        <pc:sldMkLst>
          <pc:docMk/>
          <pc:sldMk cId="1413768993" sldId="1719"/>
        </pc:sldMkLst>
      </pc:sldChg>
      <pc:sldChg chg="add del ord replId">
        <pc:chgData name="Wouter Van Assche" userId="S::wouter.vanassche@kuleuven.be::7cd6eb85-7e2e-4983-890d-261c7e5987f9" providerId="AD" clId="Web-{D1C0E9EA-1C22-F4D6-7D00-E1B41ABDBB47}" dt="2024-06-07T09:08:33.839" v="42"/>
        <pc:sldMkLst>
          <pc:docMk/>
          <pc:sldMk cId="3947858310" sldId="1724"/>
        </pc:sldMkLst>
      </pc:sldChg>
      <pc:sldChg chg="addSp delSp modSp add del mod replId modClrScheme chgLayout">
        <pc:chgData name="Wouter Van Assche" userId="S::wouter.vanassche@kuleuven.be::7cd6eb85-7e2e-4983-890d-261c7e5987f9" providerId="AD" clId="Web-{D1C0E9EA-1C22-F4D6-7D00-E1B41ABDBB47}" dt="2024-06-07T10:00:51.848" v="2019"/>
        <pc:sldMkLst>
          <pc:docMk/>
          <pc:sldMk cId="3831629328" sldId="1725"/>
        </pc:sldMkLst>
      </pc:sldChg>
      <pc:sldChg chg="modSp add replId">
        <pc:chgData name="Wouter Van Assche" userId="S::wouter.vanassche@kuleuven.be::7cd6eb85-7e2e-4983-890d-261c7e5987f9" providerId="AD" clId="Web-{D1C0E9EA-1C22-F4D6-7D00-E1B41ABDBB47}" dt="2024-06-07T09:08:47.214" v="52" actId="20577"/>
        <pc:sldMkLst>
          <pc:docMk/>
          <pc:sldMk cId="2865679167" sldId="1726"/>
        </pc:sldMkLst>
      </pc:sldChg>
      <pc:sldChg chg="addSp delSp modSp add del replId">
        <pc:chgData name="Wouter Van Assche" userId="S::wouter.vanassche@kuleuven.be::7cd6eb85-7e2e-4983-890d-261c7e5987f9" providerId="AD" clId="Web-{D1C0E9EA-1C22-F4D6-7D00-E1B41ABDBB47}" dt="2024-06-07T09:39:17.575" v="823"/>
        <pc:sldMkLst>
          <pc:docMk/>
          <pc:sldMk cId="4156716253" sldId="1727"/>
        </pc:sldMkLst>
      </pc:sldChg>
      <pc:sldChg chg="modSp add del replId">
        <pc:chgData name="Wouter Van Assche" userId="S::wouter.vanassche@kuleuven.be::7cd6eb85-7e2e-4983-890d-261c7e5987f9" providerId="AD" clId="Web-{D1C0E9EA-1C22-F4D6-7D00-E1B41ABDBB47}" dt="2024-06-07T10:01:01.301" v="2021"/>
        <pc:sldMkLst>
          <pc:docMk/>
          <pc:sldMk cId="2803804941" sldId="1728"/>
        </pc:sldMkLst>
      </pc:sldChg>
      <pc:sldChg chg="modSp add replId">
        <pc:chgData name="Wouter Van Assche" userId="S::wouter.vanassche@kuleuven.be::7cd6eb85-7e2e-4983-890d-261c7e5987f9" providerId="AD" clId="Web-{D1C0E9EA-1C22-F4D6-7D00-E1B41ABDBB47}" dt="2024-06-07T10:09:05.363" v="2200" actId="20577"/>
        <pc:sldMkLst>
          <pc:docMk/>
          <pc:sldMk cId="1636551438" sldId="1729"/>
        </pc:sldMkLst>
      </pc:sldChg>
      <pc:sldChg chg="modSp add del ord replId">
        <pc:chgData name="Wouter Van Assche" userId="S::wouter.vanassche@kuleuven.be::7cd6eb85-7e2e-4983-890d-261c7e5987f9" providerId="AD" clId="Web-{D1C0E9EA-1C22-F4D6-7D00-E1B41ABDBB47}" dt="2024-06-07T10:03:57.729" v="2113"/>
        <pc:sldMkLst>
          <pc:docMk/>
          <pc:sldMk cId="4222052265" sldId="1730"/>
        </pc:sldMkLst>
      </pc:sldChg>
      <pc:sldChg chg="modSp add del replId">
        <pc:chgData name="Wouter Van Assche" userId="S::wouter.vanassche@kuleuven.be::7cd6eb85-7e2e-4983-890d-261c7e5987f9" providerId="AD" clId="Web-{D1C0E9EA-1C22-F4D6-7D00-E1B41ABDBB47}" dt="2024-06-07T10:08:59.457" v="2198"/>
        <pc:sldMkLst>
          <pc:docMk/>
          <pc:sldMk cId="3440611874" sldId="1731"/>
        </pc:sldMkLst>
      </pc:sldChg>
      <pc:sldChg chg="modSp add replId">
        <pc:chgData name="Wouter Van Assche" userId="S::wouter.vanassche@kuleuven.be::7cd6eb85-7e2e-4983-890d-261c7e5987f9" providerId="AD" clId="Web-{D1C0E9EA-1C22-F4D6-7D00-E1B41ABDBB47}" dt="2024-06-07T10:09:03.238" v="2199" actId="20577"/>
        <pc:sldMkLst>
          <pc:docMk/>
          <pc:sldMk cId="3372405585" sldId="1732"/>
        </pc:sldMkLst>
      </pc:sldChg>
    </pc:docChg>
  </pc:docChgLst>
  <pc:docChgLst>
    <pc:chgData name="Maxime Van den Bossche" userId="S::maxime.vandenbossche@kuleuven.be::7fe40af2-1f61-408d-ab10-22843bce0cef" providerId="AD" clId="Web-{7DE0E78A-DFE3-A916-7436-D8D78C5E8F24}"/>
    <pc:docChg chg="modSld">
      <pc:chgData name="Maxime Van den Bossche" userId="S::maxime.vandenbossche@kuleuven.be::7fe40af2-1f61-408d-ab10-22843bce0cef" providerId="AD" clId="Web-{7DE0E78A-DFE3-A916-7436-D8D78C5E8F24}" dt="2025-04-02T12:12:38.629" v="5" actId="20577"/>
      <pc:docMkLst>
        <pc:docMk/>
      </pc:docMkLst>
      <pc:sldChg chg="modSp">
        <pc:chgData name="Maxime Van den Bossche" userId="S::maxime.vandenbossche@kuleuven.be::7fe40af2-1f61-408d-ab10-22843bce0cef" providerId="AD" clId="Web-{7DE0E78A-DFE3-A916-7436-D8D78C5E8F24}" dt="2025-04-02T12:12:38.629" v="5" actId="20577"/>
        <pc:sldMkLst>
          <pc:docMk/>
          <pc:sldMk cId="2517957802" sldId="912"/>
        </pc:sldMkLst>
        <pc:spChg chg="mod">
          <ac:chgData name="Maxime Van den Bossche" userId="S::maxime.vandenbossche@kuleuven.be::7fe40af2-1f61-408d-ab10-22843bce0cef" providerId="AD" clId="Web-{7DE0E78A-DFE3-A916-7436-D8D78C5E8F24}" dt="2025-04-02T12:12:38.629" v="5" actId="20577"/>
          <ac:spMkLst>
            <pc:docMk/>
            <pc:sldMk cId="2517957802" sldId="912"/>
            <ac:spMk id="2" creationId="{00000000-0000-0000-0000-000000000000}"/>
          </ac:spMkLst>
        </pc:spChg>
      </pc:sldChg>
    </pc:docChg>
  </pc:docChgLst>
  <pc:docChgLst>
    <pc:chgData name="Wouter Van Assche" userId="S::wouter.vanassche@kuleuven.be::7cd6eb85-7e2e-4983-890d-261c7e5987f9" providerId="AD" clId="Web-{AF358171-A910-A053-D616-C792E7FE7919}"/>
    <pc:docChg chg="addSld delSld modSld modSection">
      <pc:chgData name="Wouter Van Assche" userId="S::wouter.vanassche@kuleuven.be::7cd6eb85-7e2e-4983-890d-261c7e5987f9" providerId="AD" clId="Web-{AF358171-A910-A053-D616-C792E7FE7919}" dt="2024-06-11T12:47:54.981" v="266" actId="20577"/>
      <pc:docMkLst>
        <pc:docMk/>
      </pc:docMkLst>
      <pc:sldChg chg="del">
        <pc:chgData name="Wouter Van Assche" userId="S::wouter.vanassche@kuleuven.be::7cd6eb85-7e2e-4983-890d-261c7e5987f9" providerId="AD" clId="Web-{AF358171-A910-A053-D616-C792E7FE7919}" dt="2024-06-11T10:12:34.352" v="110"/>
        <pc:sldMkLst>
          <pc:docMk/>
          <pc:sldMk cId="4263456367" sldId="1721"/>
        </pc:sldMkLst>
      </pc:sldChg>
      <pc:sldChg chg="del">
        <pc:chgData name="Wouter Van Assche" userId="S::wouter.vanassche@kuleuven.be::7cd6eb85-7e2e-4983-890d-261c7e5987f9" providerId="AD" clId="Web-{AF358171-A910-A053-D616-C792E7FE7919}" dt="2024-06-11T08:04:44.186" v="0"/>
        <pc:sldMkLst>
          <pc:docMk/>
          <pc:sldMk cId="1532498702" sldId="1722"/>
        </pc:sldMkLst>
      </pc:sldChg>
      <pc:sldChg chg="modSp del">
        <pc:chgData name="Wouter Van Assche" userId="S::wouter.vanassche@kuleuven.be::7cd6eb85-7e2e-4983-890d-261c7e5987f9" providerId="AD" clId="Web-{AF358171-A910-A053-D616-C792E7FE7919}" dt="2024-06-11T09:50:13.700" v="98"/>
        <pc:sldMkLst>
          <pc:docMk/>
          <pc:sldMk cId="3963263713" sldId="1723"/>
        </pc:sldMkLst>
      </pc:sldChg>
      <pc:sldChg chg="del">
        <pc:chgData name="Wouter Van Assche" userId="S::wouter.vanassche@kuleuven.be::7cd6eb85-7e2e-4983-890d-261c7e5987f9" providerId="AD" clId="Web-{AF358171-A910-A053-D616-C792E7FE7919}" dt="2024-06-11T11:28:41.798" v="142"/>
        <pc:sldMkLst>
          <pc:docMk/>
          <pc:sldMk cId="3991505502" sldId="1734"/>
        </pc:sldMkLst>
      </pc:sldChg>
      <pc:sldChg chg="modSp add replId">
        <pc:chgData name="Wouter Van Assche" userId="S::wouter.vanassche@kuleuven.be::7cd6eb85-7e2e-4983-890d-261c7e5987f9" providerId="AD" clId="Web-{AF358171-A910-A053-D616-C792E7FE7919}" dt="2024-06-11T11:33:54.537" v="182" actId="20577"/>
        <pc:sldMkLst>
          <pc:docMk/>
          <pc:sldMk cId="1152824744" sldId="1738"/>
        </pc:sldMkLst>
      </pc:sldChg>
      <pc:sldChg chg="modSp add replId">
        <pc:chgData name="Wouter Van Assche" userId="S::wouter.vanassche@kuleuven.be::7cd6eb85-7e2e-4983-890d-261c7e5987f9" providerId="AD" clId="Web-{AF358171-A910-A053-D616-C792E7FE7919}" dt="2024-06-11T11:27:42.826" v="131" actId="20577"/>
        <pc:sldMkLst>
          <pc:docMk/>
          <pc:sldMk cId="2505672370" sldId="1739"/>
        </pc:sldMkLst>
      </pc:sldChg>
      <pc:sldChg chg="modSp add replId">
        <pc:chgData name="Wouter Van Assche" userId="S::wouter.vanassche@kuleuven.be::7cd6eb85-7e2e-4983-890d-261c7e5987f9" providerId="AD" clId="Web-{AF358171-A910-A053-D616-C792E7FE7919}" dt="2024-06-11T12:47:54.981" v="266" actId="20577"/>
        <pc:sldMkLst>
          <pc:docMk/>
          <pc:sldMk cId="1391308239" sldId="1740"/>
        </pc:sldMkLst>
      </pc:sldChg>
      <pc:sldChg chg="modSp add replId">
        <pc:chgData name="Wouter Van Assche" userId="S::wouter.vanassche@kuleuven.be::7cd6eb85-7e2e-4983-890d-261c7e5987f9" providerId="AD" clId="Web-{AF358171-A910-A053-D616-C792E7FE7919}" dt="2024-06-11T11:33:42.130" v="179" actId="20577"/>
        <pc:sldMkLst>
          <pc:docMk/>
          <pc:sldMk cId="1152725142" sldId="1741"/>
        </pc:sldMkLst>
      </pc:sldChg>
    </pc:docChg>
  </pc:docChgLst>
  <pc:docChgLst>
    <pc:chgData name="Jan Ooghe" userId="a75f50e2-4678-4bf1-9ea3-465e7ccf8599" providerId="ADAL" clId="{F3E634EA-E27D-409C-8929-7D854C08173A}"/>
    <pc:docChg chg="undo custSel addSld delSld modSld sldOrd delSection modSection">
      <pc:chgData name="Jan Ooghe" userId="a75f50e2-4678-4bf1-9ea3-465e7ccf8599" providerId="ADAL" clId="{F3E634EA-E27D-409C-8929-7D854C08173A}" dt="2024-01-17T15:16:00.417" v="5641" actId="6549"/>
      <pc:docMkLst>
        <pc:docMk/>
      </pc:docMkLst>
      <pc:sldChg chg="addSp modSp add mod ord">
        <pc:chgData name="Jan Ooghe" userId="a75f50e2-4678-4bf1-9ea3-465e7ccf8599" providerId="ADAL" clId="{F3E634EA-E27D-409C-8929-7D854C08173A}" dt="2024-01-08T14:47:05.883" v="2413"/>
        <pc:sldMkLst>
          <pc:docMk/>
          <pc:sldMk cId="381493067" sldId="282"/>
        </pc:sldMkLst>
      </pc:sldChg>
      <pc:sldChg chg="addSp modSp add mod ord">
        <pc:chgData name="Jan Ooghe" userId="a75f50e2-4678-4bf1-9ea3-465e7ccf8599" providerId="ADAL" clId="{F3E634EA-E27D-409C-8929-7D854C08173A}" dt="2024-01-08T14:47:05.883" v="2413"/>
        <pc:sldMkLst>
          <pc:docMk/>
          <pc:sldMk cId="353636257" sldId="283"/>
        </pc:sldMkLst>
      </pc:sldChg>
      <pc:sldChg chg="delSp modSp add mod delAnim">
        <pc:chgData name="Jan Ooghe" userId="a75f50e2-4678-4bf1-9ea3-465e7ccf8599" providerId="ADAL" clId="{F3E634EA-E27D-409C-8929-7D854C08173A}" dt="2024-01-08T14:04:27.714" v="1540" actId="478"/>
        <pc:sldMkLst>
          <pc:docMk/>
          <pc:sldMk cId="1230408359" sldId="423"/>
        </pc:sldMkLst>
      </pc:sldChg>
      <pc:sldChg chg="modSp mod ord">
        <pc:chgData name="Jan Ooghe" userId="a75f50e2-4678-4bf1-9ea3-465e7ccf8599" providerId="ADAL" clId="{F3E634EA-E27D-409C-8929-7D854C08173A}" dt="2024-01-08T10:07:17.828" v="235" actId="20577"/>
        <pc:sldMkLst>
          <pc:docMk/>
          <pc:sldMk cId="87535831" sldId="561"/>
        </pc:sldMkLst>
      </pc:sldChg>
      <pc:sldChg chg="addSp modSp mod modAnim">
        <pc:chgData name="Jan Ooghe" userId="a75f50e2-4678-4bf1-9ea3-465e7ccf8599" providerId="ADAL" clId="{F3E634EA-E27D-409C-8929-7D854C08173A}" dt="2024-01-08T14:56:42.823" v="2504" actId="1076"/>
        <pc:sldMkLst>
          <pc:docMk/>
          <pc:sldMk cId="3687524302" sldId="567"/>
        </pc:sldMkLst>
      </pc:sldChg>
      <pc:sldChg chg="modSp mod">
        <pc:chgData name="Jan Ooghe" userId="a75f50e2-4678-4bf1-9ea3-465e7ccf8599" providerId="ADAL" clId="{F3E634EA-E27D-409C-8929-7D854C08173A}" dt="2024-01-16T19:00:57.908" v="4808" actId="20577"/>
        <pc:sldMkLst>
          <pc:docMk/>
          <pc:sldMk cId="3766631293" sldId="571"/>
        </pc:sldMkLst>
      </pc:sldChg>
      <pc:sldChg chg="del ord">
        <pc:chgData name="Jan Ooghe" userId="a75f50e2-4678-4bf1-9ea3-465e7ccf8599" providerId="ADAL" clId="{F3E634EA-E27D-409C-8929-7D854C08173A}" dt="2024-01-08T14:51:14.784" v="2498" actId="47"/>
        <pc:sldMkLst>
          <pc:docMk/>
          <pc:sldMk cId="757477839" sldId="822"/>
        </pc:sldMkLst>
      </pc:sldChg>
      <pc:sldChg chg="del">
        <pc:chgData name="Jan Ooghe" userId="a75f50e2-4678-4bf1-9ea3-465e7ccf8599" providerId="ADAL" clId="{F3E634EA-E27D-409C-8929-7D854C08173A}" dt="2024-01-08T15:35:44.270" v="3682" actId="2696"/>
        <pc:sldMkLst>
          <pc:docMk/>
          <pc:sldMk cId="1080309270" sldId="856"/>
        </pc:sldMkLst>
      </pc:sldChg>
      <pc:sldChg chg="modSp modAnim">
        <pc:chgData name="Jan Ooghe" userId="a75f50e2-4678-4bf1-9ea3-465e7ccf8599" providerId="ADAL" clId="{F3E634EA-E27D-409C-8929-7D854C08173A}" dt="2024-01-17T15:16:00.417" v="5641" actId="6549"/>
        <pc:sldMkLst>
          <pc:docMk/>
          <pc:sldMk cId="2517957802" sldId="912"/>
        </pc:sldMkLst>
      </pc:sldChg>
      <pc:sldChg chg="modSp mod">
        <pc:chgData name="Jan Ooghe" userId="a75f50e2-4678-4bf1-9ea3-465e7ccf8599" providerId="ADAL" clId="{F3E634EA-E27D-409C-8929-7D854C08173A}" dt="2024-01-08T13:03:17.051" v="868" actId="20577"/>
        <pc:sldMkLst>
          <pc:docMk/>
          <pc:sldMk cId="2922966177" sldId="914"/>
        </pc:sldMkLst>
      </pc:sldChg>
      <pc:sldChg chg="modSp mod">
        <pc:chgData name="Jan Ooghe" userId="a75f50e2-4678-4bf1-9ea3-465e7ccf8599" providerId="ADAL" clId="{F3E634EA-E27D-409C-8929-7D854C08173A}" dt="2024-01-16T19:10:18.191" v="4865" actId="20577"/>
        <pc:sldMkLst>
          <pc:docMk/>
          <pc:sldMk cId="2209278615" sldId="924"/>
        </pc:sldMkLst>
      </pc:sldChg>
      <pc:sldChg chg="addSp delSp modSp mod modAnim">
        <pc:chgData name="Jan Ooghe" userId="a75f50e2-4678-4bf1-9ea3-465e7ccf8599" providerId="ADAL" clId="{F3E634EA-E27D-409C-8929-7D854C08173A}" dt="2024-01-16T20:22:51.580" v="5279" actId="1076"/>
        <pc:sldMkLst>
          <pc:docMk/>
          <pc:sldMk cId="103138430" sldId="925"/>
        </pc:sldMkLst>
      </pc:sldChg>
      <pc:sldChg chg="modSp mod ord addAnim delAnim modAnim">
        <pc:chgData name="Jan Ooghe" userId="a75f50e2-4678-4bf1-9ea3-465e7ccf8599" providerId="ADAL" clId="{F3E634EA-E27D-409C-8929-7D854C08173A}" dt="2024-01-16T19:44:51.863" v="4915" actId="21"/>
        <pc:sldMkLst>
          <pc:docMk/>
          <pc:sldMk cId="3292918940" sldId="933"/>
        </pc:sldMkLst>
      </pc:sldChg>
      <pc:sldChg chg="modSp ord modAnim">
        <pc:chgData name="Jan Ooghe" userId="a75f50e2-4678-4bf1-9ea3-465e7ccf8599" providerId="ADAL" clId="{F3E634EA-E27D-409C-8929-7D854C08173A}" dt="2024-01-16T19:52:57.272" v="4977" actId="20577"/>
        <pc:sldMkLst>
          <pc:docMk/>
          <pc:sldMk cId="4168604865" sldId="934"/>
        </pc:sldMkLst>
      </pc:sldChg>
      <pc:sldChg chg="modSp add mod ord modAnim">
        <pc:chgData name="Jan Ooghe" userId="a75f50e2-4678-4bf1-9ea3-465e7ccf8599" providerId="ADAL" clId="{F3E634EA-E27D-409C-8929-7D854C08173A}" dt="2024-01-16T20:30:02.806" v="5283"/>
        <pc:sldMkLst>
          <pc:docMk/>
          <pc:sldMk cId="1951068259" sldId="972"/>
        </pc:sldMkLst>
      </pc:sldChg>
      <pc:sldChg chg="modSp mod">
        <pc:chgData name="Jan Ooghe" userId="a75f50e2-4678-4bf1-9ea3-465e7ccf8599" providerId="ADAL" clId="{F3E634EA-E27D-409C-8929-7D854C08173A}" dt="2024-01-08T15:48:24.522" v="4134" actId="20577"/>
        <pc:sldMkLst>
          <pc:docMk/>
          <pc:sldMk cId="1300917897" sldId="979"/>
        </pc:sldMkLst>
      </pc:sldChg>
      <pc:sldChg chg="mod ord modShow">
        <pc:chgData name="Jan Ooghe" userId="a75f50e2-4678-4bf1-9ea3-465e7ccf8599" providerId="ADAL" clId="{F3E634EA-E27D-409C-8929-7D854C08173A}" dt="2024-01-08T15:15:19.024" v="2922" actId="729"/>
        <pc:sldMkLst>
          <pc:docMk/>
          <pc:sldMk cId="3661326852" sldId="988"/>
        </pc:sldMkLst>
      </pc:sldChg>
      <pc:sldChg chg="del">
        <pc:chgData name="Jan Ooghe" userId="a75f50e2-4678-4bf1-9ea3-465e7ccf8599" providerId="ADAL" clId="{F3E634EA-E27D-409C-8929-7D854C08173A}" dt="2024-01-08T15:47:58.688" v="4128" actId="47"/>
        <pc:sldMkLst>
          <pc:docMk/>
          <pc:sldMk cId="939961115" sldId="997"/>
        </pc:sldMkLst>
      </pc:sldChg>
      <pc:sldChg chg="del">
        <pc:chgData name="Jan Ooghe" userId="a75f50e2-4678-4bf1-9ea3-465e7ccf8599" providerId="ADAL" clId="{F3E634EA-E27D-409C-8929-7D854C08173A}" dt="2024-01-08T15:35:44.270" v="3682" actId="2696"/>
        <pc:sldMkLst>
          <pc:docMk/>
          <pc:sldMk cId="2150894365" sldId="1066"/>
        </pc:sldMkLst>
      </pc:sldChg>
      <pc:sldChg chg="delSp modSp del mod">
        <pc:chgData name="Jan Ooghe" userId="a75f50e2-4678-4bf1-9ea3-465e7ccf8599" providerId="ADAL" clId="{F3E634EA-E27D-409C-8929-7D854C08173A}" dt="2024-01-08T13:56:44.854" v="1446" actId="47"/>
        <pc:sldMkLst>
          <pc:docMk/>
          <pc:sldMk cId="3982329696" sldId="1633"/>
        </pc:sldMkLst>
      </pc:sldChg>
      <pc:sldChg chg="addSp delSp modSp add mod">
        <pc:chgData name="Jan Ooghe" userId="a75f50e2-4678-4bf1-9ea3-465e7ccf8599" providerId="ADAL" clId="{F3E634EA-E27D-409C-8929-7D854C08173A}" dt="2024-01-08T14:07:19.430" v="1595" actId="1035"/>
        <pc:sldMkLst>
          <pc:docMk/>
          <pc:sldMk cId="1961379230" sldId="1634"/>
        </pc:sldMkLst>
      </pc:sldChg>
      <pc:sldChg chg="modSp mod ord">
        <pc:chgData name="Jan Ooghe" userId="a75f50e2-4678-4bf1-9ea3-465e7ccf8599" providerId="ADAL" clId="{F3E634EA-E27D-409C-8929-7D854C08173A}" dt="2024-01-08T14:48:55.942" v="2485" actId="1076"/>
        <pc:sldMkLst>
          <pc:docMk/>
          <pc:sldMk cId="4023084881" sldId="1647"/>
        </pc:sldMkLst>
      </pc:sldChg>
      <pc:sldChg chg="del">
        <pc:chgData name="Jan Ooghe" userId="a75f50e2-4678-4bf1-9ea3-465e7ccf8599" providerId="ADAL" clId="{F3E634EA-E27D-409C-8929-7D854C08173A}" dt="2024-01-08T15:34:56.777" v="3681" actId="47"/>
        <pc:sldMkLst>
          <pc:docMk/>
          <pc:sldMk cId="2908394984" sldId="1648"/>
        </pc:sldMkLst>
      </pc:sldChg>
      <pc:sldChg chg="ord">
        <pc:chgData name="Jan Ooghe" userId="a75f50e2-4678-4bf1-9ea3-465e7ccf8599" providerId="ADAL" clId="{F3E634EA-E27D-409C-8929-7D854C08173A}" dt="2024-01-08T15:36:21.218" v="3684"/>
        <pc:sldMkLst>
          <pc:docMk/>
          <pc:sldMk cId="753242994" sldId="1650"/>
        </pc:sldMkLst>
      </pc:sldChg>
      <pc:sldChg chg="del">
        <pc:chgData name="Jan Ooghe" userId="a75f50e2-4678-4bf1-9ea3-465e7ccf8599" providerId="ADAL" clId="{F3E634EA-E27D-409C-8929-7D854C08173A}" dt="2024-01-08T15:35:44.270" v="3682" actId="2696"/>
        <pc:sldMkLst>
          <pc:docMk/>
          <pc:sldMk cId="2754692044" sldId="1662"/>
        </pc:sldMkLst>
      </pc:sldChg>
      <pc:sldChg chg="del">
        <pc:chgData name="Jan Ooghe" userId="a75f50e2-4678-4bf1-9ea3-465e7ccf8599" providerId="ADAL" clId="{F3E634EA-E27D-409C-8929-7D854C08173A}" dt="2024-01-08T15:35:44.270" v="3682" actId="2696"/>
        <pc:sldMkLst>
          <pc:docMk/>
          <pc:sldMk cId="2760518155" sldId="1666"/>
        </pc:sldMkLst>
      </pc:sldChg>
      <pc:sldChg chg="del">
        <pc:chgData name="Jan Ooghe" userId="a75f50e2-4678-4bf1-9ea3-465e7ccf8599" providerId="ADAL" clId="{F3E634EA-E27D-409C-8929-7D854C08173A}" dt="2024-01-08T15:35:44.270" v="3682" actId="2696"/>
        <pc:sldMkLst>
          <pc:docMk/>
          <pc:sldMk cId="3769886818" sldId="1667"/>
        </pc:sldMkLst>
      </pc:sldChg>
      <pc:sldChg chg="modSp mod">
        <pc:chgData name="Jan Ooghe" userId="a75f50e2-4678-4bf1-9ea3-465e7ccf8599" providerId="ADAL" clId="{F3E634EA-E27D-409C-8929-7D854C08173A}" dt="2024-01-08T15:14:19.465" v="2901" actId="14100"/>
        <pc:sldMkLst>
          <pc:docMk/>
          <pc:sldMk cId="9804414" sldId="1671"/>
        </pc:sldMkLst>
      </pc:sldChg>
      <pc:sldChg chg="modSp mod">
        <pc:chgData name="Jan Ooghe" userId="a75f50e2-4678-4bf1-9ea3-465e7ccf8599" providerId="ADAL" clId="{F3E634EA-E27D-409C-8929-7D854C08173A}" dt="2024-01-08T16:38:34.384" v="4788" actId="20577"/>
        <pc:sldMkLst>
          <pc:docMk/>
          <pc:sldMk cId="2533424705" sldId="1672"/>
        </pc:sldMkLst>
      </pc:sldChg>
      <pc:sldChg chg="del">
        <pc:chgData name="Jan Ooghe" userId="a75f50e2-4678-4bf1-9ea3-465e7ccf8599" providerId="ADAL" clId="{F3E634EA-E27D-409C-8929-7D854C08173A}" dt="2024-01-08T15:36:44.545" v="3685" actId="47"/>
        <pc:sldMkLst>
          <pc:docMk/>
          <pc:sldMk cId="1340326981" sldId="1675"/>
        </pc:sldMkLst>
      </pc:sldChg>
      <pc:sldChg chg="del ord">
        <pc:chgData name="Jan Ooghe" userId="a75f50e2-4678-4bf1-9ea3-465e7ccf8599" providerId="ADAL" clId="{F3E634EA-E27D-409C-8929-7D854C08173A}" dt="2024-01-17T15:01:25.363" v="5601" actId="47"/>
        <pc:sldMkLst>
          <pc:docMk/>
          <pc:sldMk cId="1278786039" sldId="1677"/>
        </pc:sldMkLst>
      </pc:sldChg>
      <pc:sldChg chg="del">
        <pc:chgData name="Jan Ooghe" userId="a75f50e2-4678-4bf1-9ea3-465e7ccf8599" providerId="ADAL" clId="{F3E634EA-E27D-409C-8929-7D854C08173A}" dt="2024-01-08T10:04:21.269" v="186" actId="47"/>
        <pc:sldMkLst>
          <pc:docMk/>
          <pc:sldMk cId="1168172089" sldId="1678"/>
        </pc:sldMkLst>
      </pc:sldChg>
      <pc:sldChg chg="del">
        <pc:chgData name="Jan Ooghe" userId="a75f50e2-4678-4bf1-9ea3-465e7ccf8599" providerId="ADAL" clId="{F3E634EA-E27D-409C-8929-7D854C08173A}" dt="2024-01-08T15:35:44.270" v="3682" actId="2696"/>
        <pc:sldMkLst>
          <pc:docMk/>
          <pc:sldMk cId="449628267" sldId="1680"/>
        </pc:sldMkLst>
      </pc:sldChg>
      <pc:sldChg chg="addSp delSp modSp mod ord">
        <pc:chgData name="Jan Ooghe" userId="a75f50e2-4678-4bf1-9ea3-465e7ccf8599" providerId="ADAL" clId="{F3E634EA-E27D-409C-8929-7D854C08173A}" dt="2024-01-16T19:32:05.734" v="4904" actId="20577"/>
        <pc:sldMkLst>
          <pc:docMk/>
          <pc:sldMk cId="1800668635" sldId="1681"/>
        </pc:sldMkLst>
      </pc:sldChg>
      <pc:sldChg chg="del ord">
        <pc:chgData name="Jan Ooghe" userId="a75f50e2-4678-4bf1-9ea3-465e7ccf8599" providerId="ADAL" clId="{F3E634EA-E27D-409C-8929-7D854C08173A}" dt="2024-01-08T15:03:02.600" v="2652" actId="47"/>
        <pc:sldMkLst>
          <pc:docMk/>
          <pc:sldMk cId="181759315" sldId="1682"/>
        </pc:sldMkLst>
      </pc:sldChg>
      <pc:sldChg chg="modSp mod">
        <pc:chgData name="Jan Ooghe" userId="a75f50e2-4678-4bf1-9ea3-465e7ccf8599" providerId="ADAL" clId="{F3E634EA-E27D-409C-8929-7D854C08173A}" dt="2024-01-08T15:14:49.380" v="2921" actId="20577"/>
        <pc:sldMkLst>
          <pc:docMk/>
          <pc:sldMk cId="3647157729" sldId="1683"/>
        </pc:sldMkLst>
      </pc:sldChg>
      <pc:sldChg chg="del">
        <pc:chgData name="Jan Ooghe" userId="a75f50e2-4678-4bf1-9ea3-465e7ccf8599" providerId="ADAL" clId="{F3E634EA-E27D-409C-8929-7D854C08173A}" dt="2024-01-08T15:13:34.477" v="2870" actId="18676"/>
        <pc:sldMkLst>
          <pc:docMk/>
          <pc:sldMk cId="2415216204" sldId="1684"/>
        </pc:sldMkLst>
      </pc:sldChg>
      <pc:sldChg chg="del">
        <pc:chgData name="Jan Ooghe" userId="a75f50e2-4678-4bf1-9ea3-465e7ccf8599" providerId="ADAL" clId="{F3E634EA-E27D-409C-8929-7D854C08173A}" dt="2024-01-08T15:13:34.477" v="2870" actId="18676"/>
        <pc:sldMkLst>
          <pc:docMk/>
          <pc:sldMk cId="845463931" sldId="1686"/>
        </pc:sldMkLst>
      </pc:sldChg>
      <pc:sldChg chg="ord">
        <pc:chgData name="Jan Ooghe" userId="a75f50e2-4678-4bf1-9ea3-465e7ccf8599" providerId="ADAL" clId="{F3E634EA-E27D-409C-8929-7D854C08173A}" dt="2024-01-16T20:36:50.686" v="5290"/>
        <pc:sldMkLst>
          <pc:docMk/>
          <pc:sldMk cId="72224205" sldId="1688"/>
        </pc:sldMkLst>
      </pc:sldChg>
      <pc:sldChg chg="del">
        <pc:chgData name="Jan Ooghe" userId="a75f50e2-4678-4bf1-9ea3-465e7ccf8599" providerId="ADAL" clId="{F3E634EA-E27D-409C-8929-7D854C08173A}" dt="2024-01-08T09:36:34.531" v="20" actId="47"/>
        <pc:sldMkLst>
          <pc:docMk/>
          <pc:sldMk cId="1091020030" sldId="1690"/>
        </pc:sldMkLst>
      </pc:sldChg>
      <pc:sldChg chg="del">
        <pc:chgData name="Jan Ooghe" userId="a75f50e2-4678-4bf1-9ea3-465e7ccf8599" providerId="ADAL" clId="{F3E634EA-E27D-409C-8929-7D854C08173A}" dt="2024-01-08T15:13:34.477" v="2870" actId="18676"/>
        <pc:sldMkLst>
          <pc:docMk/>
          <pc:sldMk cId="4157848869" sldId="1691"/>
        </pc:sldMkLst>
      </pc:sldChg>
      <pc:sldChg chg="del">
        <pc:chgData name="Jan Ooghe" userId="a75f50e2-4678-4bf1-9ea3-465e7ccf8599" providerId="ADAL" clId="{F3E634EA-E27D-409C-8929-7D854C08173A}" dt="2024-01-08T15:13:34.477" v="2870" actId="18676"/>
        <pc:sldMkLst>
          <pc:docMk/>
          <pc:sldMk cId="3437737629" sldId="1692"/>
        </pc:sldMkLst>
      </pc:sldChg>
      <pc:sldChg chg="del">
        <pc:chgData name="Jan Ooghe" userId="a75f50e2-4678-4bf1-9ea3-465e7ccf8599" providerId="ADAL" clId="{F3E634EA-E27D-409C-8929-7D854C08173A}" dt="2024-01-08T15:13:34.477" v="2870" actId="18676"/>
        <pc:sldMkLst>
          <pc:docMk/>
          <pc:sldMk cId="2437185829" sldId="1693"/>
        </pc:sldMkLst>
      </pc:sldChg>
      <pc:sldChg chg="del">
        <pc:chgData name="Jan Ooghe" userId="a75f50e2-4678-4bf1-9ea3-465e7ccf8599" providerId="ADAL" clId="{F3E634EA-E27D-409C-8929-7D854C08173A}" dt="2024-01-08T15:13:34.477" v="2870" actId="18676"/>
        <pc:sldMkLst>
          <pc:docMk/>
          <pc:sldMk cId="3765925843" sldId="1694"/>
        </pc:sldMkLst>
      </pc:sldChg>
      <pc:sldChg chg="del">
        <pc:chgData name="Jan Ooghe" userId="a75f50e2-4678-4bf1-9ea3-465e7ccf8599" providerId="ADAL" clId="{F3E634EA-E27D-409C-8929-7D854C08173A}" dt="2024-01-08T15:13:34.477" v="2870" actId="18676"/>
        <pc:sldMkLst>
          <pc:docMk/>
          <pc:sldMk cId="1258338038" sldId="1695"/>
        </pc:sldMkLst>
      </pc:sldChg>
      <pc:sldChg chg="del ord">
        <pc:chgData name="Jan Ooghe" userId="a75f50e2-4678-4bf1-9ea3-465e7ccf8599" providerId="ADAL" clId="{F3E634EA-E27D-409C-8929-7D854C08173A}" dt="2024-01-08T14:52:54.668" v="2501" actId="47"/>
        <pc:sldMkLst>
          <pc:docMk/>
          <pc:sldMk cId="1984928625" sldId="1696"/>
        </pc:sldMkLst>
      </pc:sldChg>
      <pc:sldChg chg="del">
        <pc:chgData name="Jan Ooghe" userId="a75f50e2-4678-4bf1-9ea3-465e7ccf8599" providerId="ADAL" clId="{F3E634EA-E27D-409C-8929-7D854C08173A}" dt="2024-01-08T09:36:35.287" v="21" actId="47"/>
        <pc:sldMkLst>
          <pc:docMk/>
          <pc:sldMk cId="2570595861" sldId="1697"/>
        </pc:sldMkLst>
      </pc:sldChg>
      <pc:sldChg chg="del">
        <pc:chgData name="Jan Ooghe" userId="a75f50e2-4678-4bf1-9ea3-465e7ccf8599" providerId="ADAL" clId="{F3E634EA-E27D-409C-8929-7D854C08173A}" dt="2024-01-08T09:36:35.823" v="22" actId="47"/>
        <pc:sldMkLst>
          <pc:docMk/>
          <pc:sldMk cId="1568562077" sldId="1699"/>
        </pc:sldMkLst>
      </pc:sldChg>
      <pc:sldChg chg="del">
        <pc:chgData name="Jan Ooghe" userId="a75f50e2-4678-4bf1-9ea3-465e7ccf8599" providerId="ADAL" clId="{F3E634EA-E27D-409C-8929-7D854C08173A}" dt="2024-01-08T09:36:36.188" v="23" actId="47"/>
        <pc:sldMkLst>
          <pc:docMk/>
          <pc:sldMk cId="3293626654" sldId="1700"/>
        </pc:sldMkLst>
      </pc:sldChg>
      <pc:sldChg chg="del">
        <pc:chgData name="Jan Ooghe" userId="a75f50e2-4678-4bf1-9ea3-465e7ccf8599" providerId="ADAL" clId="{F3E634EA-E27D-409C-8929-7D854C08173A}" dt="2024-01-08T09:36:36.428" v="24" actId="47"/>
        <pc:sldMkLst>
          <pc:docMk/>
          <pc:sldMk cId="3158247644" sldId="1701"/>
        </pc:sldMkLst>
      </pc:sldChg>
      <pc:sldChg chg="del">
        <pc:chgData name="Jan Ooghe" userId="a75f50e2-4678-4bf1-9ea3-465e7ccf8599" providerId="ADAL" clId="{F3E634EA-E27D-409C-8929-7D854C08173A}" dt="2024-01-08T09:36:36.668" v="25" actId="47"/>
        <pc:sldMkLst>
          <pc:docMk/>
          <pc:sldMk cId="1384277754" sldId="1702"/>
        </pc:sldMkLst>
      </pc:sldChg>
      <pc:sldChg chg="del">
        <pc:chgData name="Jan Ooghe" userId="a75f50e2-4678-4bf1-9ea3-465e7ccf8599" providerId="ADAL" clId="{F3E634EA-E27D-409C-8929-7D854C08173A}" dt="2024-01-08T09:36:37.239" v="26" actId="47"/>
        <pc:sldMkLst>
          <pc:docMk/>
          <pc:sldMk cId="3924477718" sldId="1703"/>
        </pc:sldMkLst>
      </pc:sldChg>
      <pc:sldChg chg="del">
        <pc:chgData name="Jan Ooghe" userId="a75f50e2-4678-4bf1-9ea3-465e7ccf8599" providerId="ADAL" clId="{F3E634EA-E27D-409C-8929-7D854C08173A}" dt="2024-01-08T09:36:37.760" v="27" actId="47"/>
        <pc:sldMkLst>
          <pc:docMk/>
          <pc:sldMk cId="3794417699" sldId="1704"/>
        </pc:sldMkLst>
      </pc:sldChg>
      <pc:sldChg chg="addSp delSp modSp mod ord">
        <pc:chgData name="Jan Ooghe" userId="a75f50e2-4678-4bf1-9ea3-465e7ccf8599" providerId="ADAL" clId="{F3E634EA-E27D-409C-8929-7D854C08173A}" dt="2024-01-08T16:24:08.487" v="4216" actId="5793"/>
        <pc:sldMkLst>
          <pc:docMk/>
          <pc:sldMk cId="809839828" sldId="1705"/>
        </pc:sldMkLst>
      </pc:sldChg>
      <pc:sldChg chg="addSp modSp mod ord">
        <pc:chgData name="Jan Ooghe" userId="a75f50e2-4678-4bf1-9ea3-465e7ccf8599" providerId="ADAL" clId="{F3E634EA-E27D-409C-8929-7D854C08173A}" dt="2024-01-08T15:07:23.070" v="2688" actId="20577"/>
        <pc:sldMkLst>
          <pc:docMk/>
          <pc:sldMk cId="2264880410" sldId="1706"/>
        </pc:sldMkLst>
      </pc:sldChg>
      <pc:sldChg chg="modSp mod">
        <pc:chgData name="Jan Ooghe" userId="a75f50e2-4678-4bf1-9ea3-465e7ccf8599" providerId="ADAL" clId="{F3E634EA-E27D-409C-8929-7D854C08173A}" dt="2024-01-08T15:13:56.307" v="2881" actId="20577"/>
        <pc:sldMkLst>
          <pc:docMk/>
          <pc:sldMk cId="1787318520" sldId="1707"/>
        </pc:sldMkLst>
      </pc:sldChg>
      <pc:sldChg chg="del ord">
        <pc:chgData name="Jan Ooghe" userId="a75f50e2-4678-4bf1-9ea3-465e7ccf8599" providerId="ADAL" clId="{F3E634EA-E27D-409C-8929-7D854C08173A}" dt="2024-01-08T15:02:17.688" v="2649" actId="47"/>
        <pc:sldMkLst>
          <pc:docMk/>
          <pc:sldMk cId="3629382359" sldId="1709"/>
        </pc:sldMkLst>
      </pc:sldChg>
      <pc:sldChg chg="modSp ord modAnim">
        <pc:chgData name="Jan Ooghe" userId="a75f50e2-4678-4bf1-9ea3-465e7ccf8599" providerId="ADAL" clId="{F3E634EA-E27D-409C-8929-7D854C08173A}" dt="2024-01-16T20:32:18.565" v="5288" actId="114"/>
        <pc:sldMkLst>
          <pc:docMk/>
          <pc:sldMk cId="3217657020" sldId="1710"/>
        </pc:sldMkLst>
      </pc:sldChg>
      <pc:sldChg chg="del ord">
        <pc:chgData name="Jan Ooghe" userId="a75f50e2-4678-4bf1-9ea3-465e7ccf8599" providerId="ADAL" clId="{F3E634EA-E27D-409C-8929-7D854C08173A}" dt="2024-01-08T14:52:52.521" v="2500" actId="47"/>
        <pc:sldMkLst>
          <pc:docMk/>
          <pc:sldMk cId="2066178765" sldId="1711"/>
        </pc:sldMkLst>
      </pc:sldChg>
      <pc:sldChg chg="del ord">
        <pc:chgData name="Jan Ooghe" userId="a75f50e2-4678-4bf1-9ea3-465e7ccf8599" providerId="ADAL" clId="{F3E634EA-E27D-409C-8929-7D854C08173A}" dt="2024-01-08T14:51:18.759" v="2499" actId="47"/>
        <pc:sldMkLst>
          <pc:docMk/>
          <pc:sldMk cId="2305233433" sldId="1712"/>
        </pc:sldMkLst>
      </pc:sldChg>
      <pc:sldChg chg="modSp del mod">
        <pc:chgData name="Jan Ooghe" userId="a75f50e2-4678-4bf1-9ea3-465e7ccf8599" providerId="ADAL" clId="{F3E634EA-E27D-409C-8929-7D854C08173A}" dt="2024-01-17T15:01:03.321" v="5599" actId="47"/>
        <pc:sldMkLst>
          <pc:docMk/>
          <pc:sldMk cId="2055595117" sldId="1714"/>
        </pc:sldMkLst>
      </pc:sldChg>
      <pc:sldChg chg="modSp mod">
        <pc:chgData name="Jan Ooghe" userId="a75f50e2-4678-4bf1-9ea3-465e7ccf8599" providerId="ADAL" clId="{F3E634EA-E27D-409C-8929-7D854C08173A}" dt="2024-01-08T16:37:51.872" v="4776" actId="20577"/>
        <pc:sldMkLst>
          <pc:docMk/>
          <pc:sldMk cId="475742348" sldId="1715"/>
        </pc:sldMkLst>
      </pc:sldChg>
      <pc:sldChg chg="addSp delSp modSp new del mod ord modShow">
        <pc:chgData name="Jan Ooghe" userId="a75f50e2-4678-4bf1-9ea3-465e7ccf8599" providerId="ADAL" clId="{F3E634EA-E27D-409C-8929-7D854C08173A}" dt="2024-01-17T15:01:10.565" v="5600" actId="47"/>
        <pc:sldMkLst>
          <pc:docMk/>
          <pc:sldMk cId="530376690" sldId="1716"/>
        </pc:sldMkLst>
      </pc:sldChg>
      <pc:sldChg chg="addSp delSp modSp add mod ord modAnim">
        <pc:chgData name="Jan Ooghe" userId="a75f50e2-4678-4bf1-9ea3-465e7ccf8599" providerId="ADAL" clId="{F3E634EA-E27D-409C-8929-7D854C08173A}" dt="2024-01-16T20:06:49.475" v="5138" actId="20577"/>
        <pc:sldMkLst>
          <pc:docMk/>
          <pc:sldMk cId="3349161679" sldId="1717"/>
        </pc:sldMkLst>
      </pc:sldChg>
      <pc:sldChg chg="addSp modSp add mod">
        <pc:chgData name="Jan Ooghe" userId="a75f50e2-4678-4bf1-9ea3-465e7ccf8599" providerId="ADAL" clId="{F3E634EA-E27D-409C-8929-7D854C08173A}" dt="2024-01-08T16:33:40.862" v="4621" actId="20577"/>
        <pc:sldMkLst>
          <pc:docMk/>
          <pc:sldMk cId="3164317288" sldId="1718"/>
        </pc:sldMkLst>
      </pc:sldChg>
      <pc:sldChg chg="add del">
        <pc:chgData name="Jan Ooghe" userId="a75f50e2-4678-4bf1-9ea3-465e7ccf8599" providerId="ADAL" clId="{F3E634EA-E27D-409C-8929-7D854C08173A}" dt="2024-01-08T15:34:27.947" v="3679" actId="47"/>
        <pc:sldMkLst>
          <pc:docMk/>
          <pc:sldMk cId="1308577211" sldId="1719"/>
        </pc:sldMkLst>
      </pc:sldChg>
      <pc:sldChg chg="modSp add del mod ord">
        <pc:chgData name="Jan Ooghe" userId="a75f50e2-4678-4bf1-9ea3-465e7ccf8599" providerId="ADAL" clId="{F3E634EA-E27D-409C-8929-7D854C08173A}" dt="2024-01-08T14:06:21.347" v="1587" actId="47"/>
        <pc:sldMkLst>
          <pc:docMk/>
          <pc:sldMk cId="3219825288" sldId="1719"/>
        </pc:sldMkLst>
      </pc:sldChg>
      <pc:sldChg chg="add del">
        <pc:chgData name="Jan Ooghe" userId="a75f50e2-4678-4bf1-9ea3-465e7ccf8599" providerId="ADAL" clId="{F3E634EA-E27D-409C-8929-7D854C08173A}" dt="2024-01-08T14:03:53.261" v="1531"/>
        <pc:sldMkLst>
          <pc:docMk/>
          <pc:sldMk cId="526929629" sldId="1720"/>
        </pc:sldMkLst>
      </pc:sldChg>
      <pc:sldChg chg="modSp add del mod">
        <pc:chgData name="Jan Ooghe" userId="a75f50e2-4678-4bf1-9ea3-465e7ccf8599" providerId="ADAL" clId="{F3E634EA-E27D-409C-8929-7D854C08173A}" dt="2024-01-08T15:34:31.788" v="3680" actId="47"/>
        <pc:sldMkLst>
          <pc:docMk/>
          <pc:sldMk cId="1358288017" sldId="1720"/>
        </pc:sldMkLst>
      </pc:sldChg>
      <pc:sldChg chg="addSp delSp modSp add mod ord">
        <pc:chgData name="Jan Ooghe" userId="a75f50e2-4678-4bf1-9ea3-465e7ccf8599" providerId="ADAL" clId="{F3E634EA-E27D-409C-8929-7D854C08173A}" dt="2024-01-17T10:59:42.992" v="5598" actId="404"/>
        <pc:sldMkLst>
          <pc:docMk/>
          <pc:sldMk cId="4217521944" sldId="1721"/>
        </pc:sldMkLst>
      </pc:sldChg>
      <pc:sldChg chg="delSp modSp add del mod">
        <pc:chgData name="Jan Ooghe" userId="a75f50e2-4678-4bf1-9ea3-465e7ccf8599" providerId="ADAL" clId="{F3E634EA-E27D-409C-8929-7D854C08173A}" dt="2024-01-08T15:07:43.383" v="2689" actId="47"/>
        <pc:sldMkLst>
          <pc:docMk/>
          <pc:sldMk cId="647575092" sldId="1722"/>
        </pc:sldMkLst>
      </pc:sldChg>
      <pc:sldChg chg="delSp modSp add mod">
        <pc:chgData name="Jan Ooghe" userId="a75f50e2-4678-4bf1-9ea3-465e7ccf8599" providerId="ADAL" clId="{F3E634EA-E27D-409C-8929-7D854C08173A}" dt="2024-01-16T19:34:27.146" v="4906" actId="5793"/>
        <pc:sldMkLst>
          <pc:docMk/>
          <pc:sldMk cId="2043970468" sldId="1722"/>
        </pc:sldMkLst>
      </pc:sldChg>
      <pc:sldChg chg="modSp add mod">
        <pc:chgData name="Jan Ooghe" userId="a75f50e2-4678-4bf1-9ea3-465e7ccf8599" providerId="ADAL" clId="{F3E634EA-E27D-409C-8929-7D854C08173A}" dt="2024-01-08T16:36:14.734" v="4738" actId="5793"/>
        <pc:sldMkLst>
          <pc:docMk/>
          <pc:sldMk cId="3290677378" sldId="1723"/>
        </pc:sldMkLst>
      </pc:sldChg>
      <pc:sldChg chg="modSp add mod">
        <pc:chgData name="Jan Ooghe" userId="a75f50e2-4678-4bf1-9ea3-465e7ccf8599" providerId="ADAL" clId="{F3E634EA-E27D-409C-8929-7D854C08173A}" dt="2024-01-16T19:55:39.111" v="5053" actId="20577"/>
        <pc:sldMkLst>
          <pc:docMk/>
          <pc:sldMk cId="1376089126" sldId="1724"/>
        </pc:sldMkLst>
      </pc:sldChg>
      <pc:sldChg chg="modSp add mod">
        <pc:chgData name="Jan Ooghe" userId="a75f50e2-4678-4bf1-9ea3-465e7ccf8599" providerId="ADAL" clId="{F3E634EA-E27D-409C-8929-7D854C08173A}" dt="2024-01-08T16:36:50.847" v="4771" actId="20577"/>
        <pc:sldMkLst>
          <pc:docMk/>
          <pc:sldMk cId="2982360294" sldId="1725"/>
        </pc:sldMkLst>
      </pc:sldChg>
      <pc:sldChg chg="del mod modShow">
        <pc:chgData name="Jan Ooghe" userId="a75f50e2-4678-4bf1-9ea3-465e7ccf8599" providerId="ADAL" clId="{F3E634EA-E27D-409C-8929-7D854C08173A}" dt="2024-01-17T15:01:32.738" v="5607" actId="47"/>
        <pc:sldMkLst>
          <pc:docMk/>
          <pc:sldMk cId="3822211696" sldId="1727"/>
        </pc:sldMkLst>
      </pc:sldChg>
      <pc:sldChg chg="del mod modShow">
        <pc:chgData name="Jan Ooghe" userId="a75f50e2-4678-4bf1-9ea3-465e7ccf8599" providerId="ADAL" clId="{F3E634EA-E27D-409C-8929-7D854C08173A}" dt="2024-01-17T15:01:32.105" v="5606" actId="47"/>
        <pc:sldMkLst>
          <pc:docMk/>
          <pc:sldMk cId="2828235006" sldId="1728"/>
        </pc:sldMkLst>
      </pc:sldChg>
      <pc:sldChg chg="del mod modShow">
        <pc:chgData name="Jan Ooghe" userId="a75f50e2-4678-4bf1-9ea3-465e7ccf8599" providerId="ADAL" clId="{F3E634EA-E27D-409C-8929-7D854C08173A}" dt="2024-01-17T15:01:31.606" v="5605" actId="47"/>
        <pc:sldMkLst>
          <pc:docMk/>
          <pc:sldMk cId="3898170432" sldId="1729"/>
        </pc:sldMkLst>
      </pc:sldChg>
      <pc:sldChg chg="del mod modShow">
        <pc:chgData name="Jan Ooghe" userId="a75f50e2-4678-4bf1-9ea3-465e7ccf8599" providerId="ADAL" clId="{F3E634EA-E27D-409C-8929-7D854C08173A}" dt="2024-01-17T15:01:30.687" v="5603" actId="47"/>
        <pc:sldMkLst>
          <pc:docMk/>
          <pc:sldMk cId="1118961027" sldId="1730"/>
        </pc:sldMkLst>
      </pc:sldChg>
      <pc:sldChg chg="del mod modShow">
        <pc:chgData name="Jan Ooghe" userId="a75f50e2-4678-4bf1-9ea3-465e7ccf8599" providerId="ADAL" clId="{F3E634EA-E27D-409C-8929-7D854C08173A}" dt="2024-01-17T15:01:29.868" v="5602" actId="47"/>
        <pc:sldMkLst>
          <pc:docMk/>
          <pc:sldMk cId="3297026956" sldId="1731"/>
        </pc:sldMkLst>
      </pc:sldChg>
      <pc:sldChg chg="del mod ord modShow">
        <pc:chgData name="Jan Ooghe" userId="a75f50e2-4678-4bf1-9ea3-465e7ccf8599" providerId="ADAL" clId="{F3E634EA-E27D-409C-8929-7D854C08173A}" dt="2024-01-17T15:01:31.168" v="5604" actId="47"/>
        <pc:sldMkLst>
          <pc:docMk/>
          <pc:sldMk cId="3419356050" sldId="1732"/>
        </pc:sldMkLst>
      </pc:sldChg>
      <pc:sldChg chg="modSp add mod">
        <pc:chgData name="Jan Ooghe" userId="a75f50e2-4678-4bf1-9ea3-465e7ccf8599" providerId="ADAL" clId="{F3E634EA-E27D-409C-8929-7D854C08173A}" dt="2024-01-16T20:41:33.062" v="5561" actId="20577"/>
        <pc:sldMkLst>
          <pc:docMk/>
          <pc:sldMk cId="3748202538" sldId="1733"/>
        </pc:sldMkLst>
      </pc:sldChg>
    </pc:docChg>
  </pc:docChgLst>
  <pc:docChgLst>
    <pc:chgData name="Wouter Van Assche" userId="S::wouter.vanassche@kuleuven.be::7cd6eb85-7e2e-4983-890d-261c7e5987f9" providerId="AD" clId="Web-{EC328441-86A4-403D-34E5-AE98A960878C}"/>
    <pc:docChg chg="addSld delSld modSld modSection">
      <pc:chgData name="Wouter Van Assche" userId="S::wouter.vanassche@kuleuven.be::7cd6eb85-7e2e-4983-890d-261c7e5987f9" providerId="AD" clId="Web-{EC328441-86A4-403D-34E5-AE98A960878C}" dt="2024-06-07T12:07:11.493" v="57" actId="20577"/>
      <pc:docMkLst>
        <pc:docMk/>
      </pc:docMkLst>
      <pc:sldChg chg="modSp">
        <pc:chgData name="Wouter Van Assche" userId="S::wouter.vanassche@kuleuven.be::7cd6eb85-7e2e-4983-890d-261c7e5987f9" providerId="AD" clId="Web-{EC328441-86A4-403D-34E5-AE98A960878C}" dt="2024-06-07T12:07:11.493" v="57" actId="20577"/>
        <pc:sldMkLst>
          <pc:docMk/>
          <pc:sldMk cId="3963263713" sldId="1723"/>
        </pc:sldMkLst>
      </pc:sldChg>
      <pc:sldChg chg="del">
        <pc:chgData name="Wouter Van Assche" userId="S::wouter.vanassche@kuleuven.be::7cd6eb85-7e2e-4983-890d-261c7e5987f9" providerId="AD" clId="Web-{EC328441-86A4-403D-34E5-AE98A960878C}" dt="2024-06-07T11:20:46.937" v="53"/>
        <pc:sldMkLst>
          <pc:docMk/>
          <pc:sldMk cId="1636551438" sldId="1729"/>
        </pc:sldMkLst>
      </pc:sldChg>
      <pc:sldChg chg="addSp delSp modSp">
        <pc:chgData name="Wouter Van Assche" userId="S::wouter.vanassche@kuleuven.be::7cd6eb85-7e2e-4983-890d-261c7e5987f9" providerId="AD" clId="Web-{EC328441-86A4-403D-34E5-AE98A960878C}" dt="2024-06-07T11:20:52.734" v="55" actId="20577"/>
        <pc:sldMkLst>
          <pc:docMk/>
          <pc:sldMk cId="3372405585" sldId="1732"/>
        </pc:sldMkLst>
      </pc:sldChg>
      <pc:sldChg chg="add replId">
        <pc:chgData name="Wouter Van Assche" userId="S::wouter.vanassche@kuleuven.be::7cd6eb85-7e2e-4983-890d-261c7e5987f9" providerId="AD" clId="Web-{EC328441-86A4-403D-34E5-AE98A960878C}" dt="2024-06-07T11:20:17.686" v="8"/>
        <pc:sldMkLst>
          <pc:docMk/>
          <pc:sldMk cId="2650123478" sldId="1733"/>
        </pc:sldMkLst>
      </pc:sldChg>
    </pc:docChg>
  </pc:docChgLst>
  <pc:docChgLst>
    <pc:chgData name="Wouter Lampaert" userId="S::wouter.lampaert@kuleuven.be::1b1f73bc-7317-4248-98d2-7c15c72d9206" providerId="AD" clId="Web-{E0D035DD-675C-43A3-A8BE-D22E0C269636}"/>
    <pc:docChg chg="addSld modSld sldOrd modSection">
      <pc:chgData name="Wouter Lampaert" userId="S::wouter.lampaert@kuleuven.be::1b1f73bc-7317-4248-98d2-7c15c72d9206" providerId="AD" clId="Web-{E0D035DD-675C-43A3-A8BE-D22E0C269636}" dt="2024-01-09T11:01:13.298" v="13"/>
      <pc:docMkLst>
        <pc:docMk/>
      </pc:docMkLst>
      <pc:sldChg chg="modSp">
        <pc:chgData name="Wouter Lampaert" userId="S::wouter.lampaert@kuleuven.be::1b1f73bc-7317-4248-98d2-7c15c72d9206" providerId="AD" clId="Web-{E0D035DD-675C-43A3-A8BE-D22E0C269636}" dt="2024-01-09T09:23:09.153" v="5" actId="1076"/>
        <pc:sldMkLst>
          <pc:docMk/>
          <pc:sldMk cId="87535831" sldId="561"/>
        </pc:sldMkLst>
      </pc:sldChg>
      <pc:sldChg chg="modSp">
        <pc:chgData name="Wouter Lampaert" userId="S::wouter.lampaert@kuleuven.be::1b1f73bc-7317-4248-98d2-7c15c72d9206" providerId="AD" clId="Web-{E0D035DD-675C-43A3-A8BE-D22E0C269636}" dt="2024-01-09T09:23:47.013" v="10" actId="20577"/>
        <pc:sldMkLst>
          <pc:docMk/>
          <pc:sldMk cId="2209278615" sldId="924"/>
        </pc:sldMkLst>
      </pc:sldChg>
      <pc:sldChg chg="ord">
        <pc:chgData name="Wouter Lampaert" userId="S::wouter.lampaert@kuleuven.be::1b1f73bc-7317-4248-98d2-7c15c72d9206" providerId="AD" clId="Web-{E0D035DD-675C-43A3-A8BE-D22E0C269636}" dt="2024-01-09T09:24:23.061" v="11"/>
        <pc:sldMkLst>
          <pc:docMk/>
          <pc:sldMk cId="3217657020" sldId="1710"/>
        </pc:sldMkLst>
      </pc:sldChg>
      <pc:sldChg chg="modSp">
        <pc:chgData name="Wouter Lampaert" userId="S::wouter.lampaert@kuleuven.be::1b1f73bc-7317-4248-98d2-7c15c72d9206" providerId="AD" clId="Web-{E0D035DD-675C-43A3-A8BE-D22E0C269636}" dt="2024-01-09T09:14:26.229" v="1" actId="20577"/>
        <pc:sldMkLst>
          <pc:docMk/>
          <pc:sldMk cId="2055595117" sldId="1714"/>
        </pc:sldMkLst>
      </pc:sldChg>
      <pc:sldChg chg="new ord">
        <pc:chgData name="Wouter Lampaert" userId="S::wouter.lampaert@kuleuven.be::1b1f73bc-7317-4248-98d2-7c15c72d9206" providerId="AD" clId="Web-{E0D035DD-675C-43A3-A8BE-D22E0C269636}" dt="2024-01-09T11:01:13.298" v="13"/>
        <pc:sldMkLst>
          <pc:docMk/>
          <pc:sldMk cId="2810404084" sldId="1726"/>
        </pc:sldMkLst>
      </pc:sldChg>
    </pc:docChg>
  </pc:docChgLst>
  <pc:docChgLst>
    <pc:chgData name="Jan Ooghe" userId="S::jan.ooghe@kuleuven.be::a75f50e2-4678-4bf1-9ea3-465e7ccf8599" providerId="AD" clId="Web-{F9A6FFDA-49AA-FFF7-C577-BF2C464DF660}"/>
    <pc:docChg chg="sldOrd modSection">
      <pc:chgData name="Jan Ooghe" userId="S::jan.ooghe@kuleuven.be::a75f50e2-4678-4bf1-9ea3-465e7ccf8599" providerId="AD" clId="Web-{F9A6FFDA-49AA-FFF7-C577-BF2C464DF660}" dt="2024-01-16T18:50:29.447" v="5"/>
      <pc:docMkLst>
        <pc:docMk/>
      </pc:docMkLst>
      <pc:sldChg chg="ord">
        <pc:chgData name="Jan Ooghe" userId="S::jan.ooghe@kuleuven.be::a75f50e2-4678-4bf1-9ea3-465e7ccf8599" providerId="AD" clId="Web-{F9A6FFDA-49AA-FFF7-C577-BF2C464DF660}" dt="2024-01-16T18:50:29.447" v="5"/>
        <pc:sldMkLst>
          <pc:docMk/>
          <pc:sldMk cId="3822211696" sldId="1727"/>
        </pc:sldMkLst>
      </pc:sldChg>
      <pc:sldChg chg="ord">
        <pc:chgData name="Jan Ooghe" userId="S::jan.ooghe@kuleuven.be::a75f50e2-4678-4bf1-9ea3-465e7ccf8599" providerId="AD" clId="Web-{F9A6FFDA-49AA-FFF7-C577-BF2C464DF660}" dt="2024-01-16T18:50:29.447" v="4"/>
        <pc:sldMkLst>
          <pc:docMk/>
          <pc:sldMk cId="2828235006" sldId="1728"/>
        </pc:sldMkLst>
      </pc:sldChg>
      <pc:sldChg chg="ord">
        <pc:chgData name="Jan Ooghe" userId="S::jan.ooghe@kuleuven.be::a75f50e2-4678-4bf1-9ea3-465e7ccf8599" providerId="AD" clId="Web-{F9A6FFDA-49AA-FFF7-C577-BF2C464DF660}" dt="2024-01-16T18:50:29.447" v="3"/>
        <pc:sldMkLst>
          <pc:docMk/>
          <pc:sldMk cId="3898170432" sldId="1729"/>
        </pc:sldMkLst>
      </pc:sldChg>
      <pc:sldChg chg="ord">
        <pc:chgData name="Jan Ooghe" userId="S::jan.ooghe@kuleuven.be::a75f50e2-4678-4bf1-9ea3-465e7ccf8599" providerId="AD" clId="Web-{F9A6FFDA-49AA-FFF7-C577-BF2C464DF660}" dt="2024-01-16T18:50:29.447" v="2"/>
        <pc:sldMkLst>
          <pc:docMk/>
          <pc:sldMk cId="1118961027" sldId="1730"/>
        </pc:sldMkLst>
      </pc:sldChg>
      <pc:sldChg chg="ord">
        <pc:chgData name="Jan Ooghe" userId="S::jan.ooghe@kuleuven.be::a75f50e2-4678-4bf1-9ea3-465e7ccf8599" providerId="AD" clId="Web-{F9A6FFDA-49AA-FFF7-C577-BF2C464DF660}" dt="2024-01-16T18:50:29.447" v="1"/>
        <pc:sldMkLst>
          <pc:docMk/>
          <pc:sldMk cId="3297026956" sldId="1731"/>
        </pc:sldMkLst>
      </pc:sldChg>
      <pc:sldChg chg="ord">
        <pc:chgData name="Jan Ooghe" userId="S::jan.ooghe@kuleuven.be::a75f50e2-4678-4bf1-9ea3-465e7ccf8599" providerId="AD" clId="Web-{F9A6FFDA-49AA-FFF7-C577-BF2C464DF660}" dt="2024-01-16T18:50:29.447" v="0"/>
        <pc:sldMkLst>
          <pc:docMk/>
          <pc:sldMk cId="3419356050" sldId="1732"/>
        </pc:sldMkLst>
      </pc:sldChg>
    </pc:docChg>
  </pc:docChgLst>
  <pc:docChgLst>
    <pc:chgData name="Wouter Van Assche" userId="S::wouter.vanassche@kuleuven.be::7cd6eb85-7e2e-4983-890d-261c7e5987f9" providerId="AD" clId="Web-{2202E945-91E1-9950-F5BC-432E86B10B79}"/>
    <pc:docChg chg="addSld delSld modSld modSection">
      <pc:chgData name="Wouter Van Assche" userId="S::wouter.vanassche@kuleuven.be::7cd6eb85-7e2e-4983-890d-261c7e5987f9" providerId="AD" clId="Web-{2202E945-91E1-9950-F5BC-432E86B10B79}" dt="2024-06-07T15:57:19.176" v="2636" actId="20577"/>
      <pc:docMkLst>
        <pc:docMk/>
      </pc:docMkLst>
      <pc:sldChg chg="modSp">
        <pc:chgData name="Wouter Van Assche" userId="S::wouter.vanassche@kuleuven.be::7cd6eb85-7e2e-4983-890d-261c7e5987f9" providerId="AD" clId="Web-{2202E945-91E1-9950-F5BC-432E86B10B79}" dt="2024-06-07T15:25:31.270" v="2152" actId="20577"/>
        <pc:sldMkLst>
          <pc:docMk/>
          <pc:sldMk cId="1532498702" sldId="1722"/>
        </pc:sldMkLst>
      </pc:sldChg>
      <pc:sldChg chg="modSp">
        <pc:chgData name="Wouter Van Assche" userId="S::wouter.vanassche@kuleuven.be::7cd6eb85-7e2e-4983-890d-261c7e5987f9" providerId="AD" clId="Web-{2202E945-91E1-9950-F5BC-432E86B10B79}" dt="2024-06-07T13:09:10.165" v="72" actId="20577"/>
        <pc:sldMkLst>
          <pc:docMk/>
          <pc:sldMk cId="3963263713" sldId="1723"/>
        </pc:sldMkLst>
      </pc:sldChg>
      <pc:sldChg chg="addSp delSp modSp add replId modNotes">
        <pc:chgData name="Wouter Van Assche" userId="S::wouter.vanassche@kuleuven.be::7cd6eb85-7e2e-4983-890d-261c7e5987f9" providerId="AD" clId="Web-{2202E945-91E1-9950-F5BC-432E86B10B79}" dt="2024-06-07T15:57:19.176" v="2636" actId="20577"/>
        <pc:sldMkLst>
          <pc:docMk/>
          <pc:sldMk cId="3991505502" sldId="1734"/>
        </pc:sldMkLst>
      </pc:sldChg>
      <pc:sldChg chg="delSp modSp add del replId">
        <pc:chgData name="Wouter Van Assche" userId="S::wouter.vanassche@kuleuven.be::7cd6eb85-7e2e-4983-890d-261c7e5987f9" providerId="AD" clId="Web-{2202E945-91E1-9950-F5BC-432E86B10B79}" dt="2024-06-07T14:02:29.599" v="1145"/>
        <pc:sldMkLst>
          <pc:docMk/>
          <pc:sldMk cId="1663002587" sldId="1735"/>
        </pc:sldMkLst>
      </pc:sldChg>
      <pc:sldChg chg="addSp delSp modSp add del replId">
        <pc:chgData name="Wouter Van Assche" userId="S::wouter.vanassche@kuleuven.be::7cd6eb85-7e2e-4983-890d-261c7e5987f9" providerId="AD" clId="Web-{2202E945-91E1-9950-F5BC-432E86B10B79}" dt="2024-06-07T14:10:51.886" v="1338"/>
        <pc:sldMkLst>
          <pc:docMk/>
          <pc:sldMk cId="2252614639" sldId="1736"/>
        </pc:sldMkLst>
      </pc:sldChg>
      <pc:sldChg chg="addSp delSp modSp add replId">
        <pc:chgData name="Wouter Van Assche" userId="S::wouter.vanassche@kuleuven.be::7cd6eb85-7e2e-4983-890d-261c7e5987f9" providerId="AD" clId="Web-{2202E945-91E1-9950-F5BC-432E86B10B79}" dt="2024-06-07T15:25:10.644" v="2149" actId="20577"/>
        <pc:sldMkLst>
          <pc:docMk/>
          <pc:sldMk cId="2213327358" sldId="1737"/>
        </pc:sldMkLst>
      </pc:sldChg>
    </pc:docChg>
  </pc:docChgLst>
  <pc:docChgLst>
    <pc:chgData name="Wouter Van Assche" userId="S::wouter.vanassche@kuleuven.be::7cd6eb85-7e2e-4983-890d-261c7e5987f9" providerId="AD" clId="Web-{F4E0A076-55A1-5637-7DE8-984FBA961D92}"/>
    <pc:docChg chg="modSld">
      <pc:chgData name="Wouter Van Assche" userId="S::wouter.vanassche@kuleuven.be::7cd6eb85-7e2e-4983-890d-261c7e5987f9" providerId="AD" clId="Web-{F4E0A076-55A1-5637-7DE8-984FBA961D92}" dt="2025-05-02T17:40:55.860" v="4" actId="20577"/>
      <pc:docMkLst>
        <pc:docMk/>
      </pc:docMkLst>
      <pc:sldChg chg="modSp">
        <pc:chgData name="Wouter Van Assche" userId="S::wouter.vanassche@kuleuven.be::7cd6eb85-7e2e-4983-890d-261c7e5987f9" providerId="AD" clId="Web-{F4E0A076-55A1-5637-7DE8-984FBA961D92}" dt="2025-05-02T17:40:55.860" v="4" actId="20577"/>
        <pc:sldMkLst>
          <pc:docMk/>
          <pc:sldMk cId="2407268846" sldId="1849"/>
        </pc:sldMkLst>
        <pc:spChg chg="mod">
          <ac:chgData name="Wouter Van Assche" userId="S::wouter.vanassche@kuleuven.be::7cd6eb85-7e2e-4983-890d-261c7e5987f9" providerId="AD" clId="Web-{F4E0A076-55A1-5637-7DE8-984FBA961D92}" dt="2025-05-02T17:40:55.860" v="4" actId="20577"/>
          <ac:spMkLst>
            <pc:docMk/>
            <pc:sldMk cId="2407268846" sldId="1849"/>
            <ac:spMk id="5" creationId="{BBE0F427-9EBC-70F4-610E-54CEDD10DFBF}"/>
          </ac:spMkLst>
        </pc:spChg>
      </pc:sldChg>
    </pc:docChg>
  </pc:docChgLst>
  <pc:docChgLst>
    <pc:chgData name="Maxime Van den Bossche" userId="S::maxime.vandenbossche@kuleuven.be::7fe40af2-1f61-408d-ab10-22843bce0cef" providerId="AD" clId="Web-{FEF08D9B-C367-C8EB-C92C-E4BA4B1F743A}"/>
    <pc:docChg chg="modSld">
      <pc:chgData name="Maxime Van den Bossche" userId="S::maxime.vandenbossche@kuleuven.be::7fe40af2-1f61-408d-ab10-22843bce0cef" providerId="AD" clId="Web-{FEF08D9B-C367-C8EB-C92C-E4BA4B1F743A}" dt="2024-06-11T08:56:44.378" v="33" actId="1076"/>
      <pc:docMkLst>
        <pc:docMk/>
      </pc:docMkLst>
      <pc:sldChg chg="modSp">
        <pc:chgData name="Maxime Van den Bossche" userId="S::maxime.vandenbossche@kuleuven.be::7fe40af2-1f61-408d-ab10-22843bce0cef" providerId="AD" clId="Web-{FEF08D9B-C367-C8EB-C92C-E4BA4B1F743A}" dt="2024-06-11T08:56:44.378" v="33" actId="1076"/>
        <pc:sldMkLst>
          <pc:docMk/>
          <pc:sldMk cId="2517957802" sldId="912"/>
        </pc:sldMkLst>
      </pc:sldChg>
    </pc:docChg>
  </pc:docChgLst>
  <pc:docChgLst>
    <pc:chgData name="Wouter Van Assche" userId="S::wouter.vanassche@kuleuven.be::7cd6eb85-7e2e-4983-890d-261c7e5987f9" providerId="AD" clId="Web-{DDF5D448-C9AE-DDB8-5BDE-96B28EDFB3D4}"/>
    <pc:docChg chg="modSld">
      <pc:chgData name="Wouter Van Assche" userId="S::wouter.vanassche@kuleuven.be::7cd6eb85-7e2e-4983-890d-261c7e5987f9" providerId="AD" clId="Web-{DDF5D448-C9AE-DDB8-5BDE-96B28EDFB3D4}" dt="2025-05-05T07:25:42.942" v="5"/>
      <pc:docMkLst>
        <pc:docMk/>
      </pc:docMkLst>
      <pc:sldChg chg="delSp modSp">
        <pc:chgData name="Wouter Van Assche" userId="S::wouter.vanassche@kuleuven.be::7cd6eb85-7e2e-4983-890d-261c7e5987f9" providerId="AD" clId="Web-{DDF5D448-C9AE-DDB8-5BDE-96B28EDFB3D4}" dt="2025-05-05T07:25:42.942" v="5"/>
        <pc:sldMkLst>
          <pc:docMk/>
          <pc:sldMk cId="2407268846" sldId="1849"/>
        </pc:sldMkLst>
        <pc:spChg chg="mod">
          <ac:chgData name="Wouter Van Assche" userId="S::wouter.vanassche@kuleuven.be::7cd6eb85-7e2e-4983-890d-261c7e5987f9" providerId="AD" clId="Web-{DDF5D448-C9AE-DDB8-5BDE-96B28EDFB3D4}" dt="2025-05-05T07:25:33.473" v="4" actId="20577"/>
          <ac:spMkLst>
            <pc:docMk/>
            <pc:sldMk cId="2407268846" sldId="1849"/>
            <ac:spMk id="5" creationId="{BBE0F427-9EBC-70F4-610E-54CEDD10DFBF}"/>
          </ac:spMkLst>
        </pc:spChg>
        <pc:graphicFrameChg chg="del">
          <ac:chgData name="Wouter Van Assche" userId="S::wouter.vanassche@kuleuven.be::7cd6eb85-7e2e-4983-890d-261c7e5987f9" providerId="AD" clId="Web-{DDF5D448-C9AE-DDB8-5BDE-96B28EDFB3D4}" dt="2025-05-05T07:25:42.942" v="5"/>
          <ac:graphicFrameMkLst>
            <pc:docMk/>
            <pc:sldMk cId="2407268846" sldId="1849"/>
            <ac:graphicFrameMk id="14" creationId="{01189A24-2114-4EB6-072F-E309E6C1234D}"/>
          </ac:graphicFrameMkLst>
        </pc:graphicFrameChg>
      </pc:sldChg>
    </pc:docChg>
  </pc:docChgLst>
  <pc:docChgLst>
    <pc:chgData name="Wouter Lampaert" userId="S::wouter.lampaert@kuleuven.be::1b1f73bc-7317-4248-98d2-7c15c72d9206" providerId="AD" clId="Web-{91CB5B3E-E151-1D6C-C25F-275B42825499}"/>
    <pc:docChg chg="modSld">
      <pc:chgData name="Wouter Lampaert" userId="S::wouter.lampaert@kuleuven.be::1b1f73bc-7317-4248-98d2-7c15c72d9206" providerId="AD" clId="Web-{91CB5B3E-E151-1D6C-C25F-275B42825499}" dt="2024-01-09T14:56:43.900" v="25" actId="14100"/>
      <pc:docMkLst>
        <pc:docMk/>
      </pc:docMkLst>
      <pc:sldChg chg="modSp">
        <pc:chgData name="Wouter Lampaert" userId="S::wouter.lampaert@kuleuven.be::1b1f73bc-7317-4248-98d2-7c15c72d9206" providerId="AD" clId="Web-{91CB5B3E-E151-1D6C-C25F-275B42825499}" dt="2024-01-09T14:56:43.900" v="25" actId="14100"/>
        <pc:sldMkLst>
          <pc:docMk/>
          <pc:sldMk cId="88847321" sldId="911"/>
        </pc:sldMkLst>
      </pc:sldChg>
      <pc:sldChg chg="modSp">
        <pc:chgData name="Wouter Lampaert" userId="S::wouter.lampaert@kuleuven.be::1b1f73bc-7317-4248-98d2-7c15c72d9206" providerId="AD" clId="Web-{91CB5B3E-E151-1D6C-C25F-275B42825499}" dt="2024-01-09T11:22:27.680" v="8" actId="20577"/>
        <pc:sldMkLst>
          <pc:docMk/>
          <pc:sldMk cId="4168604865" sldId="934"/>
        </pc:sldMkLst>
      </pc:sldChg>
      <pc:sldChg chg="modSp">
        <pc:chgData name="Wouter Lampaert" userId="S::wouter.lampaert@kuleuven.be::1b1f73bc-7317-4248-98d2-7c15c72d9206" providerId="AD" clId="Web-{91CB5B3E-E151-1D6C-C25F-275B42825499}" dt="2024-01-09T11:25:27.669" v="24" actId="14100"/>
        <pc:sldMkLst>
          <pc:docMk/>
          <pc:sldMk cId="1961379230" sldId="1634"/>
        </pc:sldMkLst>
      </pc:sldChg>
      <pc:sldChg chg="modSp">
        <pc:chgData name="Wouter Lampaert" userId="S::wouter.lampaert@kuleuven.be::1b1f73bc-7317-4248-98d2-7c15c72d9206" providerId="AD" clId="Web-{91CB5B3E-E151-1D6C-C25F-275B42825499}" dt="2024-01-09T11:22:08.164" v="3" actId="20577"/>
        <pc:sldMkLst>
          <pc:docMk/>
          <pc:sldMk cId="3217657020" sldId="1710"/>
        </pc:sldMkLst>
      </pc:sldChg>
      <pc:sldChg chg="modSp">
        <pc:chgData name="Wouter Lampaert" userId="S::wouter.lampaert@kuleuven.be::1b1f73bc-7317-4248-98d2-7c15c72d9206" providerId="AD" clId="Web-{91CB5B3E-E151-1D6C-C25F-275B42825499}" dt="2024-01-09T11:23:38.791" v="13" actId="20577"/>
        <pc:sldMkLst>
          <pc:docMk/>
          <pc:sldMk cId="3164317288" sldId="1718"/>
        </pc:sldMkLst>
      </pc:sldChg>
    </pc:docChg>
  </pc:docChgLst>
  <pc:docChgLst>
    <pc:chgData name="Wouter Van Assche" userId="S::wouter.vanassche@kuleuven.be::7cd6eb85-7e2e-4983-890d-261c7e5987f9" providerId="AD" clId="Web-{E7988D51-73AD-9C03-6A3F-E251E59E4CC3}"/>
    <pc:docChg chg="delSld modSld modSection">
      <pc:chgData name="Wouter Van Assche" userId="S::wouter.vanassche@kuleuven.be::7cd6eb85-7e2e-4983-890d-261c7e5987f9" providerId="AD" clId="Web-{E7988D51-73AD-9C03-6A3F-E251E59E4CC3}" dt="2024-06-12T12:50:22.479" v="30" actId="1076"/>
      <pc:docMkLst>
        <pc:docMk/>
      </pc:docMkLst>
      <pc:sldChg chg="del">
        <pc:chgData name="Wouter Van Assche" userId="S::wouter.vanassche@kuleuven.be::7cd6eb85-7e2e-4983-890d-261c7e5987f9" providerId="AD" clId="Web-{E7988D51-73AD-9C03-6A3F-E251E59E4CC3}" dt="2024-06-12T12:35:15.576" v="25"/>
        <pc:sldMkLst>
          <pc:docMk/>
          <pc:sldMk cId="2213327358" sldId="1737"/>
        </pc:sldMkLst>
      </pc:sldChg>
      <pc:sldChg chg="del">
        <pc:chgData name="Wouter Van Assche" userId="S::wouter.vanassche@kuleuven.be::7cd6eb85-7e2e-4983-890d-261c7e5987f9" providerId="AD" clId="Web-{E7988D51-73AD-9C03-6A3F-E251E59E4CC3}" dt="2024-06-12T12:35:18.357" v="26"/>
        <pc:sldMkLst>
          <pc:docMk/>
          <pc:sldMk cId="1152824744" sldId="1738"/>
        </pc:sldMkLst>
      </pc:sldChg>
      <pc:sldChg chg="del">
        <pc:chgData name="Wouter Van Assche" userId="S::wouter.vanassche@kuleuven.be::7cd6eb85-7e2e-4983-890d-261c7e5987f9" providerId="AD" clId="Web-{E7988D51-73AD-9C03-6A3F-E251E59E4CC3}" dt="2024-06-12T12:35:20.966" v="27"/>
        <pc:sldMkLst>
          <pc:docMk/>
          <pc:sldMk cId="2505672370" sldId="1739"/>
        </pc:sldMkLst>
      </pc:sldChg>
      <pc:sldChg chg="del">
        <pc:chgData name="Wouter Van Assche" userId="S::wouter.vanassche@kuleuven.be::7cd6eb85-7e2e-4983-890d-261c7e5987f9" providerId="AD" clId="Web-{E7988D51-73AD-9C03-6A3F-E251E59E4CC3}" dt="2024-06-12T12:34:33.402" v="24"/>
        <pc:sldMkLst>
          <pc:docMk/>
          <pc:sldMk cId="1152725142" sldId="1741"/>
        </pc:sldMkLst>
      </pc:sldChg>
      <pc:sldChg chg="addSp modSp">
        <pc:chgData name="Wouter Van Assche" userId="S::wouter.vanassche@kuleuven.be::7cd6eb85-7e2e-4983-890d-261c7e5987f9" providerId="AD" clId="Web-{E7988D51-73AD-9C03-6A3F-E251E59E4CC3}" dt="2024-06-12T12:30:44.380" v="23" actId="20577"/>
        <pc:sldMkLst>
          <pc:docMk/>
          <pc:sldMk cId="1829852183" sldId="1754"/>
        </pc:sldMkLst>
      </pc:sldChg>
      <pc:sldChg chg="addSp modSp">
        <pc:chgData name="Wouter Van Assche" userId="S::wouter.vanassche@kuleuven.be::7cd6eb85-7e2e-4983-890d-261c7e5987f9" providerId="AD" clId="Web-{E7988D51-73AD-9C03-6A3F-E251E59E4CC3}" dt="2024-06-12T12:50:22.479" v="30" actId="1076"/>
        <pc:sldMkLst>
          <pc:docMk/>
          <pc:sldMk cId="519746903" sldId="1756"/>
        </pc:sldMkLst>
      </pc:sldChg>
    </pc:docChg>
  </pc:docChgLst>
  <pc:docChgLst>
    <pc:chgData name="Wouter Van Assche" userId="S::wouter.vanassche@kuleuven.be::7cd6eb85-7e2e-4983-890d-261c7e5987f9" providerId="AD" clId="Web-{5BA427F5-14EC-ECDC-47C2-D6DFF8432AA3}"/>
    <pc:docChg chg="modSld">
      <pc:chgData name="Wouter Van Assche" userId="S::wouter.vanassche@kuleuven.be::7cd6eb85-7e2e-4983-890d-261c7e5987f9" providerId="AD" clId="Web-{5BA427F5-14EC-ECDC-47C2-D6DFF8432AA3}" dt="2025-05-02T10:41:40.735" v="322" actId="20577"/>
      <pc:docMkLst>
        <pc:docMk/>
      </pc:docMkLst>
      <pc:sldChg chg="modSp">
        <pc:chgData name="Wouter Van Assche" userId="S::wouter.vanassche@kuleuven.be::7cd6eb85-7e2e-4983-890d-261c7e5987f9" providerId="AD" clId="Web-{5BA427F5-14EC-ECDC-47C2-D6DFF8432AA3}" dt="2025-05-02T08:20:45.761" v="300"/>
        <pc:sldMkLst>
          <pc:docMk/>
          <pc:sldMk cId="2859489506" sldId="1802"/>
        </pc:sldMkLst>
        <pc:graphicFrameChg chg="mod modGraphic">
          <ac:chgData name="Wouter Van Assche" userId="S::wouter.vanassche@kuleuven.be::7cd6eb85-7e2e-4983-890d-261c7e5987f9" providerId="AD" clId="Web-{5BA427F5-14EC-ECDC-47C2-D6DFF8432AA3}" dt="2025-05-02T08:20:45.761" v="300"/>
          <ac:graphicFrameMkLst>
            <pc:docMk/>
            <pc:sldMk cId="2859489506" sldId="1802"/>
            <ac:graphicFrameMk id="4" creationId="{C92D777F-BD2A-168D-360C-494217800FAF}"/>
          </ac:graphicFrameMkLst>
        </pc:graphicFrameChg>
      </pc:sldChg>
      <pc:sldChg chg="modSp">
        <pc:chgData name="Wouter Van Assche" userId="S::wouter.vanassche@kuleuven.be::7cd6eb85-7e2e-4983-890d-261c7e5987f9" providerId="AD" clId="Web-{5BA427F5-14EC-ECDC-47C2-D6DFF8432AA3}" dt="2025-05-02T08:19:42.900" v="281" actId="1076"/>
        <pc:sldMkLst>
          <pc:docMk/>
          <pc:sldMk cId="898453222" sldId="1810"/>
        </pc:sldMkLst>
      </pc:sldChg>
      <pc:sldChg chg="addSp delSp modSp">
        <pc:chgData name="Wouter Van Assche" userId="S::wouter.vanassche@kuleuven.be::7cd6eb85-7e2e-4983-890d-261c7e5987f9" providerId="AD" clId="Web-{5BA427F5-14EC-ECDC-47C2-D6DFF8432AA3}" dt="2025-05-02T08:19:02.179" v="280" actId="20577"/>
        <pc:sldMkLst>
          <pc:docMk/>
          <pc:sldMk cId="1331268052" sldId="1811"/>
        </pc:sldMkLst>
        <pc:spChg chg="add mod ord">
          <ac:chgData name="Wouter Van Assche" userId="S::wouter.vanassche@kuleuven.be::7cd6eb85-7e2e-4983-890d-261c7e5987f9" providerId="AD" clId="Web-{5BA427F5-14EC-ECDC-47C2-D6DFF8432AA3}" dt="2025-05-02T08:19:02.179" v="280" actId="20577"/>
          <ac:spMkLst>
            <pc:docMk/>
            <pc:sldMk cId="1331268052" sldId="1811"/>
            <ac:spMk id="9" creationId="{E623821D-D070-8B88-1841-11B793CA5A2D}"/>
          </ac:spMkLst>
        </pc:spChg>
        <pc:grpChg chg="mod">
          <ac:chgData name="Wouter Van Assche" userId="S::wouter.vanassche@kuleuven.be::7cd6eb85-7e2e-4983-890d-261c7e5987f9" providerId="AD" clId="Web-{5BA427F5-14EC-ECDC-47C2-D6DFF8432AA3}" dt="2025-05-02T08:13:55.700" v="216" actId="1076"/>
          <ac:grpSpMkLst>
            <pc:docMk/>
            <pc:sldMk cId="1331268052" sldId="1811"/>
            <ac:grpSpMk id="12" creationId="{01F6B32D-686C-2B50-B66E-49557F056568}"/>
          </ac:grpSpMkLst>
        </pc:grpChg>
      </pc:sldChg>
      <pc:sldChg chg="modSp">
        <pc:chgData name="Wouter Van Assche" userId="S::wouter.vanassche@kuleuven.be::7cd6eb85-7e2e-4983-890d-261c7e5987f9" providerId="AD" clId="Web-{5BA427F5-14EC-ECDC-47C2-D6DFF8432AA3}" dt="2025-05-02T10:41:40.735" v="322" actId="20577"/>
        <pc:sldMkLst>
          <pc:docMk/>
          <pc:sldMk cId="976923125" sldId="1825"/>
        </pc:sldMkLst>
        <pc:spChg chg="mod">
          <ac:chgData name="Wouter Van Assche" userId="S::wouter.vanassche@kuleuven.be::7cd6eb85-7e2e-4983-890d-261c7e5987f9" providerId="AD" clId="Web-{5BA427F5-14EC-ECDC-47C2-D6DFF8432AA3}" dt="2025-05-02T10:41:40.735" v="322" actId="20577"/>
          <ac:spMkLst>
            <pc:docMk/>
            <pc:sldMk cId="976923125" sldId="1825"/>
            <ac:spMk id="5" creationId="{6008C3DF-E497-B497-C379-B9DF5AB8DA72}"/>
          </ac:spMkLst>
        </pc:spChg>
      </pc:sldChg>
    </pc:docChg>
  </pc:docChgLst>
  <pc:docChgLst>
    <pc:chgData name="Wouter Lampaert" userId="S::wouter.lampaert@kuleuven.be::1b1f73bc-7317-4248-98d2-7c15c72d9206" providerId="AD" clId="Web-{65F9605E-618A-280A-2059-4A37DD9E3819}"/>
    <pc:docChg chg="modSld">
      <pc:chgData name="Wouter Lampaert" userId="S::wouter.lampaert@kuleuven.be::1b1f73bc-7317-4248-98d2-7c15c72d9206" providerId="AD" clId="Web-{65F9605E-618A-280A-2059-4A37DD9E3819}" dt="2024-05-17T09:55:28.453" v="129" actId="20577"/>
      <pc:docMkLst>
        <pc:docMk/>
      </pc:docMkLst>
      <pc:sldChg chg="mod modShow">
        <pc:chgData name="Wouter Lampaert" userId="S::wouter.lampaert@kuleuven.be::1b1f73bc-7317-4248-98d2-7c15c72d9206" providerId="AD" clId="Web-{65F9605E-618A-280A-2059-4A37DD9E3819}" dt="2024-05-17T08:50:26.309" v="1"/>
        <pc:sldMkLst>
          <pc:docMk/>
          <pc:sldMk cId="2209278615" sldId="924"/>
        </pc:sldMkLst>
      </pc:sldChg>
      <pc:sldChg chg="mod modShow">
        <pc:chgData name="Wouter Lampaert" userId="S::wouter.lampaert@kuleuven.be::1b1f73bc-7317-4248-98d2-7c15c72d9206" providerId="AD" clId="Web-{65F9605E-618A-280A-2059-4A37DD9E3819}" dt="2024-05-17T08:50:23.278" v="0"/>
        <pc:sldMkLst>
          <pc:docMk/>
          <pc:sldMk cId="103138430" sldId="925"/>
        </pc:sldMkLst>
      </pc:sldChg>
      <pc:sldChg chg="addSp delSp modSp">
        <pc:chgData name="Wouter Lampaert" userId="S::wouter.lampaert@kuleuven.be::1b1f73bc-7317-4248-98d2-7c15c72d9206" providerId="AD" clId="Web-{65F9605E-618A-280A-2059-4A37DD9E3819}" dt="2024-05-17T09:54:10.292" v="120"/>
        <pc:sldMkLst>
          <pc:docMk/>
          <pc:sldMk cId="1951068259" sldId="972"/>
        </pc:sldMkLst>
      </pc:sldChg>
      <pc:sldChg chg="modSp">
        <pc:chgData name="Wouter Lampaert" userId="S::wouter.lampaert@kuleuven.be::1b1f73bc-7317-4248-98d2-7c15c72d9206" providerId="AD" clId="Web-{65F9605E-618A-280A-2059-4A37DD9E3819}" dt="2024-05-17T09:55:28.453" v="129" actId="20577"/>
        <pc:sldMkLst>
          <pc:docMk/>
          <pc:sldMk cId="3217657020" sldId="1710"/>
        </pc:sldMkLst>
      </pc:sldChg>
    </pc:docChg>
  </pc:docChgLst>
  <pc:docChgLst>
    <pc:chgData name="Wouter Van Assche" userId="S::wouter.vanassche@kuleuven.be::7cd6eb85-7e2e-4983-890d-261c7e5987f9" providerId="AD" clId="Web-{9A27AC2C-D1CE-DB10-6672-843211C69052}"/>
    <pc:docChg chg="addSld modSld sldOrd modSection">
      <pc:chgData name="Wouter Van Assche" userId="S::wouter.vanassche@kuleuven.be::7cd6eb85-7e2e-4983-890d-261c7e5987f9" providerId="AD" clId="Web-{9A27AC2C-D1CE-DB10-6672-843211C69052}" dt="2024-06-05T12:00:40.596" v="536"/>
      <pc:docMkLst>
        <pc:docMk/>
      </pc:docMkLst>
      <pc:sldChg chg="modSp add ord replId">
        <pc:chgData name="Wouter Van Assche" userId="S::wouter.vanassche@kuleuven.be::7cd6eb85-7e2e-4983-890d-261c7e5987f9" providerId="AD" clId="Web-{9A27AC2C-D1CE-DB10-6672-843211C69052}" dt="2024-06-05T11:28:37.237" v="59"/>
        <pc:sldMkLst>
          <pc:docMk/>
          <pc:sldMk cId="616948855" sldId="1720"/>
        </pc:sldMkLst>
      </pc:sldChg>
      <pc:sldChg chg="addSp modSp add ord replId">
        <pc:chgData name="Wouter Van Assche" userId="S::wouter.vanassche@kuleuven.be::7cd6eb85-7e2e-4983-890d-261c7e5987f9" providerId="AD" clId="Web-{9A27AC2C-D1CE-DB10-6672-843211C69052}" dt="2024-06-05T12:00:40.596" v="536"/>
        <pc:sldMkLst>
          <pc:docMk/>
          <pc:sldMk cId="4263456367" sldId="1721"/>
        </pc:sldMkLst>
      </pc:sldChg>
      <pc:sldChg chg="modSp add replId">
        <pc:chgData name="Wouter Van Assche" userId="S::wouter.vanassche@kuleuven.be::7cd6eb85-7e2e-4983-890d-261c7e5987f9" providerId="AD" clId="Web-{9A27AC2C-D1CE-DB10-6672-843211C69052}" dt="2024-06-05T11:32:30.430" v="143" actId="20577"/>
        <pc:sldMkLst>
          <pc:docMk/>
          <pc:sldMk cId="1532498702" sldId="1722"/>
        </pc:sldMkLst>
      </pc:sldChg>
      <pc:sldChg chg="modSp add replId">
        <pc:chgData name="Wouter Van Assche" userId="S::wouter.vanassche@kuleuven.be::7cd6eb85-7e2e-4983-890d-261c7e5987f9" providerId="AD" clId="Web-{9A27AC2C-D1CE-DB10-6672-843211C69052}" dt="2024-06-05T11:32:37.102" v="145" actId="20577"/>
        <pc:sldMkLst>
          <pc:docMk/>
          <pc:sldMk cId="3963263713" sldId="1723"/>
        </pc:sldMkLst>
      </pc:sldChg>
    </pc:docChg>
  </pc:docChgLst>
  <pc:docChgLst>
    <pc:chgData name="Maxime Van den Bossche" userId="7fe40af2-1f61-408d-ab10-22843bce0cef" providerId="ADAL" clId="{F76FF67E-9FF0-4F10-8186-8AD4EAD3611A}"/>
    <pc:docChg chg="undo redo custSel addSld delSld modSld sldOrd modSection">
      <pc:chgData name="Maxime Van den Bossche" userId="7fe40af2-1f61-408d-ab10-22843bce0cef" providerId="ADAL" clId="{F76FF67E-9FF0-4F10-8186-8AD4EAD3611A}" dt="2025-04-03T13:54:05.185" v="11507" actId="1038"/>
      <pc:docMkLst>
        <pc:docMk/>
      </pc:docMkLst>
      <pc:sldChg chg="addSp modSp mod">
        <pc:chgData name="Maxime Van den Bossche" userId="7fe40af2-1f61-408d-ab10-22843bce0cef" providerId="ADAL" clId="{F76FF67E-9FF0-4F10-8186-8AD4EAD3611A}" dt="2025-04-03T13:33:54.243" v="11469" actId="1037"/>
        <pc:sldMkLst>
          <pc:docMk/>
          <pc:sldMk cId="2517957802" sldId="912"/>
        </pc:sldMkLst>
        <pc:spChg chg="mod">
          <ac:chgData name="Maxime Van den Bossche" userId="7fe40af2-1f61-408d-ab10-22843bce0cef" providerId="ADAL" clId="{F76FF67E-9FF0-4F10-8186-8AD4EAD3611A}" dt="2025-04-02T13:48:33.314" v="3195" actId="1038"/>
          <ac:spMkLst>
            <pc:docMk/>
            <pc:sldMk cId="2517957802" sldId="912"/>
            <ac:spMk id="2" creationId="{00000000-0000-0000-0000-000000000000}"/>
          </ac:spMkLst>
        </pc:spChg>
        <pc:spChg chg="mod">
          <ac:chgData name="Maxime Van den Bossche" userId="7fe40af2-1f61-408d-ab10-22843bce0cef" providerId="ADAL" clId="{F76FF67E-9FF0-4F10-8186-8AD4EAD3611A}" dt="2025-04-03T13:33:54.243" v="11469" actId="1037"/>
          <ac:spMkLst>
            <pc:docMk/>
            <pc:sldMk cId="2517957802" sldId="912"/>
            <ac:spMk id="3" creationId="{00000000-0000-0000-0000-000000000000}"/>
          </ac:spMkLst>
        </pc:spChg>
        <pc:spChg chg="add mod">
          <ac:chgData name="Maxime Van den Bossche" userId="7fe40af2-1f61-408d-ab10-22843bce0cef" providerId="ADAL" clId="{F76FF67E-9FF0-4F10-8186-8AD4EAD3611A}" dt="2025-04-03T10:21:55.109" v="6933" actId="1038"/>
          <ac:spMkLst>
            <pc:docMk/>
            <pc:sldMk cId="2517957802" sldId="912"/>
            <ac:spMk id="4" creationId="{04E51A7B-5F04-0A75-DC9B-6838DC5CF5A7}"/>
          </ac:spMkLst>
        </pc:spChg>
      </pc:sldChg>
      <pc:sldChg chg="modSp mod">
        <pc:chgData name="Maxime Van den Bossche" userId="7fe40af2-1f61-408d-ab10-22843bce0cef" providerId="ADAL" clId="{F76FF67E-9FF0-4F10-8186-8AD4EAD3611A}" dt="2025-04-02T12:27:38.793" v="686" actId="1037"/>
        <pc:sldMkLst>
          <pc:docMk/>
          <pc:sldMk cId="2922966177" sldId="914"/>
        </pc:sldMkLst>
        <pc:spChg chg="mod">
          <ac:chgData name="Maxime Van den Bossche" userId="7fe40af2-1f61-408d-ab10-22843bce0cef" providerId="ADAL" clId="{F76FF67E-9FF0-4F10-8186-8AD4EAD3611A}" dt="2025-04-02T12:27:38.793" v="686" actId="1037"/>
          <ac:spMkLst>
            <pc:docMk/>
            <pc:sldMk cId="2922966177" sldId="914"/>
            <ac:spMk id="3" creationId="{00000000-0000-0000-0000-000000000000}"/>
          </ac:spMkLst>
        </pc:spChg>
      </pc:sldChg>
      <pc:sldChg chg="modSp mod">
        <pc:chgData name="Maxime Van den Bossche" userId="7fe40af2-1f61-408d-ab10-22843bce0cef" providerId="ADAL" clId="{F76FF67E-9FF0-4F10-8186-8AD4EAD3611A}" dt="2025-04-02T13:49:09.924" v="3249" actId="20577"/>
        <pc:sldMkLst>
          <pc:docMk/>
          <pc:sldMk cId="3947951841" sldId="1716"/>
        </pc:sldMkLst>
        <pc:spChg chg="mod">
          <ac:chgData name="Maxime Van den Bossche" userId="7fe40af2-1f61-408d-ab10-22843bce0cef" providerId="ADAL" clId="{F76FF67E-9FF0-4F10-8186-8AD4EAD3611A}" dt="2025-04-02T13:49:09.924" v="3249" actId="20577"/>
          <ac:spMkLst>
            <pc:docMk/>
            <pc:sldMk cId="3947951841" sldId="1716"/>
            <ac:spMk id="12291" creationId="{00000000-0000-0000-0000-000000000000}"/>
          </ac:spMkLst>
        </pc:spChg>
      </pc:sldChg>
      <pc:sldChg chg="del">
        <pc:chgData name="Maxime Van den Bossche" userId="7fe40af2-1f61-408d-ab10-22843bce0cef" providerId="ADAL" clId="{F76FF67E-9FF0-4F10-8186-8AD4EAD3611A}" dt="2025-04-02T12:30:36.603" v="766" actId="2696"/>
        <pc:sldMkLst>
          <pc:docMk/>
          <pc:sldMk cId="616948855" sldId="1720"/>
        </pc:sldMkLst>
      </pc:sldChg>
      <pc:sldChg chg="addSp delSp modSp add mod delAnim modAnim">
        <pc:chgData name="Maxime Van den Bossche" userId="7fe40af2-1f61-408d-ab10-22843bce0cef" providerId="ADAL" clId="{F76FF67E-9FF0-4F10-8186-8AD4EAD3611A}" dt="2025-04-03T12:23:27.450" v="9011" actId="1035"/>
        <pc:sldMkLst>
          <pc:docMk/>
          <pc:sldMk cId="2507960362" sldId="1721"/>
        </pc:sldMkLst>
        <pc:spChg chg="add mod">
          <ac:chgData name="Maxime Van den Bossche" userId="7fe40af2-1f61-408d-ab10-22843bce0cef" providerId="ADAL" clId="{F76FF67E-9FF0-4F10-8186-8AD4EAD3611A}" dt="2025-04-03T12:23:22.634" v="9004" actId="1035"/>
          <ac:spMkLst>
            <pc:docMk/>
            <pc:sldMk cId="2507960362" sldId="1721"/>
            <ac:spMk id="18" creationId="{B87EF8F1-7970-197A-4E7B-D76DF6BB033A}"/>
          </ac:spMkLst>
        </pc:spChg>
        <pc:spChg chg="mod">
          <ac:chgData name="Maxime Van den Bossche" userId="7fe40af2-1f61-408d-ab10-22843bce0cef" providerId="ADAL" clId="{F76FF67E-9FF0-4F10-8186-8AD4EAD3611A}" dt="2025-04-03T08:12:16.733" v="5354"/>
          <ac:spMkLst>
            <pc:docMk/>
            <pc:sldMk cId="2507960362" sldId="1721"/>
            <ac:spMk id="20" creationId="{C0E46467-611E-4AC4-86EA-72BB2D47F62D}"/>
          </ac:spMkLst>
        </pc:spChg>
        <pc:spChg chg="add mod">
          <ac:chgData name="Maxime Van den Bossche" userId="7fe40af2-1f61-408d-ab10-22843bce0cef" providerId="ADAL" clId="{F76FF67E-9FF0-4F10-8186-8AD4EAD3611A}" dt="2025-04-03T12:23:22.634" v="9004" actId="1035"/>
          <ac:spMkLst>
            <pc:docMk/>
            <pc:sldMk cId="2507960362" sldId="1721"/>
            <ac:spMk id="28" creationId="{9AAF42AA-F5D6-1176-4AF4-DC6F6583372F}"/>
          </ac:spMkLst>
        </pc:spChg>
        <pc:spChg chg="mod">
          <ac:chgData name="Maxime Van den Bossche" userId="7fe40af2-1f61-408d-ab10-22843bce0cef" providerId="ADAL" clId="{F76FF67E-9FF0-4F10-8186-8AD4EAD3611A}" dt="2025-04-02T13:49:34.237" v="3261" actId="20577"/>
          <ac:spMkLst>
            <pc:docMk/>
            <pc:sldMk cId="2507960362" sldId="1721"/>
            <ac:spMk id="30" creationId="{00000000-0000-0000-0000-000000000000}"/>
          </ac:spMkLst>
        </pc:spChg>
        <pc:spChg chg="mod">
          <ac:chgData name="Maxime Van den Bossche" userId="7fe40af2-1f61-408d-ab10-22843bce0cef" providerId="ADAL" clId="{F76FF67E-9FF0-4F10-8186-8AD4EAD3611A}" dt="2025-04-03T08:24:19.063" v="5890"/>
          <ac:spMkLst>
            <pc:docMk/>
            <pc:sldMk cId="2507960362" sldId="1721"/>
            <ac:spMk id="31" creationId="{A8F775B2-2C4E-DB94-0CB5-AC895B7D1BF4}"/>
          </ac:spMkLst>
        </pc:spChg>
        <pc:spChg chg="mod">
          <ac:chgData name="Maxime Van den Bossche" userId="7fe40af2-1f61-408d-ab10-22843bce0cef" providerId="ADAL" clId="{F76FF67E-9FF0-4F10-8186-8AD4EAD3611A}" dt="2025-04-03T12:23:20.406" v="8998" actId="1035"/>
          <ac:spMkLst>
            <pc:docMk/>
            <pc:sldMk cId="2507960362" sldId="1721"/>
            <ac:spMk id="12291" creationId="{00000000-0000-0000-0000-000000000000}"/>
          </ac:spMkLst>
        </pc:spChg>
        <pc:grpChg chg="add mod">
          <ac:chgData name="Maxime Van den Bossche" userId="7fe40af2-1f61-408d-ab10-22843bce0cef" providerId="ADAL" clId="{F76FF67E-9FF0-4F10-8186-8AD4EAD3611A}" dt="2025-04-03T12:23:22.634" v="9004" actId="1035"/>
          <ac:grpSpMkLst>
            <pc:docMk/>
            <pc:sldMk cId="2507960362" sldId="1721"/>
            <ac:grpSpMk id="19" creationId="{1123E2F8-3723-23CA-A9A4-71C830DD66AE}"/>
          </ac:grpSpMkLst>
        </pc:grpChg>
        <pc:grpChg chg="add mod">
          <ac:chgData name="Maxime Van den Bossche" userId="7fe40af2-1f61-408d-ab10-22843bce0cef" providerId="ADAL" clId="{F76FF67E-9FF0-4F10-8186-8AD4EAD3611A}" dt="2025-04-03T12:23:22.634" v="9004" actId="1035"/>
          <ac:grpSpMkLst>
            <pc:docMk/>
            <pc:sldMk cId="2507960362" sldId="1721"/>
            <ac:grpSpMk id="29" creationId="{BC816DAA-9A2A-B8FB-9BB1-09322782AE2D}"/>
          </ac:grpSpMkLst>
        </pc:grpChg>
        <pc:picChg chg="mod">
          <ac:chgData name="Maxime Van den Bossche" userId="7fe40af2-1f61-408d-ab10-22843bce0cef" providerId="ADAL" clId="{F76FF67E-9FF0-4F10-8186-8AD4EAD3611A}" dt="2025-04-03T08:12:16.733" v="5354"/>
          <ac:picMkLst>
            <pc:docMk/>
            <pc:sldMk cId="2507960362" sldId="1721"/>
            <ac:picMk id="21" creationId="{9E3593B9-4890-5C36-5F24-154411ED12BE}"/>
          </ac:picMkLst>
        </pc:picChg>
        <pc:picChg chg="mod">
          <ac:chgData name="Maxime Van den Bossche" userId="7fe40af2-1f61-408d-ab10-22843bce0cef" providerId="ADAL" clId="{F76FF67E-9FF0-4F10-8186-8AD4EAD3611A}" dt="2025-04-03T08:24:19.063" v="5890"/>
          <ac:picMkLst>
            <pc:docMk/>
            <pc:sldMk cId="2507960362" sldId="1721"/>
            <ac:picMk id="32" creationId="{EC949E9D-8C4D-BD56-8DBD-6C252DBF944D}"/>
          </ac:picMkLst>
        </pc:picChg>
      </pc:sldChg>
      <pc:sldChg chg="del">
        <pc:chgData name="Maxime Van den Bossche" userId="7fe40af2-1f61-408d-ab10-22843bce0cef" providerId="ADAL" clId="{F76FF67E-9FF0-4F10-8186-8AD4EAD3611A}" dt="2025-04-02T12:28:52.181" v="758" actId="2696"/>
        <pc:sldMkLst>
          <pc:docMk/>
          <pc:sldMk cId="3697745382" sldId="1721"/>
        </pc:sldMkLst>
      </pc:sldChg>
      <pc:sldChg chg="del">
        <pc:chgData name="Maxime Van den Bossche" userId="7fe40af2-1f61-408d-ab10-22843bce0cef" providerId="ADAL" clId="{F76FF67E-9FF0-4F10-8186-8AD4EAD3611A}" dt="2025-04-02T12:29:41.787" v="762" actId="2696"/>
        <pc:sldMkLst>
          <pc:docMk/>
          <pc:sldMk cId="3253123301" sldId="1723"/>
        </pc:sldMkLst>
      </pc:sldChg>
      <pc:sldChg chg="add">
        <pc:chgData name="Maxime Van den Bossche" userId="7fe40af2-1f61-408d-ab10-22843bce0cef" providerId="ADAL" clId="{F76FF67E-9FF0-4F10-8186-8AD4EAD3611A}" dt="2025-04-02T12:29:45.862" v="763"/>
        <pc:sldMkLst>
          <pc:docMk/>
          <pc:sldMk cId="3914179817" sldId="1723"/>
        </pc:sldMkLst>
      </pc:sldChg>
      <pc:sldChg chg="del">
        <pc:chgData name="Maxime Van den Bossche" userId="7fe40af2-1f61-408d-ab10-22843bce0cef" providerId="ADAL" clId="{F76FF67E-9FF0-4F10-8186-8AD4EAD3611A}" dt="2025-04-02T12:29:41.787" v="762" actId="2696"/>
        <pc:sldMkLst>
          <pc:docMk/>
          <pc:sldMk cId="3743883764" sldId="1725"/>
        </pc:sldMkLst>
      </pc:sldChg>
      <pc:sldChg chg="add">
        <pc:chgData name="Maxime Van den Bossche" userId="7fe40af2-1f61-408d-ab10-22843bce0cef" providerId="ADAL" clId="{F76FF67E-9FF0-4F10-8186-8AD4EAD3611A}" dt="2025-04-02T12:29:45.862" v="763"/>
        <pc:sldMkLst>
          <pc:docMk/>
          <pc:sldMk cId="3794435281" sldId="1725"/>
        </pc:sldMkLst>
      </pc:sldChg>
      <pc:sldChg chg="del">
        <pc:chgData name="Maxime Van den Bossche" userId="7fe40af2-1f61-408d-ab10-22843bce0cef" providerId="ADAL" clId="{F76FF67E-9FF0-4F10-8186-8AD4EAD3611A}" dt="2025-04-02T12:30:36.603" v="766" actId="2696"/>
        <pc:sldMkLst>
          <pc:docMk/>
          <pc:sldMk cId="2865679167" sldId="1726"/>
        </pc:sldMkLst>
      </pc:sldChg>
      <pc:sldChg chg="del">
        <pc:chgData name="Maxime Van den Bossche" userId="7fe40af2-1f61-408d-ab10-22843bce0cef" providerId="ADAL" clId="{F76FF67E-9FF0-4F10-8186-8AD4EAD3611A}" dt="2025-04-02T12:29:41.787" v="762" actId="2696"/>
        <pc:sldMkLst>
          <pc:docMk/>
          <pc:sldMk cId="507072229" sldId="1727"/>
        </pc:sldMkLst>
      </pc:sldChg>
      <pc:sldChg chg="add">
        <pc:chgData name="Maxime Van den Bossche" userId="7fe40af2-1f61-408d-ab10-22843bce0cef" providerId="ADAL" clId="{F76FF67E-9FF0-4F10-8186-8AD4EAD3611A}" dt="2025-04-02T12:29:45.862" v="763"/>
        <pc:sldMkLst>
          <pc:docMk/>
          <pc:sldMk cId="1310781573" sldId="1727"/>
        </pc:sldMkLst>
      </pc:sldChg>
      <pc:sldChg chg="del">
        <pc:chgData name="Maxime Van den Bossche" userId="7fe40af2-1f61-408d-ab10-22843bce0cef" providerId="ADAL" clId="{F76FF67E-9FF0-4F10-8186-8AD4EAD3611A}" dt="2025-04-02T12:30:23.780" v="764" actId="2696"/>
        <pc:sldMkLst>
          <pc:docMk/>
          <pc:sldMk cId="523422044" sldId="1729"/>
        </pc:sldMkLst>
      </pc:sldChg>
      <pc:sldChg chg="add">
        <pc:chgData name="Maxime Van den Bossche" userId="7fe40af2-1f61-408d-ab10-22843bce0cef" providerId="ADAL" clId="{F76FF67E-9FF0-4F10-8186-8AD4EAD3611A}" dt="2025-04-02T12:30:27.242" v="765"/>
        <pc:sldMkLst>
          <pc:docMk/>
          <pc:sldMk cId="3865585760" sldId="1729"/>
        </pc:sldMkLst>
      </pc:sldChg>
      <pc:sldChg chg="del">
        <pc:chgData name="Maxime Van den Bossche" userId="7fe40af2-1f61-408d-ab10-22843bce0cef" providerId="ADAL" clId="{F76FF67E-9FF0-4F10-8186-8AD4EAD3611A}" dt="2025-04-02T12:28:52.181" v="758" actId="2696"/>
        <pc:sldMkLst>
          <pc:docMk/>
          <pc:sldMk cId="538767310" sldId="1730"/>
        </pc:sldMkLst>
      </pc:sldChg>
      <pc:sldChg chg="addSp delSp modSp add mod ord">
        <pc:chgData name="Maxime Van den Bossche" userId="7fe40af2-1f61-408d-ab10-22843bce0cef" providerId="ADAL" clId="{F76FF67E-9FF0-4F10-8186-8AD4EAD3611A}" dt="2025-04-03T13:03:32.160" v="10590" actId="113"/>
        <pc:sldMkLst>
          <pc:docMk/>
          <pc:sldMk cId="1287657387" sldId="1730"/>
        </pc:sldMkLst>
        <pc:spChg chg="add mod">
          <ac:chgData name="Maxime Van den Bossche" userId="7fe40af2-1f61-408d-ab10-22843bce0cef" providerId="ADAL" clId="{F76FF67E-9FF0-4F10-8186-8AD4EAD3611A}" dt="2025-04-03T11:46:06.413" v="7803"/>
          <ac:spMkLst>
            <pc:docMk/>
            <pc:sldMk cId="1287657387" sldId="1730"/>
            <ac:spMk id="3" creationId="{1A6FCFA0-3097-8D5D-C9DB-1AEE877F66E1}"/>
          </ac:spMkLst>
        </pc:spChg>
        <pc:spChg chg="add mod">
          <ac:chgData name="Maxime Van den Bossche" userId="7fe40af2-1f61-408d-ab10-22843bce0cef" providerId="ADAL" clId="{F76FF67E-9FF0-4F10-8186-8AD4EAD3611A}" dt="2025-04-03T11:46:19.168" v="7809"/>
          <ac:spMkLst>
            <pc:docMk/>
            <pc:sldMk cId="1287657387" sldId="1730"/>
            <ac:spMk id="8" creationId="{F085F1CD-FC07-7AE8-40EF-B7DCBF799F30}"/>
          </ac:spMkLst>
        </pc:spChg>
        <pc:graphicFrameChg chg="modGraphic">
          <ac:chgData name="Maxime Van den Bossche" userId="7fe40af2-1f61-408d-ab10-22843bce0cef" providerId="ADAL" clId="{F76FF67E-9FF0-4F10-8186-8AD4EAD3611A}" dt="2025-04-03T13:03:32.160" v="10590" actId="113"/>
          <ac:graphicFrameMkLst>
            <pc:docMk/>
            <pc:sldMk cId="1287657387" sldId="1730"/>
            <ac:graphicFrameMk id="7" creationId="{AC07779B-8552-B5CB-2A81-5A2E0BE7F3E4}"/>
          </ac:graphicFrameMkLst>
        </pc:graphicFrameChg>
      </pc:sldChg>
      <pc:sldChg chg="addSp delSp modSp mod">
        <pc:chgData name="Maxime Van den Bossche" userId="7fe40af2-1f61-408d-ab10-22843bce0cef" providerId="ADAL" clId="{F76FF67E-9FF0-4F10-8186-8AD4EAD3611A}" dt="2025-04-02T12:47:49.689" v="1307" actId="478"/>
        <pc:sldMkLst>
          <pc:docMk/>
          <pc:sldMk cId="1766997077" sldId="1742"/>
        </pc:sldMkLst>
        <pc:spChg chg="mod">
          <ac:chgData name="Maxime Van den Bossche" userId="7fe40af2-1f61-408d-ab10-22843bce0cef" providerId="ADAL" clId="{F76FF67E-9FF0-4F10-8186-8AD4EAD3611A}" dt="2025-04-02T12:36:18.040" v="838" actId="1076"/>
          <ac:spMkLst>
            <pc:docMk/>
            <pc:sldMk cId="1766997077" sldId="1742"/>
            <ac:spMk id="11" creationId="{5335EEAD-8F71-6FF5-2BAE-DAFAEEB11C04}"/>
          </ac:spMkLst>
        </pc:spChg>
        <pc:spChg chg="mod">
          <ac:chgData name="Maxime Van den Bossche" userId="7fe40af2-1f61-408d-ab10-22843bce0cef" providerId="ADAL" clId="{F76FF67E-9FF0-4F10-8186-8AD4EAD3611A}" dt="2025-04-02T12:37:46.001" v="928" actId="1035"/>
          <ac:spMkLst>
            <pc:docMk/>
            <pc:sldMk cId="1766997077" sldId="1742"/>
            <ac:spMk id="41" creationId="{25CD50C7-F82B-AF87-4AA0-FAF5B304BF93}"/>
          </ac:spMkLst>
        </pc:spChg>
        <pc:spChg chg="mod">
          <ac:chgData name="Maxime Van den Bossche" userId="7fe40af2-1f61-408d-ab10-22843bce0cef" providerId="ADAL" clId="{F76FF67E-9FF0-4F10-8186-8AD4EAD3611A}" dt="2025-04-02T12:37:53.600" v="929" actId="1076"/>
          <ac:spMkLst>
            <pc:docMk/>
            <pc:sldMk cId="1766997077" sldId="1742"/>
            <ac:spMk id="42" creationId="{0CCE6206-51CF-CE80-5C7A-4C2AC8F2BFF6}"/>
          </ac:spMkLst>
        </pc:spChg>
        <pc:spChg chg="mod">
          <ac:chgData name="Maxime Van den Bossche" userId="7fe40af2-1f61-408d-ab10-22843bce0cef" providerId="ADAL" clId="{F76FF67E-9FF0-4F10-8186-8AD4EAD3611A}" dt="2025-04-02T12:36:06.899" v="834" actId="6549"/>
          <ac:spMkLst>
            <pc:docMk/>
            <pc:sldMk cId="1766997077" sldId="1742"/>
            <ac:spMk id="12291" creationId="{00000000-0000-0000-0000-000000000000}"/>
          </ac:spMkLst>
        </pc:spChg>
        <pc:picChg chg="mod">
          <ac:chgData name="Maxime Van den Bossche" userId="7fe40af2-1f61-408d-ab10-22843bce0cef" providerId="ADAL" clId="{F76FF67E-9FF0-4F10-8186-8AD4EAD3611A}" dt="2025-04-02T12:36:22.467" v="840" actId="1076"/>
          <ac:picMkLst>
            <pc:docMk/>
            <pc:sldMk cId="1766997077" sldId="1742"/>
            <ac:picMk id="6" creationId="{92E09971-4C08-6F1E-BEAE-981FDAE72FA4}"/>
          </ac:picMkLst>
        </pc:picChg>
        <pc:picChg chg="mod">
          <ac:chgData name="Maxime Van den Bossche" userId="7fe40af2-1f61-408d-ab10-22843bce0cef" providerId="ADAL" clId="{F76FF67E-9FF0-4F10-8186-8AD4EAD3611A}" dt="2025-04-02T12:36:27.338" v="853" actId="1037"/>
          <ac:picMkLst>
            <pc:docMk/>
            <pc:sldMk cId="1766997077" sldId="1742"/>
            <ac:picMk id="8" creationId="{4D7D28E6-6312-70E9-99A3-62571585D894}"/>
          </ac:picMkLst>
        </pc:picChg>
        <pc:picChg chg="mod">
          <ac:chgData name="Maxime Van den Bossche" userId="7fe40af2-1f61-408d-ab10-22843bce0cef" providerId="ADAL" clId="{F76FF67E-9FF0-4F10-8186-8AD4EAD3611A}" dt="2025-04-02T12:36:34.809" v="873" actId="1036"/>
          <ac:picMkLst>
            <pc:docMk/>
            <pc:sldMk cId="1766997077" sldId="1742"/>
            <ac:picMk id="10" creationId="{B28DF3A9-3896-CAF4-F8FD-87435478D929}"/>
          </ac:picMkLst>
        </pc:picChg>
      </pc:sldChg>
      <pc:sldChg chg="add">
        <pc:chgData name="Maxime Van den Bossche" userId="7fe40af2-1f61-408d-ab10-22843bce0cef" providerId="ADAL" clId="{F76FF67E-9FF0-4F10-8186-8AD4EAD3611A}" dt="2025-04-02T12:29:45.862" v="763"/>
        <pc:sldMkLst>
          <pc:docMk/>
          <pc:sldMk cId="1024234282" sldId="1743"/>
        </pc:sldMkLst>
      </pc:sldChg>
      <pc:sldChg chg="del">
        <pc:chgData name="Maxime Van den Bossche" userId="7fe40af2-1f61-408d-ab10-22843bce0cef" providerId="ADAL" clId="{F76FF67E-9FF0-4F10-8186-8AD4EAD3611A}" dt="2025-04-02T12:29:41.787" v="762" actId="2696"/>
        <pc:sldMkLst>
          <pc:docMk/>
          <pc:sldMk cId="3992022882" sldId="1743"/>
        </pc:sldMkLst>
      </pc:sldChg>
      <pc:sldChg chg="del">
        <pc:chgData name="Maxime Van den Bossche" userId="7fe40af2-1f61-408d-ab10-22843bce0cef" providerId="ADAL" clId="{F76FF67E-9FF0-4F10-8186-8AD4EAD3611A}" dt="2025-04-02T12:29:23.013" v="760" actId="2696"/>
        <pc:sldMkLst>
          <pc:docMk/>
          <pc:sldMk cId="1271030105" sldId="1744"/>
        </pc:sldMkLst>
      </pc:sldChg>
      <pc:sldChg chg="add ord">
        <pc:chgData name="Maxime Van den Bossche" userId="7fe40af2-1f61-408d-ab10-22843bce0cef" providerId="ADAL" clId="{F76FF67E-9FF0-4F10-8186-8AD4EAD3611A}" dt="2025-04-02T13:01:35.370" v="1862"/>
        <pc:sldMkLst>
          <pc:docMk/>
          <pc:sldMk cId="3686018047" sldId="1744"/>
        </pc:sldMkLst>
      </pc:sldChg>
      <pc:sldChg chg="add">
        <pc:chgData name="Maxime Van den Bossche" userId="7fe40af2-1f61-408d-ab10-22843bce0cef" providerId="ADAL" clId="{F76FF67E-9FF0-4F10-8186-8AD4EAD3611A}" dt="2025-04-02T12:30:27.242" v="765"/>
        <pc:sldMkLst>
          <pc:docMk/>
          <pc:sldMk cId="50792784" sldId="1745"/>
        </pc:sldMkLst>
      </pc:sldChg>
      <pc:sldChg chg="del">
        <pc:chgData name="Maxime Van den Bossche" userId="7fe40af2-1f61-408d-ab10-22843bce0cef" providerId="ADAL" clId="{F76FF67E-9FF0-4F10-8186-8AD4EAD3611A}" dt="2025-04-02T12:30:23.780" v="764" actId="2696"/>
        <pc:sldMkLst>
          <pc:docMk/>
          <pc:sldMk cId="902613570" sldId="1745"/>
        </pc:sldMkLst>
      </pc:sldChg>
      <pc:sldChg chg="modSp mod">
        <pc:chgData name="Maxime Van den Bossche" userId="7fe40af2-1f61-408d-ab10-22843bce0cef" providerId="ADAL" clId="{F76FF67E-9FF0-4F10-8186-8AD4EAD3611A}" dt="2025-04-03T07:32:39.807" v="4218" actId="20577"/>
        <pc:sldMkLst>
          <pc:docMk/>
          <pc:sldMk cId="2292643302" sldId="1746"/>
        </pc:sldMkLst>
      </pc:sldChg>
      <pc:sldChg chg="del">
        <pc:chgData name="Maxime Van den Bossche" userId="7fe40af2-1f61-408d-ab10-22843bce0cef" providerId="ADAL" clId="{F76FF67E-9FF0-4F10-8186-8AD4EAD3611A}" dt="2025-04-02T12:30:36.603" v="766" actId="2696"/>
        <pc:sldMkLst>
          <pc:docMk/>
          <pc:sldMk cId="3464167839" sldId="1747"/>
        </pc:sldMkLst>
      </pc:sldChg>
      <pc:sldChg chg="add">
        <pc:chgData name="Maxime Van den Bossche" userId="7fe40af2-1f61-408d-ab10-22843bce0cef" providerId="ADAL" clId="{F76FF67E-9FF0-4F10-8186-8AD4EAD3611A}" dt="2025-04-02T12:29:45.862" v="763"/>
        <pc:sldMkLst>
          <pc:docMk/>
          <pc:sldMk cId="379381343" sldId="1748"/>
        </pc:sldMkLst>
      </pc:sldChg>
      <pc:sldChg chg="del">
        <pc:chgData name="Maxime Van den Bossche" userId="7fe40af2-1f61-408d-ab10-22843bce0cef" providerId="ADAL" clId="{F76FF67E-9FF0-4F10-8186-8AD4EAD3611A}" dt="2025-04-02T12:29:41.787" v="762" actId="2696"/>
        <pc:sldMkLst>
          <pc:docMk/>
          <pc:sldMk cId="2157056123" sldId="1748"/>
        </pc:sldMkLst>
      </pc:sldChg>
      <pc:sldChg chg="add">
        <pc:chgData name="Maxime Van den Bossche" userId="7fe40af2-1f61-408d-ab10-22843bce0cef" providerId="ADAL" clId="{F76FF67E-9FF0-4F10-8186-8AD4EAD3611A}" dt="2025-04-02T12:30:27.242" v="765"/>
        <pc:sldMkLst>
          <pc:docMk/>
          <pc:sldMk cId="299092084" sldId="1749"/>
        </pc:sldMkLst>
      </pc:sldChg>
      <pc:sldChg chg="del">
        <pc:chgData name="Maxime Van den Bossche" userId="7fe40af2-1f61-408d-ab10-22843bce0cef" providerId="ADAL" clId="{F76FF67E-9FF0-4F10-8186-8AD4EAD3611A}" dt="2025-04-02T12:30:23.780" v="764" actId="2696"/>
        <pc:sldMkLst>
          <pc:docMk/>
          <pc:sldMk cId="1828142116" sldId="1749"/>
        </pc:sldMkLst>
      </pc:sldChg>
      <pc:sldChg chg="addSp delSp modSp add mod">
        <pc:chgData name="Maxime Van den Bossche" userId="7fe40af2-1f61-408d-ab10-22843bce0cef" providerId="ADAL" clId="{F76FF67E-9FF0-4F10-8186-8AD4EAD3611A}" dt="2025-04-03T11:49:43.619" v="7855" actId="313"/>
        <pc:sldMkLst>
          <pc:docMk/>
          <pc:sldMk cId="1361949789" sldId="1755"/>
        </pc:sldMkLst>
        <pc:spChg chg="add mod">
          <ac:chgData name="Maxime Van den Bossche" userId="7fe40af2-1f61-408d-ab10-22843bce0cef" providerId="ADAL" clId="{F76FF67E-9FF0-4F10-8186-8AD4EAD3611A}" dt="2025-04-03T10:22:34.630" v="6948"/>
          <ac:spMkLst>
            <pc:docMk/>
            <pc:sldMk cId="1361949789" sldId="1755"/>
            <ac:spMk id="7" creationId="{A0F40BA6-3262-BB10-B31E-4F4D64898193}"/>
          </ac:spMkLst>
        </pc:spChg>
        <pc:spChg chg="add mod">
          <ac:chgData name="Maxime Van den Bossche" userId="7fe40af2-1f61-408d-ab10-22843bce0cef" providerId="ADAL" clId="{F76FF67E-9FF0-4F10-8186-8AD4EAD3611A}" dt="2025-04-03T10:22:34.630" v="6948"/>
          <ac:spMkLst>
            <pc:docMk/>
            <pc:sldMk cId="1361949789" sldId="1755"/>
            <ac:spMk id="8" creationId="{9E2A4BD2-588C-121C-7D48-F8CFCA475E33}"/>
          </ac:spMkLst>
        </pc:spChg>
        <pc:spChg chg="add mod">
          <ac:chgData name="Maxime Van den Bossche" userId="7fe40af2-1f61-408d-ab10-22843bce0cef" providerId="ADAL" clId="{F76FF67E-9FF0-4F10-8186-8AD4EAD3611A}" dt="2025-04-03T10:22:34.630" v="6948"/>
          <ac:spMkLst>
            <pc:docMk/>
            <pc:sldMk cId="1361949789" sldId="1755"/>
            <ac:spMk id="12" creationId="{64F6DE20-9C9C-7A6F-0DA3-83B94A76D488}"/>
          </ac:spMkLst>
        </pc:spChg>
        <pc:spChg chg="add mod">
          <ac:chgData name="Maxime Van den Bossche" userId="7fe40af2-1f61-408d-ab10-22843bce0cef" providerId="ADAL" clId="{F76FF67E-9FF0-4F10-8186-8AD4EAD3611A}" dt="2025-04-03T10:22:34.630" v="6948"/>
          <ac:spMkLst>
            <pc:docMk/>
            <pc:sldMk cId="1361949789" sldId="1755"/>
            <ac:spMk id="13" creationId="{E6961DA3-D21B-9EFA-9001-E7B7B596706D}"/>
          </ac:spMkLst>
        </pc:spChg>
        <pc:spChg chg="add mod">
          <ac:chgData name="Maxime Van den Bossche" userId="7fe40af2-1f61-408d-ab10-22843bce0cef" providerId="ADAL" clId="{F76FF67E-9FF0-4F10-8186-8AD4EAD3611A}" dt="2025-04-03T10:22:34.630" v="6948"/>
          <ac:spMkLst>
            <pc:docMk/>
            <pc:sldMk cId="1361949789" sldId="1755"/>
            <ac:spMk id="14" creationId="{B95C98F6-E110-0FC1-C36A-03625554CBE9}"/>
          </ac:spMkLst>
        </pc:spChg>
        <pc:spChg chg="mod">
          <ac:chgData name="Maxime Van den Bossche" userId="7fe40af2-1f61-408d-ab10-22843bce0cef" providerId="ADAL" clId="{F76FF67E-9FF0-4F10-8186-8AD4EAD3611A}" dt="2025-04-02T13:59:24.177" v="3400" actId="20577"/>
          <ac:spMkLst>
            <pc:docMk/>
            <pc:sldMk cId="1361949789" sldId="1755"/>
            <ac:spMk id="30" creationId="{00000000-0000-0000-0000-000000000000}"/>
          </ac:spMkLst>
        </pc:spChg>
      </pc:sldChg>
      <pc:sldChg chg="modSp del mod">
        <pc:chgData name="Maxime Van den Bossche" userId="7fe40af2-1f61-408d-ab10-22843bce0cef" providerId="ADAL" clId="{F76FF67E-9FF0-4F10-8186-8AD4EAD3611A}" dt="2025-04-02T13:59:13.269" v="3380" actId="2696"/>
        <pc:sldMkLst>
          <pc:docMk/>
          <pc:sldMk cId="2592751594" sldId="1755"/>
        </pc:sldMkLst>
      </pc:sldChg>
      <pc:sldChg chg="del">
        <pc:chgData name="Maxime Van den Bossche" userId="7fe40af2-1f61-408d-ab10-22843bce0cef" providerId="ADAL" clId="{F76FF67E-9FF0-4F10-8186-8AD4EAD3611A}" dt="2025-04-02T12:30:55.261" v="767" actId="2696"/>
        <pc:sldMkLst>
          <pc:docMk/>
          <pc:sldMk cId="4269465988" sldId="1757"/>
        </pc:sldMkLst>
      </pc:sldChg>
      <pc:sldChg chg="addSp delSp modSp add mod ord">
        <pc:chgData name="Maxime Van den Bossche" userId="7fe40af2-1f61-408d-ab10-22843bce0cef" providerId="ADAL" clId="{F76FF67E-9FF0-4F10-8186-8AD4EAD3611A}" dt="2025-04-03T13:03:40.701" v="10592" actId="113"/>
        <pc:sldMkLst>
          <pc:docMk/>
          <pc:sldMk cId="1474469108" sldId="1758"/>
        </pc:sldMkLst>
        <pc:spChg chg="add mod">
          <ac:chgData name="Maxime Van den Bossche" userId="7fe40af2-1f61-408d-ab10-22843bce0cef" providerId="ADAL" clId="{F76FF67E-9FF0-4F10-8186-8AD4EAD3611A}" dt="2025-04-03T11:45:56.231" v="7792"/>
          <ac:spMkLst>
            <pc:docMk/>
            <pc:sldMk cId="1474469108" sldId="1758"/>
            <ac:spMk id="3" creationId="{81CAAEF2-DF11-6B5E-11BD-7A5938C3C23E}"/>
          </ac:spMkLst>
        </pc:spChg>
        <pc:spChg chg="mod">
          <ac:chgData name="Maxime Van den Bossche" userId="7fe40af2-1f61-408d-ab10-22843bce0cef" providerId="ADAL" clId="{F76FF67E-9FF0-4F10-8186-8AD4EAD3611A}" dt="2025-04-03T11:46:00.956" v="7799" actId="20577"/>
          <ac:spMkLst>
            <pc:docMk/>
            <pc:sldMk cId="1474469108" sldId="1758"/>
            <ac:spMk id="12291" creationId="{00000000-0000-0000-0000-000000000000}"/>
          </ac:spMkLst>
        </pc:spChg>
        <pc:graphicFrameChg chg="modGraphic">
          <ac:chgData name="Maxime Van den Bossche" userId="7fe40af2-1f61-408d-ab10-22843bce0cef" providerId="ADAL" clId="{F76FF67E-9FF0-4F10-8186-8AD4EAD3611A}" dt="2025-04-03T13:03:40.701" v="10592" actId="113"/>
          <ac:graphicFrameMkLst>
            <pc:docMk/>
            <pc:sldMk cId="1474469108" sldId="1758"/>
            <ac:graphicFrameMk id="7" creationId="{AC07779B-8552-B5CB-2A81-5A2E0BE7F3E4}"/>
          </ac:graphicFrameMkLst>
        </pc:graphicFrameChg>
      </pc:sldChg>
      <pc:sldChg chg="del">
        <pc:chgData name="Maxime Van den Bossche" userId="7fe40af2-1f61-408d-ab10-22843bce0cef" providerId="ADAL" clId="{F76FF67E-9FF0-4F10-8186-8AD4EAD3611A}" dt="2025-04-02T12:28:52.181" v="758" actId="2696"/>
        <pc:sldMkLst>
          <pc:docMk/>
          <pc:sldMk cId="3009188436" sldId="1758"/>
        </pc:sldMkLst>
      </pc:sldChg>
      <pc:sldChg chg="del">
        <pc:chgData name="Maxime Van den Bossche" userId="7fe40af2-1f61-408d-ab10-22843bce0cef" providerId="ADAL" clId="{F76FF67E-9FF0-4F10-8186-8AD4EAD3611A}" dt="2025-04-02T12:28:52.181" v="758" actId="2696"/>
        <pc:sldMkLst>
          <pc:docMk/>
          <pc:sldMk cId="40288446" sldId="1759"/>
        </pc:sldMkLst>
      </pc:sldChg>
      <pc:sldChg chg="addSp delSp modSp add mod ord">
        <pc:chgData name="Maxime Van den Bossche" userId="7fe40af2-1f61-408d-ab10-22843bce0cef" providerId="ADAL" clId="{F76FF67E-9FF0-4F10-8186-8AD4EAD3611A}" dt="2025-04-03T13:03:36.026" v="10591" actId="113"/>
        <pc:sldMkLst>
          <pc:docMk/>
          <pc:sldMk cId="1499306279" sldId="1759"/>
        </pc:sldMkLst>
        <pc:spChg chg="add mod">
          <ac:chgData name="Maxime Van den Bossche" userId="7fe40af2-1f61-408d-ab10-22843bce0cef" providerId="ADAL" clId="{F76FF67E-9FF0-4F10-8186-8AD4EAD3611A}" dt="2025-04-03T11:46:03.670" v="7801"/>
          <ac:spMkLst>
            <pc:docMk/>
            <pc:sldMk cId="1499306279" sldId="1759"/>
            <ac:spMk id="3" creationId="{A21ED81E-B685-BAEC-29D1-4125D6FF3270}"/>
          </ac:spMkLst>
        </pc:spChg>
        <pc:spChg chg="add mod">
          <ac:chgData name="Maxime Van den Bossche" userId="7fe40af2-1f61-408d-ab10-22843bce0cef" providerId="ADAL" clId="{F76FF67E-9FF0-4F10-8186-8AD4EAD3611A}" dt="2025-04-03T11:46:12.016" v="7805"/>
          <ac:spMkLst>
            <pc:docMk/>
            <pc:sldMk cId="1499306279" sldId="1759"/>
            <ac:spMk id="8" creationId="{3C63AA19-7589-D23E-ED9E-29AD5E0E5761}"/>
          </ac:spMkLst>
        </pc:spChg>
        <pc:graphicFrameChg chg="modGraphic">
          <ac:chgData name="Maxime Van den Bossche" userId="7fe40af2-1f61-408d-ab10-22843bce0cef" providerId="ADAL" clId="{F76FF67E-9FF0-4F10-8186-8AD4EAD3611A}" dt="2025-04-03T13:03:36.026" v="10591" actId="113"/>
          <ac:graphicFrameMkLst>
            <pc:docMk/>
            <pc:sldMk cId="1499306279" sldId="1759"/>
            <ac:graphicFrameMk id="7" creationId="{AC07779B-8552-B5CB-2A81-5A2E0BE7F3E4}"/>
          </ac:graphicFrameMkLst>
        </pc:graphicFrameChg>
      </pc:sldChg>
      <pc:sldChg chg="addSp delSp modSp new mod ord">
        <pc:chgData name="Maxime Van den Bossche" userId="7fe40af2-1f61-408d-ab10-22843bce0cef" providerId="ADAL" clId="{F76FF67E-9FF0-4F10-8186-8AD4EAD3611A}" dt="2025-04-02T14:01:12.230" v="3425" actId="1076"/>
        <pc:sldMkLst>
          <pc:docMk/>
          <pc:sldMk cId="3062710179" sldId="1760"/>
        </pc:sldMkLst>
      </pc:sldChg>
      <pc:sldChg chg="modSp add mod">
        <pc:chgData name="Maxime Van den Bossche" userId="7fe40af2-1f61-408d-ab10-22843bce0cef" providerId="ADAL" clId="{F76FF67E-9FF0-4F10-8186-8AD4EAD3611A}" dt="2025-04-02T13:49:31.954" v="3259" actId="20577"/>
        <pc:sldMkLst>
          <pc:docMk/>
          <pc:sldMk cId="1417590659" sldId="1761"/>
        </pc:sldMkLst>
        <pc:spChg chg="mod">
          <ac:chgData name="Maxime Van den Bossche" userId="7fe40af2-1f61-408d-ab10-22843bce0cef" providerId="ADAL" clId="{F76FF67E-9FF0-4F10-8186-8AD4EAD3611A}" dt="2025-04-02T13:49:31.954" v="3259" actId="20577"/>
          <ac:spMkLst>
            <pc:docMk/>
            <pc:sldMk cId="1417590659" sldId="1761"/>
            <ac:spMk id="3" creationId="{DB74D314-CDF2-9397-7A50-F417B4C0AC0D}"/>
          </ac:spMkLst>
        </pc:spChg>
      </pc:sldChg>
      <pc:sldChg chg="modSp add mod">
        <pc:chgData name="Maxime Van den Bossche" userId="7fe40af2-1f61-408d-ab10-22843bce0cef" providerId="ADAL" clId="{F76FF67E-9FF0-4F10-8186-8AD4EAD3611A}" dt="2025-04-02T13:49:26.551" v="3255" actId="20577"/>
        <pc:sldMkLst>
          <pc:docMk/>
          <pc:sldMk cId="63478179" sldId="1762"/>
        </pc:sldMkLst>
        <pc:spChg chg="mod">
          <ac:chgData name="Maxime Van den Bossche" userId="7fe40af2-1f61-408d-ab10-22843bce0cef" providerId="ADAL" clId="{F76FF67E-9FF0-4F10-8186-8AD4EAD3611A}" dt="2025-04-02T13:49:26.551" v="3255" actId="20577"/>
          <ac:spMkLst>
            <pc:docMk/>
            <pc:sldMk cId="63478179" sldId="1762"/>
            <ac:spMk id="3" creationId="{0326559E-3F56-0B5C-8E93-732A20134397}"/>
          </ac:spMkLst>
        </pc:spChg>
      </pc:sldChg>
      <pc:sldChg chg="modSp add del mod">
        <pc:chgData name="Maxime Van den Bossche" userId="7fe40af2-1f61-408d-ab10-22843bce0cef" providerId="ADAL" clId="{F76FF67E-9FF0-4F10-8186-8AD4EAD3611A}" dt="2025-04-02T13:06:08.373" v="2183" actId="2696"/>
        <pc:sldMkLst>
          <pc:docMk/>
          <pc:sldMk cId="889170108" sldId="1762"/>
        </pc:sldMkLst>
      </pc:sldChg>
      <pc:sldChg chg="modSp add mod">
        <pc:chgData name="Maxime Van den Bossche" userId="7fe40af2-1f61-408d-ab10-22843bce0cef" providerId="ADAL" clId="{F76FF67E-9FF0-4F10-8186-8AD4EAD3611A}" dt="2025-04-02T13:49:41.354" v="3263" actId="20577"/>
        <pc:sldMkLst>
          <pc:docMk/>
          <pc:sldMk cId="3605740190" sldId="1763"/>
        </pc:sldMkLst>
        <pc:spChg chg="mod">
          <ac:chgData name="Maxime Van den Bossche" userId="7fe40af2-1f61-408d-ab10-22843bce0cef" providerId="ADAL" clId="{F76FF67E-9FF0-4F10-8186-8AD4EAD3611A}" dt="2025-04-02T13:49:41.354" v="3263" actId="20577"/>
          <ac:spMkLst>
            <pc:docMk/>
            <pc:sldMk cId="3605740190" sldId="1763"/>
            <ac:spMk id="3" creationId="{68DF8831-F7C8-B121-F1D7-FBF54B7BFAC1}"/>
          </ac:spMkLst>
        </pc:spChg>
      </pc:sldChg>
      <pc:sldChg chg="modSp add mod">
        <pc:chgData name="Maxime Van den Bossche" userId="7fe40af2-1f61-408d-ab10-22843bce0cef" providerId="ADAL" clId="{F76FF67E-9FF0-4F10-8186-8AD4EAD3611A}" dt="2025-04-02T13:49:44.882" v="3265" actId="20577"/>
        <pc:sldMkLst>
          <pc:docMk/>
          <pc:sldMk cId="2617016994" sldId="1764"/>
        </pc:sldMkLst>
        <pc:spChg chg="mod">
          <ac:chgData name="Maxime Van den Bossche" userId="7fe40af2-1f61-408d-ab10-22843bce0cef" providerId="ADAL" clId="{F76FF67E-9FF0-4F10-8186-8AD4EAD3611A}" dt="2025-04-02T13:49:44.882" v="3265" actId="20577"/>
          <ac:spMkLst>
            <pc:docMk/>
            <pc:sldMk cId="2617016994" sldId="1764"/>
            <ac:spMk id="3" creationId="{F7430DD9-A40D-6EFC-6E88-23C677C70B03}"/>
          </ac:spMkLst>
        </pc:spChg>
      </pc:sldChg>
      <pc:sldChg chg="modSp add del mod">
        <pc:chgData name="Maxime Van den Bossche" userId="7fe40af2-1f61-408d-ab10-22843bce0cef" providerId="ADAL" clId="{F76FF67E-9FF0-4F10-8186-8AD4EAD3611A}" dt="2025-04-02T13:49:58.136" v="3266" actId="2696"/>
        <pc:sldMkLst>
          <pc:docMk/>
          <pc:sldMk cId="3899546770" sldId="1765"/>
        </pc:sldMkLst>
      </pc:sldChg>
      <pc:sldChg chg="modSp add mod">
        <pc:chgData name="Maxime Van den Bossche" userId="7fe40af2-1f61-408d-ab10-22843bce0cef" providerId="ADAL" clId="{F76FF67E-9FF0-4F10-8186-8AD4EAD3611A}" dt="2025-04-02T12:28:18.949" v="745" actId="20577"/>
        <pc:sldMkLst>
          <pc:docMk/>
          <pc:sldMk cId="3167497550" sldId="1766"/>
        </pc:sldMkLst>
        <pc:spChg chg="mod">
          <ac:chgData name="Maxime Van den Bossche" userId="7fe40af2-1f61-408d-ab10-22843bce0cef" providerId="ADAL" clId="{F76FF67E-9FF0-4F10-8186-8AD4EAD3611A}" dt="2025-04-02T12:28:18.949" v="745" actId="20577"/>
          <ac:spMkLst>
            <pc:docMk/>
            <pc:sldMk cId="3167497550" sldId="1766"/>
            <ac:spMk id="3" creationId="{93D666F1-CAF8-9E7B-C62A-6C26B3C9BE9C}"/>
          </ac:spMkLst>
        </pc:spChg>
      </pc:sldChg>
      <pc:sldChg chg="modSp add mod">
        <pc:chgData name="Maxime Van den Bossche" userId="7fe40af2-1f61-408d-ab10-22843bce0cef" providerId="ADAL" clId="{F76FF67E-9FF0-4F10-8186-8AD4EAD3611A}" dt="2025-04-02T13:50:21.833" v="3291" actId="20577"/>
        <pc:sldMkLst>
          <pc:docMk/>
          <pc:sldMk cId="3191062627" sldId="1767"/>
        </pc:sldMkLst>
        <pc:spChg chg="mod">
          <ac:chgData name="Maxime Van den Bossche" userId="7fe40af2-1f61-408d-ab10-22843bce0cef" providerId="ADAL" clId="{F76FF67E-9FF0-4F10-8186-8AD4EAD3611A}" dt="2025-04-02T13:50:21.833" v="3291" actId="20577"/>
          <ac:spMkLst>
            <pc:docMk/>
            <pc:sldMk cId="3191062627" sldId="1767"/>
            <ac:spMk id="3" creationId="{5EAAC2C8-F493-078F-9D15-5AFE30861F12}"/>
          </ac:spMkLst>
        </pc:spChg>
      </pc:sldChg>
      <pc:sldChg chg="addSp delSp modSp add mod ord delAnim">
        <pc:chgData name="Maxime Van den Bossche" userId="7fe40af2-1f61-408d-ab10-22843bce0cef" providerId="ADAL" clId="{F76FF67E-9FF0-4F10-8186-8AD4EAD3611A}" dt="2025-04-03T10:22:19.957" v="6944" actId="1037"/>
        <pc:sldMkLst>
          <pc:docMk/>
          <pc:sldMk cId="2473978830" sldId="1768"/>
        </pc:sldMkLst>
        <pc:spChg chg="add mod">
          <ac:chgData name="Maxime Van den Bossche" userId="7fe40af2-1f61-408d-ab10-22843bce0cef" providerId="ADAL" clId="{F76FF67E-9FF0-4F10-8186-8AD4EAD3611A}" dt="2025-04-02T13:04:38.965" v="2066" actId="6549"/>
          <ac:spMkLst>
            <pc:docMk/>
            <pc:sldMk cId="2473978830" sldId="1768"/>
            <ac:spMk id="16" creationId="{7F3DDA6A-4BC0-8CDA-A69A-FE6619A11ECB}"/>
          </ac:spMkLst>
        </pc:spChg>
        <pc:spChg chg="add mod">
          <ac:chgData name="Maxime Van den Bossche" userId="7fe40af2-1f61-408d-ab10-22843bce0cef" providerId="ADAL" clId="{F76FF67E-9FF0-4F10-8186-8AD4EAD3611A}" dt="2025-04-03T10:22:19.957" v="6944" actId="1037"/>
          <ac:spMkLst>
            <pc:docMk/>
            <pc:sldMk cId="2473978830" sldId="1768"/>
            <ac:spMk id="19" creationId="{72DD0C9E-265F-0A93-83CB-96DCEA73C5A3}"/>
          </ac:spMkLst>
        </pc:spChg>
        <pc:spChg chg="add mod">
          <ac:chgData name="Maxime Van den Bossche" userId="7fe40af2-1f61-408d-ab10-22843bce0cef" providerId="ADAL" clId="{F76FF67E-9FF0-4F10-8186-8AD4EAD3611A}" dt="2025-04-03T10:22:19.957" v="6944" actId="1037"/>
          <ac:spMkLst>
            <pc:docMk/>
            <pc:sldMk cId="2473978830" sldId="1768"/>
            <ac:spMk id="22" creationId="{A64CBA2A-4A80-DBF0-0234-1292BA566A75}"/>
          </ac:spMkLst>
        </pc:spChg>
        <pc:spChg chg="add mod">
          <ac:chgData name="Maxime Van den Bossche" userId="7fe40af2-1f61-408d-ab10-22843bce0cef" providerId="ADAL" clId="{F76FF67E-9FF0-4F10-8186-8AD4EAD3611A}" dt="2025-04-03T10:22:19.957" v="6944" actId="1037"/>
          <ac:spMkLst>
            <pc:docMk/>
            <pc:sldMk cId="2473978830" sldId="1768"/>
            <ac:spMk id="23" creationId="{8F8E4649-DE35-2E1C-4514-D7D39EA2C3A6}"/>
          </ac:spMkLst>
        </pc:spChg>
        <pc:spChg chg="add mod">
          <ac:chgData name="Maxime Van den Bossche" userId="7fe40af2-1f61-408d-ab10-22843bce0cef" providerId="ADAL" clId="{F76FF67E-9FF0-4F10-8186-8AD4EAD3611A}" dt="2025-04-03T10:22:19.957" v="6944" actId="1037"/>
          <ac:spMkLst>
            <pc:docMk/>
            <pc:sldMk cId="2473978830" sldId="1768"/>
            <ac:spMk id="24" creationId="{6CF75A98-5806-DC99-7671-BB93A11FF36F}"/>
          </ac:spMkLst>
        </pc:spChg>
        <pc:spChg chg="mod">
          <ac:chgData name="Maxime Van den Bossche" userId="7fe40af2-1f61-408d-ab10-22843bce0cef" providerId="ADAL" clId="{F76FF67E-9FF0-4F10-8186-8AD4EAD3611A}" dt="2025-04-02T13:49:23.267" v="3253" actId="20577"/>
          <ac:spMkLst>
            <pc:docMk/>
            <pc:sldMk cId="2473978830" sldId="1768"/>
            <ac:spMk id="30" creationId="{E1FCA7F8-DFFE-B7D9-8C6C-E21F66958316}"/>
          </ac:spMkLst>
        </pc:spChg>
      </pc:sldChg>
      <pc:sldChg chg="addSp delSp modSp add mod delAnim">
        <pc:chgData name="Maxime Van den Bossche" userId="7fe40af2-1f61-408d-ab10-22843bce0cef" providerId="ADAL" clId="{F76FF67E-9FF0-4F10-8186-8AD4EAD3611A}" dt="2025-04-03T07:26:55.988" v="4153" actId="1036"/>
        <pc:sldMkLst>
          <pc:docMk/>
          <pc:sldMk cId="4022735179" sldId="1769"/>
        </pc:sldMkLst>
        <pc:spChg chg="add mod">
          <ac:chgData name="Maxime Van den Bossche" userId="7fe40af2-1f61-408d-ab10-22843bce0cef" providerId="ADAL" clId="{F76FF67E-9FF0-4F10-8186-8AD4EAD3611A}" dt="2025-04-03T07:26:55.988" v="4153" actId="1036"/>
          <ac:spMkLst>
            <pc:docMk/>
            <pc:sldMk cId="4022735179" sldId="1769"/>
            <ac:spMk id="3" creationId="{3F7170AD-B80B-BD99-0A97-875F0DA14CEB}"/>
          </ac:spMkLst>
        </pc:spChg>
        <pc:spChg chg="add mod">
          <ac:chgData name="Maxime Van den Bossche" userId="7fe40af2-1f61-408d-ab10-22843bce0cef" providerId="ADAL" clId="{F76FF67E-9FF0-4F10-8186-8AD4EAD3611A}" dt="2025-04-03T07:26:55.988" v="4153" actId="1036"/>
          <ac:spMkLst>
            <pc:docMk/>
            <pc:sldMk cId="4022735179" sldId="1769"/>
            <ac:spMk id="11" creationId="{A70F2382-F8D5-FAA8-F804-6E49D96FDF95}"/>
          </ac:spMkLst>
        </pc:spChg>
        <pc:spChg chg="add mod">
          <ac:chgData name="Maxime Van den Bossche" userId="7fe40af2-1f61-408d-ab10-22843bce0cef" providerId="ADAL" clId="{F76FF67E-9FF0-4F10-8186-8AD4EAD3611A}" dt="2025-04-03T07:26:55.988" v="4153" actId="1036"/>
          <ac:spMkLst>
            <pc:docMk/>
            <pc:sldMk cId="4022735179" sldId="1769"/>
            <ac:spMk id="12" creationId="{ADEA71F0-BB73-CCDA-1893-8A5D9871D0BB}"/>
          </ac:spMkLst>
        </pc:spChg>
        <pc:spChg chg="add mod">
          <ac:chgData name="Maxime Van den Bossche" userId="7fe40af2-1f61-408d-ab10-22843bce0cef" providerId="ADAL" clId="{F76FF67E-9FF0-4F10-8186-8AD4EAD3611A}" dt="2025-04-03T07:26:55.988" v="4153" actId="1036"/>
          <ac:spMkLst>
            <pc:docMk/>
            <pc:sldMk cId="4022735179" sldId="1769"/>
            <ac:spMk id="13" creationId="{2E13B293-ABD4-B4D1-F655-121E4F31CBAC}"/>
          </ac:spMkLst>
        </pc:spChg>
        <pc:spChg chg="add mod">
          <ac:chgData name="Maxime Van den Bossche" userId="7fe40af2-1f61-408d-ab10-22843bce0cef" providerId="ADAL" clId="{F76FF67E-9FF0-4F10-8186-8AD4EAD3611A}" dt="2025-04-03T07:26:55.988" v="4153" actId="1036"/>
          <ac:spMkLst>
            <pc:docMk/>
            <pc:sldMk cId="4022735179" sldId="1769"/>
            <ac:spMk id="14" creationId="{24FB64E9-742A-5B02-5F59-3AB931984A3B}"/>
          </ac:spMkLst>
        </pc:spChg>
        <pc:spChg chg="add mod">
          <ac:chgData name="Maxime Van den Bossche" userId="7fe40af2-1f61-408d-ab10-22843bce0cef" providerId="ADAL" clId="{F76FF67E-9FF0-4F10-8186-8AD4EAD3611A}" dt="2025-04-03T07:26:55.988" v="4153" actId="1036"/>
          <ac:spMkLst>
            <pc:docMk/>
            <pc:sldMk cId="4022735179" sldId="1769"/>
            <ac:spMk id="15" creationId="{2FDA8A05-9DB0-C223-405B-71056A8EAEE3}"/>
          </ac:spMkLst>
        </pc:spChg>
        <pc:spChg chg="mod">
          <ac:chgData name="Maxime Van den Bossche" userId="7fe40af2-1f61-408d-ab10-22843bce0cef" providerId="ADAL" clId="{F76FF67E-9FF0-4F10-8186-8AD4EAD3611A}" dt="2025-04-03T07:24:24.166" v="3947" actId="5793"/>
          <ac:spMkLst>
            <pc:docMk/>
            <pc:sldMk cId="4022735179" sldId="1769"/>
            <ac:spMk id="12291" creationId="{E671B9CB-AE9D-DB71-AA9E-E261E83E36EC}"/>
          </ac:spMkLst>
        </pc:spChg>
      </pc:sldChg>
      <pc:sldChg chg="addSp delSp modSp mod delAnim modAnim">
        <pc:chgData name="Maxime Van den Bossche" userId="7fe40af2-1f61-408d-ab10-22843bce0cef" providerId="ADAL" clId="{F76FF67E-9FF0-4F10-8186-8AD4EAD3611A}" dt="2025-04-03T07:51:12.245" v="4757" actId="1035"/>
        <pc:sldMkLst>
          <pc:docMk/>
          <pc:sldMk cId="2903587581" sldId="1770"/>
        </pc:sldMkLst>
        <pc:spChg chg="add mod">
          <ac:chgData name="Maxime Van den Bossche" userId="7fe40af2-1f61-408d-ab10-22843bce0cef" providerId="ADAL" clId="{F76FF67E-9FF0-4F10-8186-8AD4EAD3611A}" dt="2025-04-03T07:51:12.245" v="4757" actId="1035"/>
          <ac:spMkLst>
            <pc:docMk/>
            <pc:sldMk cId="2903587581" sldId="1770"/>
            <ac:spMk id="3" creationId="{A77C3246-C52E-BD74-5DE5-0DB9104C5962}"/>
          </ac:spMkLst>
        </pc:spChg>
        <pc:spChg chg="mod">
          <ac:chgData name="Maxime Van den Bossche" userId="7fe40af2-1f61-408d-ab10-22843bce0cef" providerId="ADAL" clId="{F76FF67E-9FF0-4F10-8186-8AD4EAD3611A}" dt="2025-04-03T07:42:49.143" v="4541" actId="1035"/>
          <ac:spMkLst>
            <pc:docMk/>
            <pc:sldMk cId="2903587581" sldId="1770"/>
            <ac:spMk id="5" creationId="{38C8AFAA-1DB9-03C3-4125-5B19C8C0A7E0}"/>
          </ac:spMkLst>
        </pc:spChg>
        <pc:spChg chg="add mod">
          <ac:chgData name="Maxime Van den Bossche" userId="7fe40af2-1f61-408d-ab10-22843bce0cef" providerId="ADAL" clId="{F76FF67E-9FF0-4F10-8186-8AD4EAD3611A}" dt="2025-04-03T07:47:49.810" v="4672" actId="6549"/>
          <ac:spMkLst>
            <pc:docMk/>
            <pc:sldMk cId="2903587581" sldId="1770"/>
            <ac:spMk id="6" creationId="{AEA37435-45B2-1E45-FE89-1553A5B1F3DC}"/>
          </ac:spMkLst>
        </pc:spChg>
        <pc:spChg chg="mod">
          <ac:chgData name="Maxime Van den Bossche" userId="7fe40af2-1f61-408d-ab10-22843bce0cef" providerId="ADAL" clId="{F76FF67E-9FF0-4F10-8186-8AD4EAD3611A}" dt="2025-04-03T07:35:53.469" v="4241"/>
          <ac:spMkLst>
            <pc:docMk/>
            <pc:sldMk cId="2903587581" sldId="1770"/>
            <ac:spMk id="8" creationId="{4C672E0E-37F2-EF5A-2BA0-4B9A3284C4FD}"/>
          </ac:spMkLst>
        </pc:spChg>
        <pc:spChg chg="add mod">
          <ac:chgData name="Maxime Van den Bossche" userId="7fe40af2-1f61-408d-ab10-22843bce0cef" providerId="ADAL" clId="{F76FF67E-9FF0-4F10-8186-8AD4EAD3611A}" dt="2025-04-03T07:50:22.833" v="4747" actId="20577"/>
          <ac:spMkLst>
            <pc:docMk/>
            <pc:sldMk cId="2903587581" sldId="1770"/>
            <ac:spMk id="10" creationId="{E1905412-DF47-8579-7D06-36006FB7A68B}"/>
          </ac:spMkLst>
        </pc:spChg>
        <pc:spChg chg="mod">
          <ac:chgData name="Maxime Van den Bossche" userId="7fe40af2-1f61-408d-ab10-22843bce0cef" providerId="ADAL" clId="{F76FF67E-9FF0-4F10-8186-8AD4EAD3611A}" dt="2025-04-02T13:49:28.827" v="3257" actId="20577"/>
          <ac:spMkLst>
            <pc:docMk/>
            <pc:sldMk cId="2903587581" sldId="1770"/>
            <ac:spMk id="30" creationId="{B6305D45-A88E-D1D1-50E2-78B240B268B3}"/>
          </ac:spMkLst>
        </pc:spChg>
        <pc:spChg chg="mod">
          <ac:chgData name="Maxime Van den Bossche" userId="7fe40af2-1f61-408d-ab10-22843bce0cef" providerId="ADAL" clId="{F76FF67E-9FF0-4F10-8186-8AD4EAD3611A}" dt="2025-04-03T07:42:44.575" v="4527" actId="6549"/>
          <ac:spMkLst>
            <pc:docMk/>
            <pc:sldMk cId="2903587581" sldId="1770"/>
            <ac:spMk id="12291" creationId="{3BA8CC8A-7012-3F24-03BD-8480DED5D051}"/>
          </ac:spMkLst>
        </pc:spChg>
        <pc:grpChg chg="add mod">
          <ac:chgData name="Maxime Van den Bossche" userId="7fe40af2-1f61-408d-ab10-22843bce0cef" providerId="ADAL" clId="{F76FF67E-9FF0-4F10-8186-8AD4EAD3611A}" dt="2025-04-03T07:42:35.856" v="4497" actId="1035"/>
          <ac:grpSpMkLst>
            <pc:docMk/>
            <pc:sldMk cId="2903587581" sldId="1770"/>
            <ac:grpSpMk id="7" creationId="{D5180D46-DF4F-1EB0-8D50-1A1AE23222B1}"/>
          </ac:grpSpMkLst>
        </pc:grpChg>
        <pc:picChg chg="add mod">
          <ac:chgData name="Maxime Van den Bossche" userId="7fe40af2-1f61-408d-ab10-22843bce0cef" providerId="ADAL" clId="{F76FF67E-9FF0-4F10-8186-8AD4EAD3611A}" dt="2025-04-03T07:51:12.245" v="4757" actId="1035"/>
          <ac:picMkLst>
            <pc:docMk/>
            <pc:sldMk cId="2903587581" sldId="1770"/>
            <ac:picMk id="4" creationId="{5E1D2C9B-D377-6B36-A03B-9D520840B4EE}"/>
          </ac:picMkLst>
        </pc:picChg>
        <pc:picChg chg="mod">
          <ac:chgData name="Maxime Van den Bossche" userId="7fe40af2-1f61-408d-ab10-22843bce0cef" providerId="ADAL" clId="{F76FF67E-9FF0-4F10-8186-8AD4EAD3611A}" dt="2025-04-03T07:35:53.469" v="4241"/>
          <ac:picMkLst>
            <pc:docMk/>
            <pc:sldMk cId="2903587581" sldId="1770"/>
            <ac:picMk id="9" creationId="{357333C9-59CF-849E-90F7-939185C96E84}"/>
          </ac:picMkLst>
        </pc:picChg>
        <pc:picChg chg="add mod">
          <ac:chgData name="Maxime Van den Bossche" userId="7fe40af2-1f61-408d-ab10-22843bce0cef" providerId="ADAL" clId="{F76FF67E-9FF0-4F10-8186-8AD4EAD3611A}" dt="2025-04-03T07:43:21.628" v="4545" actId="1035"/>
          <ac:picMkLst>
            <pc:docMk/>
            <pc:sldMk cId="2903587581" sldId="1770"/>
            <ac:picMk id="12" creationId="{C010497D-A225-5277-C8B0-ED19BABF7588}"/>
          </ac:picMkLst>
        </pc:picChg>
      </pc:sldChg>
      <pc:sldChg chg="modSp add mod">
        <pc:chgData name="Maxime Van den Bossche" userId="7fe40af2-1f61-408d-ab10-22843bce0cef" providerId="ADAL" clId="{F76FF67E-9FF0-4F10-8186-8AD4EAD3611A}" dt="2025-04-02T13:49:20.890" v="3251" actId="20577"/>
        <pc:sldMkLst>
          <pc:docMk/>
          <pc:sldMk cId="3517347949" sldId="1771"/>
        </pc:sldMkLst>
        <pc:spChg chg="mod">
          <ac:chgData name="Maxime Van den Bossche" userId="7fe40af2-1f61-408d-ab10-22843bce0cef" providerId="ADAL" clId="{F76FF67E-9FF0-4F10-8186-8AD4EAD3611A}" dt="2025-04-02T13:49:20.890" v="3251" actId="20577"/>
          <ac:spMkLst>
            <pc:docMk/>
            <pc:sldMk cId="3517347949" sldId="1771"/>
            <ac:spMk id="3" creationId="{1F0846E4-62E1-D40F-4D4A-7C52BB5C87CD}"/>
          </ac:spMkLst>
        </pc:spChg>
      </pc:sldChg>
      <pc:sldChg chg="delSp modSp add mod">
        <pc:chgData name="Maxime Van den Bossche" userId="7fe40af2-1f61-408d-ab10-22843bce0cef" providerId="ADAL" clId="{F76FF67E-9FF0-4F10-8186-8AD4EAD3611A}" dt="2025-04-03T07:52:42.672" v="4784" actId="5793"/>
        <pc:sldMkLst>
          <pc:docMk/>
          <pc:sldMk cId="1729577942" sldId="1772"/>
        </pc:sldMkLst>
      </pc:sldChg>
      <pc:sldChg chg="modSp add mod">
        <pc:chgData name="Maxime Van den Bossche" userId="7fe40af2-1f61-408d-ab10-22843bce0cef" providerId="ADAL" clId="{F76FF67E-9FF0-4F10-8186-8AD4EAD3611A}" dt="2025-04-03T09:01:37.902" v="6881" actId="948"/>
        <pc:sldMkLst>
          <pc:docMk/>
          <pc:sldMk cId="3394860450" sldId="1773"/>
        </pc:sldMkLst>
        <pc:spChg chg="mod">
          <ac:chgData name="Maxime Van den Bossche" userId="7fe40af2-1f61-408d-ab10-22843bce0cef" providerId="ADAL" clId="{F76FF67E-9FF0-4F10-8186-8AD4EAD3611A}" dt="2025-04-03T09:01:37.902" v="6881" actId="948"/>
          <ac:spMkLst>
            <pc:docMk/>
            <pc:sldMk cId="3394860450" sldId="1773"/>
            <ac:spMk id="3" creationId="{1B1277E1-8B2A-7D19-C1B0-B5D0ACCFF5DD}"/>
          </ac:spMkLst>
        </pc:spChg>
        <pc:spChg chg="mod">
          <ac:chgData name="Maxime Van den Bossche" userId="7fe40af2-1f61-408d-ab10-22843bce0cef" providerId="ADAL" clId="{F76FF67E-9FF0-4F10-8186-8AD4EAD3611A}" dt="2025-04-03T08:59:26.682" v="6843" actId="20577"/>
          <ac:spMkLst>
            <pc:docMk/>
            <pc:sldMk cId="3394860450" sldId="1773"/>
            <ac:spMk id="30" creationId="{BD2EAAB3-0410-9E6A-D779-083ADF743CB1}"/>
          </ac:spMkLst>
        </pc:spChg>
      </pc:sldChg>
      <pc:sldChg chg="new del">
        <pc:chgData name="Maxime Van den Bossche" userId="7fe40af2-1f61-408d-ab10-22843bce0cef" providerId="ADAL" clId="{F76FF67E-9FF0-4F10-8186-8AD4EAD3611A}" dt="2025-04-02T13:58:17.991" v="3293" actId="47"/>
        <pc:sldMkLst>
          <pc:docMk/>
          <pc:sldMk cId="3653159053" sldId="1773"/>
        </pc:sldMkLst>
      </pc:sldChg>
      <pc:sldChg chg="new">
        <pc:chgData name="Maxime Van den Bossche" userId="7fe40af2-1f61-408d-ab10-22843bce0cef" providerId="ADAL" clId="{F76FF67E-9FF0-4F10-8186-8AD4EAD3611A}" dt="2025-04-02T14:00:36.390" v="3409" actId="680"/>
        <pc:sldMkLst>
          <pc:docMk/>
          <pc:sldMk cId="2324541834" sldId="1774"/>
        </pc:sldMkLst>
      </pc:sldChg>
      <pc:sldChg chg="addSp delSp modSp add mod ord delAnim modAnim">
        <pc:chgData name="Maxime Van den Bossche" userId="7fe40af2-1f61-408d-ab10-22843bce0cef" providerId="ADAL" clId="{F76FF67E-9FF0-4F10-8186-8AD4EAD3611A}" dt="2025-04-03T12:23:01.241" v="8990" actId="1037"/>
        <pc:sldMkLst>
          <pc:docMk/>
          <pc:sldMk cId="1385267793" sldId="1775"/>
        </pc:sldMkLst>
        <pc:spChg chg="add mod">
          <ac:chgData name="Maxime Van den Bossche" userId="7fe40af2-1f61-408d-ab10-22843bce0cef" providerId="ADAL" clId="{F76FF67E-9FF0-4F10-8186-8AD4EAD3611A}" dt="2025-04-03T12:03:05.871" v="8140" actId="1035"/>
          <ac:spMkLst>
            <pc:docMk/>
            <pc:sldMk cId="1385267793" sldId="1775"/>
            <ac:spMk id="3" creationId="{8777FAD1-BE1A-722D-68B8-908FCB509023}"/>
          </ac:spMkLst>
        </pc:spChg>
        <pc:spChg chg="mod">
          <ac:chgData name="Maxime Van den Bossche" userId="7fe40af2-1f61-408d-ab10-22843bce0cef" providerId="ADAL" clId="{F76FF67E-9FF0-4F10-8186-8AD4EAD3611A}" dt="2025-04-03T12:04:04.806" v="8223" actId="1036"/>
          <ac:spMkLst>
            <pc:docMk/>
            <pc:sldMk cId="1385267793" sldId="1775"/>
            <ac:spMk id="5" creationId="{B60E5024-1EB9-571D-508E-3EC651E9A7EB}"/>
          </ac:spMkLst>
        </pc:spChg>
        <pc:spChg chg="add mod">
          <ac:chgData name="Maxime Van den Bossche" userId="7fe40af2-1f61-408d-ab10-22843bce0cef" providerId="ADAL" clId="{F76FF67E-9FF0-4F10-8186-8AD4EAD3611A}" dt="2025-04-03T12:23:01.241" v="8990" actId="1037"/>
          <ac:spMkLst>
            <pc:docMk/>
            <pc:sldMk cId="1385267793" sldId="1775"/>
            <ac:spMk id="24" creationId="{1336A45F-B38B-6083-B5D3-812645206ED1}"/>
          </ac:spMkLst>
        </pc:spChg>
        <pc:spChg chg="mod">
          <ac:chgData name="Maxime Van den Bossche" userId="7fe40af2-1f61-408d-ab10-22843bce0cef" providerId="ADAL" clId="{F76FF67E-9FF0-4F10-8186-8AD4EAD3611A}" dt="2025-04-03T08:56:58.411" v="6752"/>
          <ac:spMkLst>
            <pc:docMk/>
            <pc:sldMk cId="1385267793" sldId="1775"/>
            <ac:spMk id="26" creationId="{D549C359-20AE-93CA-A0DE-CC09DC3BA7C0}"/>
          </ac:spMkLst>
        </pc:spChg>
        <pc:spChg chg="add mod">
          <ac:chgData name="Maxime Van den Bossche" userId="7fe40af2-1f61-408d-ab10-22843bce0cef" providerId="ADAL" clId="{F76FF67E-9FF0-4F10-8186-8AD4EAD3611A}" dt="2025-04-03T12:22:47.858" v="8969" actId="1035"/>
          <ac:spMkLst>
            <pc:docMk/>
            <pc:sldMk cId="1385267793" sldId="1775"/>
            <ac:spMk id="33" creationId="{F9515AF5-64D3-9F1A-148A-31357B548697}"/>
          </ac:spMkLst>
        </pc:spChg>
        <pc:spChg chg="add mod">
          <ac:chgData name="Maxime Van den Bossche" userId="7fe40af2-1f61-408d-ab10-22843bce0cef" providerId="ADAL" clId="{F76FF67E-9FF0-4F10-8186-8AD4EAD3611A}" dt="2025-04-03T12:22:47.858" v="8969" actId="1035"/>
          <ac:spMkLst>
            <pc:docMk/>
            <pc:sldMk cId="1385267793" sldId="1775"/>
            <ac:spMk id="34" creationId="{EAF9504D-43EA-C6C7-7AE9-88F4A9F01B01}"/>
          </ac:spMkLst>
        </pc:spChg>
        <pc:spChg chg="add mod">
          <ac:chgData name="Maxime Van den Bossche" userId="7fe40af2-1f61-408d-ab10-22843bce0cef" providerId="ADAL" clId="{F76FF67E-9FF0-4F10-8186-8AD4EAD3611A}" dt="2025-04-03T12:22:47.858" v="8969" actId="1035"/>
          <ac:spMkLst>
            <pc:docMk/>
            <pc:sldMk cId="1385267793" sldId="1775"/>
            <ac:spMk id="35" creationId="{231B76FF-21C2-729D-B82E-F496EFB7F2DE}"/>
          </ac:spMkLst>
        </pc:spChg>
        <pc:spChg chg="add mod">
          <ac:chgData name="Maxime Van den Bossche" userId="7fe40af2-1f61-408d-ab10-22843bce0cef" providerId="ADAL" clId="{F76FF67E-9FF0-4F10-8186-8AD4EAD3611A}" dt="2025-04-03T12:22:47.858" v="8969" actId="1035"/>
          <ac:spMkLst>
            <pc:docMk/>
            <pc:sldMk cId="1385267793" sldId="1775"/>
            <ac:spMk id="37" creationId="{B104869A-CF2F-D989-F23B-B4C98794DC32}"/>
          </ac:spMkLst>
        </pc:spChg>
        <pc:spChg chg="add mod">
          <ac:chgData name="Maxime Van den Bossche" userId="7fe40af2-1f61-408d-ab10-22843bce0cef" providerId="ADAL" clId="{F76FF67E-9FF0-4F10-8186-8AD4EAD3611A}" dt="2025-04-03T12:22:38.648" v="8946" actId="20577"/>
          <ac:spMkLst>
            <pc:docMk/>
            <pc:sldMk cId="1385267793" sldId="1775"/>
            <ac:spMk id="47" creationId="{DB529556-9F0D-A820-81A0-F3CA11F9D028}"/>
          </ac:spMkLst>
        </pc:spChg>
        <pc:spChg chg="add mod">
          <ac:chgData name="Maxime Van den Bossche" userId="7fe40af2-1f61-408d-ab10-22843bce0cef" providerId="ADAL" clId="{F76FF67E-9FF0-4F10-8186-8AD4EAD3611A}" dt="2025-04-03T12:17:03.587" v="8915" actId="1036"/>
          <ac:spMkLst>
            <pc:docMk/>
            <pc:sldMk cId="1385267793" sldId="1775"/>
            <ac:spMk id="48" creationId="{E0CD1322-AFF2-1FE8-D9CB-8EB06F1FF5E0}"/>
          </ac:spMkLst>
        </pc:spChg>
        <pc:grpChg chg="add mod">
          <ac:chgData name="Maxime Van den Bossche" userId="7fe40af2-1f61-408d-ab10-22843bce0cef" providerId="ADAL" clId="{F76FF67E-9FF0-4F10-8186-8AD4EAD3611A}" dt="2025-04-03T12:23:01.241" v="8990" actId="1037"/>
          <ac:grpSpMkLst>
            <pc:docMk/>
            <pc:sldMk cId="1385267793" sldId="1775"/>
            <ac:grpSpMk id="25" creationId="{2E4F0BC4-CA5C-8AA2-22D2-AB7D659628A7}"/>
          </ac:grpSpMkLst>
        </pc:grpChg>
        <pc:picChg chg="mod">
          <ac:chgData name="Maxime Van den Bossche" userId="7fe40af2-1f61-408d-ab10-22843bce0cef" providerId="ADAL" clId="{F76FF67E-9FF0-4F10-8186-8AD4EAD3611A}" dt="2025-04-03T08:56:58.411" v="6752"/>
          <ac:picMkLst>
            <pc:docMk/>
            <pc:sldMk cId="1385267793" sldId="1775"/>
            <ac:picMk id="27" creationId="{5FACFEC1-4E16-AE8A-6F34-264CEF5D8102}"/>
          </ac:picMkLst>
        </pc:picChg>
      </pc:sldChg>
      <pc:sldChg chg="modSp add mod">
        <pc:chgData name="Maxime Van den Bossche" userId="7fe40af2-1f61-408d-ab10-22843bce0cef" providerId="ADAL" clId="{F76FF67E-9FF0-4F10-8186-8AD4EAD3611A}" dt="2025-04-03T10:23:17.183" v="6969" actId="20577"/>
        <pc:sldMkLst>
          <pc:docMk/>
          <pc:sldMk cId="1591175458" sldId="1776"/>
        </pc:sldMkLst>
        <pc:spChg chg="mod">
          <ac:chgData name="Maxime Van den Bossche" userId="7fe40af2-1f61-408d-ab10-22843bce0cef" providerId="ADAL" clId="{F76FF67E-9FF0-4F10-8186-8AD4EAD3611A}" dt="2025-04-03T09:02:44.167" v="6888" actId="20577"/>
          <ac:spMkLst>
            <pc:docMk/>
            <pc:sldMk cId="1591175458" sldId="1776"/>
            <ac:spMk id="3" creationId="{D271D6FE-6C34-A6C4-D1F7-26CE295235BD}"/>
          </ac:spMkLst>
        </pc:spChg>
        <pc:spChg chg="mod">
          <ac:chgData name="Maxime Van den Bossche" userId="7fe40af2-1f61-408d-ab10-22843bce0cef" providerId="ADAL" clId="{F76FF67E-9FF0-4F10-8186-8AD4EAD3611A}" dt="2025-04-03T10:23:17.183" v="6969" actId="20577"/>
          <ac:spMkLst>
            <pc:docMk/>
            <pc:sldMk cId="1591175458" sldId="1776"/>
            <ac:spMk id="30" creationId="{751FF453-F80E-0D57-7A75-47B429385EBB}"/>
          </ac:spMkLst>
        </pc:spChg>
      </pc:sldChg>
      <pc:sldChg chg="delSp add del mod delAnim">
        <pc:chgData name="Maxime Van den Bossche" userId="7fe40af2-1f61-408d-ab10-22843bce0cef" providerId="ADAL" clId="{F76FF67E-9FF0-4F10-8186-8AD4EAD3611A}" dt="2025-04-03T08:57:05.712" v="6754" actId="2696"/>
        <pc:sldMkLst>
          <pc:docMk/>
          <pc:sldMk cId="2227652829" sldId="1776"/>
        </pc:sldMkLst>
      </pc:sldChg>
      <pc:sldChg chg="addSp delSp modSp add mod delAnim">
        <pc:chgData name="Maxime Van den Bossche" userId="7fe40af2-1f61-408d-ab10-22843bce0cef" providerId="ADAL" clId="{F76FF67E-9FF0-4F10-8186-8AD4EAD3611A}" dt="2025-04-03T13:24:39.813" v="11388" actId="21"/>
        <pc:sldMkLst>
          <pc:docMk/>
          <pc:sldMk cId="2341190035" sldId="1777"/>
        </pc:sldMkLst>
      </pc:sldChg>
      <pc:sldChg chg="addSp delSp modSp add mod ord delAnim modAnim">
        <pc:chgData name="Maxime Van den Bossche" userId="7fe40af2-1f61-408d-ab10-22843bce0cef" providerId="ADAL" clId="{F76FF67E-9FF0-4F10-8186-8AD4EAD3611A}" dt="2025-04-03T13:00:54.582" v="10561" actId="1036"/>
        <pc:sldMkLst>
          <pc:docMk/>
          <pc:sldMk cId="3489268690" sldId="1778"/>
        </pc:sldMkLst>
        <pc:spChg chg="add mod">
          <ac:chgData name="Maxime Van den Bossche" userId="7fe40af2-1f61-408d-ab10-22843bce0cef" providerId="ADAL" clId="{F76FF67E-9FF0-4F10-8186-8AD4EAD3611A}" dt="2025-04-03T12:29:23.015" v="9169" actId="5793"/>
          <ac:spMkLst>
            <pc:docMk/>
            <pc:sldMk cId="3489268690" sldId="1778"/>
            <ac:spMk id="3" creationId="{07F8A598-C43C-2E5C-D13C-3E753F18C82D}"/>
          </ac:spMkLst>
        </pc:spChg>
        <pc:spChg chg="add mod">
          <ac:chgData name="Maxime Van den Bossche" userId="7fe40af2-1f61-408d-ab10-22843bce0cef" providerId="ADAL" clId="{F76FF67E-9FF0-4F10-8186-8AD4EAD3611A}" dt="2025-04-03T13:00:50.854" v="10543" actId="255"/>
          <ac:spMkLst>
            <pc:docMk/>
            <pc:sldMk cId="3489268690" sldId="1778"/>
            <ac:spMk id="7" creationId="{BA103DC6-FE52-E104-C348-3570D4B70B27}"/>
          </ac:spMkLst>
        </pc:spChg>
        <pc:spChg chg="add mod">
          <ac:chgData name="Maxime Van den Bossche" userId="7fe40af2-1f61-408d-ab10-22843bce0cef" providerId="ADAL" clId="{F76FF67E-9FF0-4F10-8186-8AD4EAD3611A}" dt="2025-04-03T13:00:54.582" v="10561" actId="1036"/>
          <ac:spMkLst>
            <pc:docMk/>
            <pc:sldMk cId="3489268690" sldId="1778"/>
            <ac:spMk id="17" creationId="{E6BA2E1A-AD78-C718-BDAC-6C9050D8C6F3}"/>
          </ac:spMkLst>
        </pc:spChg>
        <pc:picChg chg="add mod">
          <ac:chgData name="Maxime Van den Bossche" userId="7fe40af2-1f61-408d-ab10-22843bce0cef" providerId="ADAL" clId="{F76FF67E-9FF0-4F10-8186-8AD4EAD3611A}" dt="2025-04-03T13:00:54.582" v="10561" actId="1036"/>
          <ac:picMkLst>
            <pc:docMk/>
            <pc:sldMk cId="3489268690" sldId="1778"/>
            <ac:picMk id="18" creationId="{E47F701B-AC29-B347-793D-2C6831FCE5AE}"/>
          </ac:picMkLst>
        </pc:picChg>
      </pc:sldChg>
      <pc:sldChg chg="addSp delSp modSp add mod delAnim modAnim">
        <pc:chgData name="Maxime Van den Bossche" userId="7fe40af2-1f61-408d-ab10-22843bce0cef" providerId="ADAL" clId="{F76FF67E-9FF0-4F10-8186-8AD4EAD3611A}" dt="2025-04-03T13:54:05.185" v="11507" actId="1038"/>
        <pc:sldMkLst>
          <pc:docMk/>
          <pc:sldMk cId="1629619331" sldId="1779"/>
        </pc:sldMkLst>
        <pc:spChg chg="mod">
          <ac:chgData name="Maxime Van den Bossche" userId="7fe40af2-1f61-408d-ab10-22843bce0cef" providerId="ADAL" clId="{F76FF67E-9FF0-4F10-8186-8AD4EAD3611A}" dt="2025-04-03T13:01:55.294" v="10565" actId="6549"/>
          <ac:spMkLst>
            <pc:docMk/>
            <pc:sldMk cId="1629619331" sldId="1779"/>
            <ac:spMk id="3" creationId="{017B4142-EF3B-A5D4-52D7-15A05F40BCCB}"/>
          </ac:spMkLst>
        </pc:spChg>
        <pc:spChg chg="add mod">
          <ac:chgData name="Maxime Van den Bossche" userId="7fe40af2-1f61-408d-ab10-22843bce0cef" providerId="ADAL" clId="{F76FF67E-9FF0-4F10-8186-8AD4EAD3611A}" dt="2025-04-03T13:16:32.460" v="11131" actId="1076"/>
          <ac:spMkLst>
            <pc:docMk/>
            <pc:sldMk cId="1629619331" sldId="1779"/>
            <ac:spMk id="15" creationId="{268D66A3-AF46-E933-AFB1-8469C08744EA}"/>
          </ac:spMkLst>
        </pc:spChg>
        <pc:spChg chg="add mod">
          <ac:chgData name="Maxime Van den Bossche" userId="7fe40af2-1f61-408d-ab10-22843bce0cef" providerId="ADAL" clId="{F76FF67E-9FF0-4F10-8186-8AD4EAD3611A}" dt="2025-04-03T13:29:32.284" v="11422" actId="1035"/>
          <ac:spMkLst>
            <pc:docMk/>
            <pc:sldMk cId="1629619331" sldId="1779"/>
            <ac:spMk id="16" creationId="{C7BA6762-FA4F-03D7-AD63-C95244904168}"/>
          </ac:spMkLst>
        </pc:spChg>
        <pc:graphicFrameChg chg="add mod modGraphic">
          <ac:chgData name="Maxime Van den Bossche" userId="7fe40af2-1f61-408d-ab10-22843bce0cef" providerId="ADAL" clId="{F76FF67E-9FF0-4F10-8186-8AD4EAD3611A}" dt="2025-04-03T13:54:05.185" v="11507" actId="1038"/>
          <ac:graphicFrameMkLst>
            <pc:docMk/>
            <pc:sldMk cId="1629619331" sldId="1779"/>
            <ac:graphicFrameMk id="10" creationId="{5A4226B4-A3B7-A609-3E6E-B1226612BBB6}"/>
          </ac:graphicFrameMkLst>
        </pc:graphicFrameChg>
      </pc:sldChg>
      <pc:sldChg chg="addSp delSp modSp add mod delAnim modAnim">
        <pc:chgData name="Maxime Van den Bossche" userId="7fe40af2-1f61-408d-ab10-22843bce0cef" providerId="ADAL" clId="{F76FF67E-9FF0-4F10-8186-8AD4EAD3611A}" dt="2025-04-03T13:45:00.248" v="11494" actId="20577"/>
        <pc:sldMkLst>
          <pc:docMk/>
          <pc:sldMk cId="3150222882" sldId="1780"/>
        </pc:sldMkLst>
      </pc:sldChg>
    </pc:docChg>
  </pc:docChgLst>
  <pc:docChgLst>
    <pc:chgData name="Wouter Van Assche" userId="S::wouter.vanassche@kuleuven.be::7cd6eb85-7e2e-4983-890d-261c7e5987f9" providerId="AD" clId="Web-{9E557320-5BEB-2EE7-EB2D-00FD35A339B3}"/>
    <pc:docChg chg="modSld">
      <pc:chgData name="Wouter Van Assche" userId="S::wouter.vanassche@kuleuven.be::7cd6eb85-7e2e-4983-890d-261c7e5987f9" providerId="AD" clId="Web-{9E557320-5BEB-2EE7-EB2D-00FD35A339B3}" dt="2024-06-12T11:38:21.320" v="507" actId="20577"/>
      <pc:docMkLst>
        <pc:docMk/>
      </pc:docMkLst>
      <pc:sldChg chg="modSp">
        <pc:chgData name="Wouter Van Assche" userId="S::wouter.vanassche@kuleuven.be::7cd6eb85-7e2e-4983-890d-261c7e5987f9" providerId="AD" clId="Web-{9E557320-5BEB-2EE7-EB2D-00FD35A339B3}" dt="2024-06-12T08:12:30.991" v="161" actId="20577"/>
        <pc:sldMkLst>
          <pc:docMk/>
          <pc:sldMk cId="2213327358" sldId="1737"/>
        </pc:sldMkLst>
      </pc:sldChg>
      <pc:sldChg chg="modSp">
        <pc:chgData name="Wouter Van Assche" userId="S::wouter.vanassche@kuleuven.be::7cd6eb85-7e2e-4983-890d-261c7e5987f9" providerId="AD" clId="Web-{9E557320-5BEB-2EE7-EB2D-00FD35A339B3}" dt="2024-06-12T09:35:26.617" v="335" actId="20577"/>
        <pc:sldMkLst>
          <pc:docMk/>
          <pc:sldMk cId="2505672370" sldId="1739"/>
        </pc:sldMkLst>
      </pc:sldChg>
      <pc:sldChg chg="addSp delSp modSp addAnim delAnim">
        <pc:chgData name="Wouter Van Assche" userId="S::wouter.vanassche@kuleuven.be::7cd6eb85-7e2e-4983-890d-261c7e5987f9" providerId="AD" clId="Web-{9E557320-5BEB-2EE7-EB2D-00FD35A339B3}" dt="2024-06-12T11:38:21.320" v="507" actId="20577"/>
        <pc:sldMkLst>
          <pc:docMk/>
          <pc:sldMk cId="2500055739" sldId="1751"/>
        </pc:sldMkLst>
      </pc:sldChg>
      <pc:sldChg chg="modSp">
        <pc:chgData name="Wouter Van Assche" userId="S::wouter.vanassche@kuleuven.be::7cd6eb85-7e2e-4983-890d-261c7e5987f9" providerId="AD" clId="Web-{9E557320-5BEB-2EE7-EB2D-00FD35A339B3}" dt="2024-06-12T10:36:51.422" v="340" actId="20577"/>
        <pc:sldMkLst>
          <pc:docMk/>
          <pc:sldMk cId="1829852183" sldId="1754"/>
        </pc:sldMkLst>
      </pc:sldChg>
    </pc:docChg>
  </pc:docChgLst>
  <pc:docChgLst>
    <pc:chgData name="Jan Ooghe" userId="S::jan.ooghe@kuleuven.be::a75f50e2-4678-4bf1-9ea3-465e7ccf8599" providerId="AD" clId="Web-{5F8171FD-D30D-6DD2-D743-97A0C31245B1}"/>
    <pc:docChg chg="modSld">
      <pc:chgData name="Jan Ooghe" userId="S::jan.ooghe@kuleuven.be::a75f50e2-4678-4bf1-9ea3-465e7ccf8599" providerId="AD" clId="Web-{5F8171FD-D30D-6DD2-D743-97A0C31245B1}" dt="2024-05-17T13:50:20.676" v="10" actId="20577"/>
      <pc:docMkLst>
        <pc:docMk/>
      </pc:docMkLst>
      <pc:sldChg chg="modSp">
        <pc:chgData name="Jan Ooghe" userId="S::jan.ooghe@kuleuven.be::a75f50e2-4678-4bf1-9ea3-465e7ccf8599" providerId="AD" clId="Web-{5F8171FD-D30D-6DD2-D743-97A0C31245B1}" dt="2024-05-17T13:50:20.676" v="10" actId="20577"/>
        <pc:sldMkLst>
          <pc:docMk/>
          <pc:sldMk cId="3290677378" sldId="1723"/>
        </pc:sldMkLst>
      </pc:sldChg>
    </pc:docChg>
  </pc:docChgLst>
  <pc:docChgLst>
    <pc:chgData name="Wouter Lampaert" userId="1b1f73bc-7317-4248-98d2-7c15c72d9206" providerId="ADAL" clId="{F73E8C91-41E1-40EE-812D-583A17B4B5A5}"/>
    <pc:docChg chg="custSel addSld delSld modSld sldOrd modSection">
      <pc:chgData name="Wouter Lampaert" userId="1b1f73bc-7317-4248-98d2-7c15c72d9206" providerId="ADAL" clId="{F73E8C91-41E1-40EE-812D-583A17B4B5A5}" dt="2024-01-09T11:17:13.535" v="46" actId="47"/>
      <pc:docMkLst>
        <pc:docMk/>
      </pc:docMkLst>
      <pc:sldChg chg="new">
        <pc:chgData name="Wouter Lampaert" userId="1b1f73bc-7317-4248-98d2-7c15c72d9206" providerId="ADAL" clId="{F73E8C91-41E1-40EE-812D-583A17B4B5A5}" dt="2024-01-09T11:01:30.811" v="0" actId="680"/>
        <pc:sldMkLst>
          <pc:docMk/>
          <pc:sldMk cId="601803973" sldId="1726"/>
        </pc:sldMkLst>
      </pc:sldChg>
      <pc:sldChg chg="del">
        <pc:chgData name="Wouter Lampaert" userId="1b1f73bc-7317-4248-98d2-7c15c72d9206" providerId="ADAL" clId="{F73E8C91-41E1-40EE-812D-583A17B4B5A5}" dt="2024-01-09T11:17:13.535" v="46" actId="47"/>
        <pc:sldMkLst>
          <pc:docMk/>
          <pc:sldMk cId="2810404084" sldId="1726"/>
        </pc:sldMkLst>
      </pc:sldChg>
      <pc:sldChg chg="del ord">
        <pc:chgData name="Wouter Lampaert" userId="1b1f73bc-7317-4248-98d2-7c15c72d9206" providerId="ADAL" clId="{F73E8C91-41E1-40EE-812D-583A17B4B5A5}" dt="2024-01-09T11:01:33.502" v="3" actId="47"/>
        <pc:sldMkLst>
          <pc:docMk/>
          <pc:sldMk cId="601803973" sldId="1727"/>
        </pc:sldMkLst>
      </pc:sldChg>
      <pc:sldChg chg="addSp modSp add mod modNotes">
        <pc:chgData name="Wouter Lampaert" userId="1b1f73bc-7317-4248-98d2-7c15c72d9206" providerId="ADAL" clId="{F73E8C91-41E1-40EE-812D-583A17B4B5A5}" dt="2024-01-09T11:17:03.831" v="40"/>
        <pc:sldMkLst>
          <pc:docMk/>
          <pc:sldMk cId="3822211696" sldId="1727"/>
        </pc:sldMkLst>
      </pc:sldChg>
      <pc:sldChg chg="addSp modSp add mod modNotes">
        <pc:chgData name="Wouter Lampaert" userId="1b1f73bc-7317-4248-98d2-7c15c72d9206" providerId="ADAL" clId="{F73E8C91-41E1-40EE-812D-583A17B4B5A5}" dt="2024-01-09T11:17:03.831" v="41"/>
        <pc:sldMkLst>
          <pc:docMk/>
          <pc:sldMk cId="2828235006" sldId="1728"/>
        </pc:sldMkLst>
      </pc:sldChg>
      <pc:sldChg chg="addSp modSp add mod modNotes">
        <pc:chgData name="Wouter Lampaert" userId="1b1f73bc-7317-4248-98d2-7c15c72d9206" providerId="ADAL" clId="{F73E8C91-41E1-40EE-812D-583A17B4B5A5}" dt="2024-01-09T11:17:03.831" v="42"/>
        <pc:sldMkLst>
          <pc:docMk/>
          <pc:sldMk cId="3898170432" sldId="1729"/>
        </pc:sldMkLst>
      </pc:sldChg>
      <pc:sldChg chg="addSp modSp add mod modNotes">
        <pc:chgData name="Wouter Lampaert" userId="1b1f73bc-7317-4248-98d2-7c15c72d9206" providerId="ADAL" clId="{F73E8C91-41E1-40EE-812D-583A17B4B5A5}" dt="2024-01-09T11:17:03.831" v="43"/>
        <pc:sldMkLst>
          <pc:docMk/>
          <pc:sldMk cId="1118961027" sldId="1730"/>
        </pc:sldMkLst>
      </pc:sldChg>
      <pc:sldChg chg="addSp modSp add mod modNotes">
        <pc:chgData name="Wouter Lampaert" userId="1b1f73bc-7317-4248-98d2-7c15c72d9206" providerId="ADAL" clId="{F73E8C91-41E1-40EE-812D-583A17B4B5A5}" dt="2024-01-09T11:17:03.831" v="44"/>
        <pc:sldMkLst>
          <pc:docMk/>
          <pc:sldMk cId="3297026956" sldId="1731"/>
        </pc:sldMkLst>
      </pc:sldChg>
      <pc:sldChg chg="addSp modSp add mod modNotes">
        <pc:chgData name="Wouter Lampaert" userId="1b1f73bc-7317-4248-98d2-7c15c72d9206" providerId="ADAL" clId="{F73E8C91-41E1-40EE-812D-583A17B4B5A5}" dt="2024-01-09T11:17:03.831" v="45"/>
        <pc:sldMkLst>
          <pc:docMk/>
          <pc:sldMk cId="3419356050" sldId="1732"/>
        </pc:sldMkLst>
      </pc:sldChg>
    </pc:docChg>
  </pc:docChgLst>
  <pc:docChgLst>
    <pc:chgData clId="Web-{FEF08D9B-C367-C8EB-C92C-E4BA4B1F743A}"/>
    <pc:docChg chg="modSld">
      <pc:chgData name="" userId="" providerId="" clId="Web-{FEF08D9B-C367-C8EB-C92C-E4BA4B1F743A}" dt="2024-06-11T08:55:30.281" v="19" actId="20577"/>
      <pc:docMkLst>
        <pc:docMk/>
      </pc:docMkLst>
      <pc:sldChg chg="modSp">
        <pc:chgData name="" userId="" providerId="" clId="Web-{FEF08D9B-C367-C8EB-C92C-E4BA4B1F743A}" dt="2024-06-11T08:55:30.281" v="19" actId="20577"/>
        <pc:sldMkLst>
          <pc:docMk/>
          <pc:sldMk cId="2517957802" sldId="912"/>
        </pc:sldMkLst>
      </pc:sldChg>
    </pc:docChg>
  </pc:docChgLst>
  <pc:docChgLst>
    <pc:chgData name="Wouter Van Assche" userId="S::wouter.vanassche@kuleuven.be::7cd6eb85-7e2e-4983-890d-261c7e5987f9" providerId="AD" clId="Web-{D7E6C6D8-4C9B-6ADE-DC23-12D301BEAF51}"/>
    <pc:docChg chg="modSld">
      <pc:chgData name="Wouter Van Assche" userId="S::wouter.vanassche@kuleuven.be::7cd6eb85-7e2e-4983-890d-261c7e5987f9" providerId="AD" clId="Web-{D7E6C6D8-4C9B-6ADE-DC23-12D301BEAF51}" dt="2024-06-06T14:10:21.469" v="360" actId="20577"/>
      <pc:docMkLst>
        <pc:docMk/>
      </pc:docMkLst>
      <pc:sldChg chg="modSp">
        <pc:chgData name="Wouter Van Assche" userId="S::wouter.vanassche@kuleuven.be::7cd6eb85-7e2e-4983-890d-261c7e5987f9" providerId="AD" clId="Web-{D7E6C6D8-4C9B-6ADE-DC23-12D301BEAF51}" dt="2024-06-06T14:10:21.469" v="360" actId="20577"/>
        <pc:sldMkLst>
          <pc:docMk/>
          <pc:sldMk cId="3947951841" sldId="1716"/>
        </pc:sldMkLst>
      </pc:sldChg>
      <pc:sldChg chg="modSp">
        <pc:chgData name="Wouter Van Assche" userId="S::wouter.vanassche@kuleuven.be::7cd6eb85-7e2e-4983-890d-261c7e5987f9" providerId="AD" clId="Web-{D7E6C6D8-4C9B-6ADE-DC23-12D301BEAF51}" dt="2024-06-06T08:57:44.120" v="2" actId="20577"/>
        <pc:sldMkLst>
          <pc:docMk/>
          <pc:sldMk cId="4263456367" sldId="1721"/>
        </pc:sldMkLst>
      </pc:sldChg>
      <pc:sldChg chg="modSp">
        <pc:chgData name="Wouter Van Assche" userId="S::wouter.vanassche@kuleuven.be::7cd6eb85-7e2e-4983-890d-261c7e5987f9" providerId="AD" clId="Web-{D7E6C6D8-4C9B-6ADE-DC23-12D301BEAF51}" dt="2024-06-06T09:25:34.896" v="346" actId="20577"/>
        <pc:sldMkLst>
          <pc:docMk/>
          <pc:sldMk cId="1532498702" sldId="1722"/>
        </pc:sldMkLst>
      </pc:sldChg>
      <pc:sldChg chg="modSp">
        <pc:chgData name="Wouter Van Assche" userId="S::wouter.vanassche@kuleuven.be::7cd6eb85-7e2e-4983-890d-261c7e5987f9" providerId="AD" clId="Web-{D7E6C6D8-4C9B-6ADE-DC23-12D301BEAF51}" dt="2024-06-06T09:30:55.360" v="357" actId="20577"/>
        <pc:sldMkLst>
          <pc:docMk/>
          <pc:sldMk cId="3963263713" sldId="1723"/>
        </pc:sldMkLst>
      </pc:sldChg>
    </pc:docChg>
  </pc:docChgLst>
  <pc:docChgLst>
    <pc:chgData name="Wouter Van Assche" userId="S::wouter.vanassche@kuleuven.be::7cd6eb85-7e2e-4983-890d-261c7e5987f9" providerId="AD" clId="Web-{DBF92D19-91CF-FE34-C6C3-7DC862A07D06}"/>
    <pc:docChg chg="modSld">
      <pc:chgData name="Wouter Van Assche" userId="S::wouter.vanassche@kuleuven.be::7cd6eb85-7e2e-4983-890d-261c7e5987f9" providerId="AD" clId="Web-{DBF92D19-91CF-FE34-C6C3-7DC862A07D06}" dt="2025-04-28T09:46:50.816" v="9" actId="1076"/>
      <pc:docMkLst>
        <pc:docMk/>
      </pc:docMkLst>
      <pc:sldChg chg="modSp">
        <pc:chgData name="Wouter Van Assche" userId="S::wouter.vanassche@kuleuven.be::7cd6eb85-7e2e-4983-890d-261c7e5987f9" providerId="AD" clId="Web-{DBF92D19-91CF-FE34-C6C3-7DC862A07D06}" dt="2025-04-28T09:46:50.816" v="9" actId="1076"/>
        <pc:sldMkLst>
          <pc:docMk/>
          <pc:sldMk cId="2587501869" sldId="1792"/>
        </pc:sldMkLst>
        <pc:spChg chg="mod">
          <ac:chgData name="Wouter Van Assche" userId="S::wouter.vanassche@kuleuven.be::7cd6eb85-7e2e-4983-890d-261c7e5987f9" providerId="AD" clId="Web-{DBF92D19-91CF-FE34-C6C3-7DC862A07D06}" dt="2025-04-28T09:46:48.082" v="7" actId="14100"/>
          <ac:spMkLst>
            <pc:docMk/>
            <pc:sldMk cId="2587501869" sldId="1792"/>
            <ac:spMk id="3" creationId="{6B2649F3-851C-C7B0-11F3-F3339498B07F}"/>
          </ac:spMkLst>
        </pc:spChg>
        <pc:spChg chg="mod">
          <ac:chgData name="Wouter Van Assche" userId="S::wouter.vanassche@kuleuven.be::7cd6eb85-7e2e-4983-890d-261c7e5987f9" providerId="AD" clId="Web-{DBF92D19-91CF-FE34-C6C3-7DC862A07D06}" dt="2025-04-28T09:46:50.816" v="9" actId="1076"/>
          <ac:spMkLst>
            <pc:docMk/>
            <pc:sldMk cId="2587501869" sldId="1792"/>
            <ac:spMk id="9" creationId="{DB8978A4-5AF3-F144-1871-058E0AFE91CE}"/>
          </ac:spMkLst>
        </pc:spChg>
        <pc:grpChg chg="mod">
          <ac:chgData name="Wouter Van Assche" userId="S::wouter.vanassche@kuleuven.be::7cd6eb85-7e2e-4983-890d-261c7e5987f9" providerId="AD" clId="Web-{DBF92D19-91CF-FE34-C6C3-7DC862A07D06}" dt="2025-04-28T09:46:50.816" v="8" actId="1076"/>
          <ac:grpSpMkLst>
            <pc:docMk/>
            <pc:sldMk cId="2587501869" sldId="1792"/>
            <ac:grpSpMk id="10" creationId="{32320DE8-0759-B4D4-6CED-C127757A192E}"/>
          </ac:grpSpMkLst>
        </pc:grpChg>
      </pc:sldChg>
    </pc:docChg>
  </pc:docChgLst>
  <pc:docChgLst>
    <pc:chgData name="Wouter Lampaert" userId="S::wouter.lampaert@kuleuven.be::1b1f73bc-7317-4248-98d2-7c15c72d9206" providerId="AD" clId="Web-{C26CBB17-2886-C168-599D-7544B49273FF}"/>
    <pc:docChg chg="modSld sldOrd">
      <pc:chgData name="Wouter Lampaert" userId="S::wouter.lampaert@kuleuven.be::1b1f73bc-7317-4248-98d2-7c15c72d9206" providerId="AD" clId="Web-{C26CBB17-2886-C168-599D-7544B49273FF}" dt="2024-05-17T08:21:55.297" v="28" actId="20577"/>
      <pc:docMkLst>
        <pc:docMk/>
      </pc:docMkLst>
      <pc:sldChg chg="ord">
        <pc:chgData name="Wouter Lampaert" userId="S::wouter.lampaert@kuleuven.be::1b1f73bc-7317-4248-98d2-7c15c72d9206" providerId="AD" clId="Web-{C26CBB17-2886-C168-599D-7544B49273FF}" dt="2024-05-17T08:18:16.324" v="13"/>
        <pc:sldMkLst>
          <pc:docMk/>
          <pc:sldMk cId="88847321" sldId="911"/>
        </pc:sldMkLst>
      </pc:sldChg>
      <pc:sldChg chg="modSp">
        <pc:chgData name="Wouter Lampaert" userId="S::wouter.lampaert@kuleuven.be::1b1f73bc-7317-4248-98d2-7c15c72d9206" providerId="AD" clId="Web-{C26CBB17-2886-C168-599D-7544B49273FF}" dt="2024-05-17T08:12:35.114" v="12" actId="14100"/>
        <pc:sldMkLst>
          <pc:docMk/>
          <pc:sldMk cId="1951068259" sldId="972"/>
        </pc:sldMkLst>
      </pc:sldChg>
      <pc:sldChg chg="modSp">
        <pc:chgData name="Wouter Lampaert" userId="S::wouter.lampaert@kuleuven.be::1b1f73bc-7317-4248-98d2-7c15c72d9206" providerId="AD" clId="Web-{C26CBB17-2886-C168-599D-7544B49273FF}" dt="2024-05-17T08:21:55.297" v="28" actId="20577"/>
        <pc:sldMkLst>
          <pc:docMk/>
          <pc:sldMk cId="4023084881" sldId="1647"/>
        </pc:sldMkLst>
      </pc:sldChg>
      <pc:sldChg chg="modSp">
        <pc:chgData name="Wouter Lampaert" userId="S::wouter.lampaert@kuleuven.be::1b1f73bc-7317-4248-98d2-7c15c72d9206" providerId="AD" clId="Web-{C26CBB17-2886-C168-599D-7544B49273FF}" dt="2024-05-17T08:11:09.190" v="10" actId="14100"/>
        <pc:sldMkLst>
          <pc:docMk/>
          <pc:sldMk cId="3349161679" sldId="1717"/>
        </pc:sldMkLst>
      </pc:sldChg>
    </pc:docChg>
  </pc:docChgLst>
  <pc:docChgLst>
    <pc:chgData name="Wouter Van Assche" userId="S::wouter.vanassche@kuleuven.be::7cd6eb85-7e2e-4983-890d-261c7e5987f9" providerId="AD" clId="Web-{ABBA19BF-5EDE-8F11-0A23-747FF0211AC4}"/>
    <pc:docChg chg="delSld modSld modSection">
      <pc:chgData name="Wouter Van Assche" userId="S::wouter.vanassche@kuleuven.be::7cd6eb85-7e2e-4983-890d-261c7e5987f9" providerId="AD" clId="Web-{ABBA19BF-5EDE-8F11-0A23-747FF0211AC4}" dt="2025-05-02T15:09:21.219" v="11" actId="14100"/>
      <pc:docMkLst>
        <pc:docMk/>
      </pc:docMkLst>
      <pc:sldChg chg="modSp">
        <pc:chgData name="Wouter Van Assche" userId="S::wouter.vanassche@kuleuven.be::7cd6eb85-7e2e-4983-890d-261c7e5987f9" providerId="AD" clId="Web-{ABBA19BF-5EDE-8F11-0A23-747FF0211AC4}" dt="2025-05-02T15:08:31.046" v="2" actId="20577"/>
        <pc:sldMkLst>
          <pc:docMk/>
          <pc:sldMk cId="976923125" sldId="1825"/>
        </pc:sldMkLst>
        <pc:spChg chg="mod">
          <ac:chgData name="Wouter Van Assche" userId="S::wouter.vanassche@kuleuven.be::7cd6eb85-7e2e-4983-890d-261c7e5987f9" providerId="AD" clId="Web-{ABBA19BF-5EDE-8F11-0A23-747FF0211AC4}" dt="2025-05-02T15:08:31.046" v="2" actId="20577"/>
          <ac:spMkLst>
            <pc:docMk/>
            <pc:sldMk cId="976923125" sldId="1825"/>
            <ac:spMk id="6" creationId="{FDBE1F7D-6C03-CFD7-879D-4714C8F6587D}"/>
          </ac:spMkLst>
        </pc:spChg>
      </pc:sldChg>
      <pc:sldChg chg="del">
        <pc:chgData name="Wouter Van Assche" userId="S::wouter.vanassche@kuleuven.be::7cd6eb85-7e2e-4983-890d-261c7e5987f9" providerId="AD" clId="Web-{ABBA19BF-5EDE-8F11-0A23-747FF0211AC4}" dt="2025-05-02T15:08:13.920" v="0"/>
        <pc:sldMkLst>
          <pc:docMk/>
          <pc:sldMk cId="2218339556" sldId="1826"/>
        </pc:sldMkLst>
      </pc:sldChg>
      <pc:sldChg chg="modSp">
        <pc:chgData name="Wouter Van Assche" userId="S::wouter.vanassche@kuleuven.be::7cd6eb85-7e2e-4983-890d-261c7e5987f9" providerId="AD" clId="Web-{ABBA19BF-5EDE-8F11-0A23-747FF0211AC4}" dt="2025-05-02T15:08:39.827" v="4" actId="20577"/>
        <pc:sldMkLst>
          <pc:docMk/>
          <pc:sldMk cId="1694527152" sldId="1828"/>
        </pc:sldMkLst>
        <pc:spChg chg="mod">
          <ac:chgData name="Wouter Van Assche" userId="S::wouter.vanassche@kuleuven.be::7cd6eb85-7e2e-4983-890d-261c7e5987f9" providerId="AD" clId="Web-{ABBA19BF-5EDE-8F11-0A23-747FF0211AC4}" dt="2025-05-02T15:08:39.827" v="4" actId="20577"/>
          <ac:spMkLst>
            <pc:docMk/>
            <pc:sldMk cId="1694527152" sldId="1828"/>
            <ac:spMk id="6" creationId="{964BC4A6-5CB8-FEE2-7657-DA03EF60899B}"/>
          </ac:spMkLst>
        </pc:spChg>
      </pc:sldChg>
      <pc:sldChg chg="addSp modSp">
        <pc:chgData name="Wouter Van Assche" userId="S::wouter.vanassche@kuleuven.be::7cd6eb85-7e2e-4983-890d-261c7e5987f9" providerId="AD" clId="Web-{ABBA19BF-5EDE-8F11-0A23-747FF0211AC4}" dt="2025-05-02T15:09:07.062" v="9" actId="20577"/>
        <pc:sldMkLst>
          <pc:docMk/>
          <pc:sldMk cId="1052876348" sldId="1829"/>
        </pc:sldMkLst>
        <pc:spChg chg="mod">
          <ac:chgData name="Wouter Van Assche" userId="S::wouter.vanassche@kuleuven.be::7cd6eb85-7e2e-4983-890d-261c7e5987f9" providerId="AD" clId="Web-{ABBA19BF-5EDE-8F11-0A23-747FF0211AC4}" dt="2025-05-02T15:09:02.515" v="7" actId="20577"/>
          <ac:spMkLst>
            <pc:docMk/>
            <pc:sldMk cId="1052876348" sldId="1829"/>
            <ac:spMk id="4" creationId="{9EEB0F8A-117C-B1F9-05F9-C92D3C872AAF}"/>
          </ac:spMkLst>
        </pc:spChg>
        <pc:spChg chg="mod">
          <ac:chgData name="Wouter Van Assche" userId="S::wouter.vanassche@kuleuven.be::7cd6eb85-7e2e-4983-890d-261c7e5987f9" providerId="AD" clId="Web-{ABBA19BF-5EDE-8F11-0A23-747FF0211AC4}" dt="2025-05-02T15:08:33.342" v="3" actId="20577"/>
          <ac:spMkLst>
            <pc:docMk/>
            <pc:sldMk cId="1052876348" sldId="1829"/>
            <ac:spMk id="6" creationId="{F28903EF-0275-1543-EC19-770C4E659A8C}"/>
          </ac:spMkLst>
        </pc:spChg>
      </pc:sldChg>
      <pc:sldChg chg="modSp">
        <pc:chgData name="Wouter Van Assche" userId="S::wouter.vanassche@kuleuven.be::7cd6eb85-7e2e-4983-890d-261c7e5987f9" providerId="AD" clId="Web-{ABBA19BF-5EDE-8F11-0A23-747FF0211AC4}" dt="2025-05-02T15:09:21.219" v="11" actId="14100"/>
        <pc:sldMkLst>
          <pc:docMk/>
          <pc:sldMk cId="1255933126" sldId="1846"/>
        </pc:sldMkLst>
        <pc:spChg chg="mod">
          <ac:chgData name="Wouter Van Assche" userId="S::wouter.vanassche@kuleuven.be::7cd6eb85-7e2e-4983-890d-261c7e5987f9" providerId="AD" clId="Web-{ABBA19BF-5EDE-8F11-0A23-747FF0211AC4}" dt="2025-05-02T15:09:21.219" v="11" actId="14100"/>
          <ac:spMkLst>
            <pc:docMk/>
            <pc:sldMk cId="1255933126" sldId="1846"/>
            <ac:spMk id="5" creationId="{E03D7C82-F5F1-AAA0-B614-86CD4C163D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nl-B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6185198-F140-406E-8F04-DE9D809B9791}" type="datetimeFigureOut">
              <a:rPr lang="nl-BE" sz="1100">
                <a:latin typeface="Arial" pitchFamily="34" charset="0"/>
                <a:cs typeface="Arial" pitchFamily="34" charset="0"/>
              </a:rPr>
              <a:pPr/>
              <a:t>5/05/2025</a:t>
            </a:fld>
            <a:endParaRPr lang="nl-B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nl-BE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A024B3E-C6E9-4CB0-843C-3CD5676655AA}" type="slidenum">
              <a:rPr lang="nl-BE" sz="1100"/>
              <a:pPr/>
              <a:t>‹#›</a:t>
            </a:fld>
            <a:endParaRPr lang="nl-BE" sz="1100"/>
          </a:p>
        </p:txBody>
      </p:sp>
    </p:spTree>
    <p:extLst>
      <p:ext uri="{BB962C8B-B14F-4D97-AF65-F5344CB8AC3E}">
        <p14:creationId xmlns:p14="http://schemas.microsoft.com/office/powerpoint/2010/main" val="397321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7AF0A2F9-EF49-41B3-9E69-7CDBDC14786A}" type="datetimeFigureOut">
              <a:rPr lang="nl-BE" smtClean="0"/>
              <a:pPr/>
              <a:t>5/05/2025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576000" y="4536000"/>
            <a:ext cx="6144000" cy="434700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100">
                <a:latin typeface="Arial" pitchFamily="34" charset="0"/>
                <a:cs typeface="Arial" pitchFamily="34" charset="0"/>
              </a:defRPr>
            </a:lvl1pPr>
          </a:lstStyle>
          <a:p>
            <a:fld id="{17C257C2-8D60-4760-88CB-024AF3EEC641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7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510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F806-4D80-C3CD-1ADA-12444888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BB897E-1C9C-6FAC-53CD-E83C4BF1B2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D29A1-B005-DFB7-69F3-C533D17A5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F9676-0C6C-E919-2387-E23EAFF06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86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2A86D-36D4-0D3A-0468-BC284FFE3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67366-B47C-7D55-1C65-7847D9292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16085F-EE8B-4C07-C8CD-E8530AFE3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8921F-A071-7F41-63DB-895B91AB3A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3F2C-1ACF-C19B-189C-F8544B2F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757B83E-3824-83C5-3FA9-77D80D3BD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827DAC4-4123-E8C5-07B7-AAA045C20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934519-7D46-040B-C101-AD45ACB27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90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0F3B6-67B0-DE4D-7CDC-36749ECF6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39C5A09-214D-EED4-DC53-6CFC0C65E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4004491-7DC1-935B-E750-17342BA4F2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2FA9528-07D5-B286-3ED1-B898D5204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624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F731C-BFB3-F943-694B-2DA68B7D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D9672E0-E7DA-5D54-6B17-8858D1376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8DA0630-514B-EF50-C289-F47FFE2C6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620D7C-47AD-C343-FF5E-F67CAA6A9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7532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1D35D-011A-B837-AEBE-17259D0D5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C5B7B46-8E44-9DF4-DD00-120453A7D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6FD071F-BA2E-833C-398C-C5E4A47C5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C7D731-0DF5-2C08-5EEE-2C8ECBAEF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2593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19ABB-CAE4-2641-A611-B1FA79A8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084E7DB-91FC-E8E4-FA69-F3F528487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7FE36E7-C304-5369-D610-EB71B2567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7067C9D-798C-CD2F-5123-DCA383EF7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3863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DB42B-2155-6871-436B-A6099E5A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AD0BAA3-69AB-681D-ABAF-80947E51B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7EAE27A-EE45-5BCD-F407-59C1A2C1C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D18F8E-4EA9-4F4E-4F38-A619027EC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178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E3543-57BF-96FE-4854-504C74E8F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0B5B32F-7261-9AB0-9F72-63842FFC6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F7E5512-9C8D-9D6E-3303-B954BABCF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F6F1449-B6A4-6A3F-3FBF-FC0439415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9972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6BB07-82A8-D355-0B1B-FF1BCC2D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54B569B-B44F-F00D-F0F9-31CF24FFF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8F434E8-C00C-0261-268C-AF4996821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460A699-265D-B6E6-2968-499F90B82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91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09234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AC0A8-FF98-4E56-6119-CAEEF2F1A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24D2D5E-3943-10ED-EF93-D71749D35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0F8E156-832A-3407-D03D-F7F182CC9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AFA230-5DC4-C4D3-6E94-AAE29A1CC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0926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2D81-0C1D-0D25-7E58-FDE054D4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1B75274-AE99-0013-193E-735AF22D9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E6C33F4-F241-924C-FCD1-8C022737D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375A2CE-B611-4983-F785-226B2DE40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4931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01FDD-96AB-84C5-E0FD-CFB43188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E780A56-BAE1-26BC-D230-41BE8A05C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90FFE0B-FB35-24FB-C916-24542382F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83E965-141D-8BBE-38EC-E1E4DF8DD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41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5E691-A335-281C-18DA-1EB2E476C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BA6AB7-DC26-D38A-7C1A-3ABE4D831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0110D-5EF9-80BB-C37F-40E1733B2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0E18E-6737-DF3D-36E1-FC2E1B9A6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7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463F2-68E2-3E7C-24CB-A2CF06E32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2DD0A-D05E-1D74-B296-EB2DA72A4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41FA0-85B6-906F-4241-61682372B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BD9A7-93B4-8B75-A482-A196F2DDB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8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7384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5C7C-EA6F-784E-319B-469F34DCC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16D3CB-26FB-BFFC-4468-B94DC412D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64F40-1B35-FBA2-5693-9758B7281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76A9A-588D-2A2A-D1E3-24CDF7068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10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B13D5-F1D2-62A0-C5E5-98BAAFAE4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F41AF0-7FAD-66E0-C1CD-99D423D81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4F9FE-EFBC-2E40-ABFA-6E9D40E2D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11D2A-5958-05F8-E0CD-75C85B670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4170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56B0E-D324-7426-D6D3-E8E399DDD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596B3-EF3A-0439-9BC0-968525401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3EE9D-8207-F8C4-B7F2-03F53A253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D1232-5154-48FB-57EB-FCB123F9D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089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05E36-9AA9-72AB-CB08-F843D62B1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71308-2EA5-8AE2-B676-BEF969691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F7FAA-4B60-B1B8-7E1B-BA0A2F2E5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FC7C-5832-27AF-6CF7-3D7430339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3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3902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DF2A5-8FC6-79FD-7026-DE8EFC51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DF9758C-F918-52E8-CA73-6A16176ED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CD364E3-DE7D-5C7C-55A6-6493DB20B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B450EA-CA98-67E6-1490-D231DBF7A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364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B9EAC-9242-18C4-7EBA-01B74A4A0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8D4FD-D469-646F-7C5E-D952C66A2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20F52-4EE2-CC10-CCD0-763B2F341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D9174-8637-B0F8-08CD-7C5D8C3C79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0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E8D7F-05B1-6DBE-D88C-CE81F6CF2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C3287F2-985B-6401-7EF3-A94B83F42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C5ED872-83EE-6D63-EBF3-493C2D78F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8C9D902-8D3C-E558-BBE0-E4B50BA1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257C2-8D60-4760-88CB-024AF3EEC641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25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04634-DBDA-7385-6CE5-A4D316D5E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EE88CD-50D8-8B72-E66F-379446B89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CCFC8-EF35-4BC1-5B68-6948E823C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78EB2-AB76-EEA9-9334-382F95EE65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4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F0DF8-5938-3447-6D8F-9469325F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9747C-6E21-392B-09AD-CF32E591B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8307D-27D7-0EF0-5CF4-D10AF00E2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A9264-B3CE-53C1-B1BA-0DF5B80C1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67D3A-53C5-436C-98E7-077C76BAA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9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50" y="392645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6" y="-3456972"/>
            <a:ext cx="3833929" cy="121981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44" y="3602038"/>
            <a:ext cx="11848256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4"/>
            <a:ext cx="2743200" cy="365125"/>
          </a:xfrm>
          <a:prstGeom prst="rect">
            <a:avLst/>
          </a:prstGeom>
        </p:spPr>
        <p:txBody>
          <a:bodyPr/>
          <a:lstStyle/>
          <a:p>
            <a:fld id="{AA2065AC-7EB1-C24F-8A42-535006515600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600" y="6356352"/>
            <a:ext cx="212124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/>
          <p:nvPr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5" y="5970675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347648" y="6245614"/>
            <a:ext cx="179147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sz="135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7FEF7-704B-9F41-A667-02488DE8B1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91344" y="2175874"/>
            <a:ext cx="11848256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0945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94550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39743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27594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1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75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0482600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720000" y="1349999"/>
            <a:ext cx="11112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</a:lstStyle>
          <a:p>
            <a:pPr lvl="0"/>
            <a:r>
              <a:rPr lang="nl-NL"/>
              <a:t>Klik en typ de tekst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-27384"/>
            <a:ext cx="111120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0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7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1" y="6384346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F35D8031-C8E5-48F8-A3B6-81643B27A3AF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40" y="6229447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2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50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cleuven/local-software-installations-tier2-lunchbo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hpcinfo@kuleuven.be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X86-64#Microarchitecture_level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nda-forge.org/docs/maintainer/knowledge_base/#microarch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nvidia.com/hpc-sdk/archive/22.9/hpc-sdk-release-notes/index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conda-forge/conda-tre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nda-forge.org/docs/maintainer/knowledge_base/#switching-blas-implementation" TargetMode="External"/><Relationship Id="rId4" Type="http://schemas.openxmlformats.org/officeDocument/2006/relationships/hyperlink" Target="https://pypi.org/project/pipdeptree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17/07/quick-way-of-installing-all-your-old-r-libraries-on-a-new-devic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hpc.ugent.be/Linux/setting_up_python_virtual_environments/#vsc-venv-python-virtual-environment-wrapper-scrip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compute/software/r_package_management.html#standard-r-package-installatio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software.intel.com/content/www/us/en/develop/articles/using-intel-distribution-for-python-with-anaconda.html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naconda.com/docs/tools/working-with-conda/environments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-extension.intel.com/" TargetMode="Externa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api-src/oneAPI-samples/blob/master/AI-and-Analytics/Features-and-Functionality/IntelPyTorch_TrainingOptimizations_AMX_BF16/" TargetMode="Externa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lr-org.com/dependencies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vscentrum.be/leuven/wice_advanced_guide.html#compiling-software" TargetMode="External"/><Relationship Id="rId3" Type="http://schemas.openxmlformats.org/officeDocument/2006/relationships/hyperlink" Target="https://docs.vscentrum.be/software/software_development.html" TargetMode="External"/><Relationship Id="rId7" Type="http://schemas.openxmlformats.org/officeDocument/2006/relationships/hyperlink" Target="https://docs.vscentrum.be/software/singularity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vscentrum.be/software/perl_package_management.html" TargetMode="External"/><Relationship Id="rId11" Type="http://schemas.openxmlformats.org/officeDocument/2006/relationships/hyperlink" Target="https://hpcleuven.github.io/artifactory-doc" TargetMode="External"/><Relationship Id="rId5" Type="http://schemas.openxmlformats.org/officeDocument/2006/relationships/hyperlink" Target="https://docs.vscentrum.be/software/r_package_management.html" TargetMode="External"/><Relationship Id="rId10" Type="http://schemas.openxmlformats.org/officeDocument/2006/relationships/hyperlink" Target="https://docs.vscentrum.be/leuven/leuven_module_system.html" TargetMode="External"/><Relationship Id="rId4" Type="http://schemas.openxmlformats.org/officeDocument/2006/relationships/hyperlink" Target="https://docs.vscentrum.be/software/python_package_management.html" TargetMode="External"/><Relationship Id="rId9" Type="http://schemas.openxmlformats.org/officeDocument/2006/relationships/hyperlink" Target="https://docs.vscentrum.be/leuven/services/openondemand.html" TargetMode="Externa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training-material/blob/master/R/Conda" TargetMode="External"/><Relationship Id="rId3" Type="http://schemas.openxmlformats.org/officeDocument/2006/relationships/hyperlink" Target="https://github.com/gjbex/Containers-for-HPC" TargetMode="External"/><Relationship Id="rId7" Type="http://schemas.openxmlformats.org/officeDocument/2006/relationships/hyperlink" Target="https://github.com/gjbex/CI-exampl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gjbex/IO-performance" TargetMode="External"/><Relationship Id="rId11" Type="http://schemas.openxmlformats.org/officeDocument/2006/relationships/hyperlink" Target="https://github.com/hpcleuven/local-software-installations-tier2-lunchbox" TargetMode="External"/><Relationship Id="rId5" Type="http://schemas.openxmlformats.org/officeDocument/2006/relationships/hyperlink" Target="https://github.com/gjbex/Best-practices-for-data-science-on-HPC" TargetMode="External"/><Relationship Id="rId10" Type="http://schemas.openxmlformats.org/officeDocument/2006/relationships/hyperlink" Target="https://github.com/hpcleuven/R-best-practices" TargetMode="External"/><Relationship Id="rId4" Type="http://schemas.openxmlformats.org/officeDocument/2006/relationships/hyperlink" Target="https://github.com/gjbex/Code-optimization" TargetMode="External"/><Relationship Id="rId9" Type="http://schemas.openxmlformats.org/officeDocument/2006/relationships/hyperlink" Target="https://github.com/hpcleuven/Best-practices-for-R-on-HPC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asybuild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gamblin.github.io/pubs/archspec-canopie-hpc-2020.pdf" TargetMode="External"/><Relationship Id="rId5" Type="http://schemas.openxmlformats.org/officeDocument/2006/relationships/hyperlink" Target="https://docs.nvidia.com/hpc-sdk/compilers/hpc-compilers-user-guide" TargetMode="External"/><Relationship Id="rId4" Type="http://schemas.openxmlformats.org/officeDocument/2006/relationships/hyperlink" Target="https://pypackaging-native.github.io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7146" y="834138"/>
            <a:ext cx="10694608" cy="2088232"/>
          </a:xfrm>
        </p:spPr>
        <p:txBody>
          <a:bodyPr>
            <a:normAutofit/>
          </a:bodyPr>
          <a:lstStyle/>
          <a:p>
            <a:r>
              <a:rPr lang="en-US" sz="5400" b="1">
                <a:latin typeface="FlandersArtSans-Regular"/>
              </a:rPr>
              <a:t>Best practices for local software installations on HPC Tier-2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274072">
            <a:off x="5885038" y="4603005"/>
            <a:ext cx="6858000" cy="189301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dirty="0"/>
              <a:t> Maxime Van den Bossche            </a:t>
            </a:r>
            <a:r>
              <a:rPr lang="en-US" sz="1800" dirty="0"/>
              <a:t> Wouter Van Assche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E51A7B-5F04-0A75-DC9B-6838DC5CF5A7}"/>
              </a:ext>
            </a:extLst>
          </p:cNvPr>
          <p:cNvSpPr/>
          <p:nvPr/>
        </p:nvSpPr>
        <p:spPr>
          <a:xfrm rot="21233744">
            <a:off x="1061946" y="3426758"/>
            <a:ext cx="2550218" cy="1547177"/>
          </a:xfrm>
          <a:prstGeom prst="roundRect">
            <a:avLst>
              <a:gd name="adj" fmla="val 10250"/>
            </a:avLst>
          </a:prstGeom>
          <a:solidFill>
            <a:schemeClr val="bg1"/>
          </a:solidFill>
          <a:ln w="76200">
            <a:solidFill>
              <a:srgbClr val="B51F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B51F1B"/>
                </a:solidFill>
              </a:rPr>
              <a:t>Lunchbox</a:t>
            </a:r>
          </a:p>
          <a:p>
            <a:pPr algn="ctr"/>
            <a:r>
              <a:rPr lang="en-US" sz="3600" b="1">
                <a:solidFill>
                  <a:srgbClr val="B51F1B"/>
                </a:solidFill>
              </a:rPr>
              <a:t>edition</a:t>
            </a:r>
            <a:endParaRPr lang="nl-BE" sz="3600" b="1">
              <a:solidFill>
                <a:srgbClr val="B51F1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83CFD-4BAE-60DF-02A4-1DBD3F1C4EC2}"/>
              </a:ext>
            </a:extLst>
          </p:cNvPr>
          <p:cNvSpPr txBox="1"/>
          <p:nvPr/>
        </p:nvSpPr>
        <p:spPr>
          <a:xfrm>
            <a:off x="5648706" y="6221458"/>
            <a:ext cx="6414516" cy="369332"/>
          </a:xfrm>
          <a:prstGeom prst="rect">
            <a:avLst/>
          </a:prstGeom>
          <a:solidFill>
            <a:srgbClr val="DB6C30"/>
          </a:solidFill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F2F2F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nl-BE" dirty="0" err="1">
                <a:solidFill>
                  <a:srgbClr val="F2F2F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hpcleuven</a:t>
            </a:r>
            <a:r>
              <a:rPr lang="nl-BE" dirty="0">
                <a:solidFill>
                  <a:srgbClr val="F2F2F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/local-software-installations-tier2-lunchbox</a:t>
            </a:r>
            <a:endParaRPr lang="nl-BE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5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75"/>
    </mc:Choice>
    <mc:Fallback xmlns="">
      <p:transition advTm="40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B2F08-A194-B751-7353-426FC7A2C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A99DEC8-6616-8E4A-7C49-B19A88063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b="7982"/>
          <a:stretch>
            <a:fillRect/>
          </a:stretch>
        </p:blipFill>
        <p:spPr/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EBC2E9-FF9A-864B-45A8-F1CDAB538635}"/>
              </a:ext>
            </a:extLst>
          </p:cNvPr>
          <p:cNvSpPr/>
          <p:nvPr/>
        </p:nvSpPr>
        <p:spPr>
          <a:xfrm>
            <a:off x="0" y="3071446"/>
            <a:ext cx="6359066" cy="2743200"/>
          </a:xfrm>
          <a:prstGeom prst="roundRect">
            <a:avLst>
              <a:gd name="adj" fmla="val 77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4D314-CDF2-9397-7A50-F417B4C0AC0D}"/>
              </a:ext>
            </a:extLst>
          </p:cNvPr>
          <p:cNvSpPr txBox="1"/>
          <p:nvPr/>
        </p:nvSpPr>
        <p:spPr>
          <a:xfrm>
            <a:off x="382638" y="4182439"/>
            <a:ext cx="5513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Roboto" panose="02000000000000000000" pitchFamily="2" charset="0"/>
              </a:rPr>
              <a:t>What to consider: performance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D630-57C6-FDE8-88DF-892BDCD7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9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88"/>
    </mc:Choice>
    <mc:Fallback xmlns="">
      <p:transition advTm="1198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11</a:t>
            </a:fld>
            <a:endParaRPr lang="nl-BE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19998" y="1361595"/>
            <a:ext cx="10563697" cy="2481369"/>
          </a:xfrm>
          <a:ln w="19050">
            <a:noFill/>
          </a:ln>
        </p:spPr>
        <p:txBody>
          <a:bodyPr/>
          <a:lstStyle/>
          <a:p>
            <a:r>
              <a:rPr lang="en-US"/>
              <a:t>Compute, storage and energy resources are scarce and so need to be used efficiently!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nl-BE"/>
              <a:t>  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br>
              <a:rPr lang="nl-BE"/>
            </a:br>
            <a:r>
              <a:rPr lang="nl-BE"/>
              <a:t>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18" name="Rechthoek: afgeronde hoeken 41">
            <a:extLst>
              <a:ext uri="{FF2B5EF4-FFF2-40B4-BE49-F238E27FC236}">
                <a16:creationId xmlns:a16="http://schemas.microsoft.com/office/drawing/2014/main" id="{B87EF8F1-7970-197A-4E7B-D76DF6BB033A}"/>
              </a:ext>
            </a:extLst>
          </p:cNvPr>
          <p:cNvSpPr/>
          <p:nvPr/>
        </p:nvSpPr>
        <p:spPr>
          <a:xfrm>
            <a:off x="1351701" y="3950003"/>
            <a:ext cx="9401643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Runtime options are of course also influential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 sz="2100">
                <a:solidFill>
                  <a:schemeClr val="tx1"/>
                </a:solidFill>
              </a:rPr>
              <a:t>(e.g. choosing the number of processes or threads)</a:t>
            </a:r>
          </a:p>
        </p:txBody>
      </p:sp>
      <p:grpSp>
        <p:nvGrpSpPr>
          <p:cNvPr id="19" name="Groep 42">
            <a:extLst>
              <a:ext uri="{FF2B5EF4-FFF2-40B4-BE49-F238E27FC236}">
                <a16:creationId xmlns:a16="http://schemas.microsoft.com/office/drawing/2014/main" id="{1123E2F8-3723-23CA-A9A4-71C830DD66AE}"/>
              </a:ext>
            </a:extLst>
          </p:cNvPr>
          <p:cNvGrpSpPr/>
          <p:nvPr/>
        </p:nvGrpSpPr>
        <p:grpSpPr>
          <a:xfrm>
            <a:off x="904351" y="4023008"/>
            <a:ext cx="898288" cy="687672"/>
            <a:chOff x="646793" y="4235742"/>
            <a:chExt cx="898288" cy="687672"/>
          </a:xfrm>
        </p:grpSpPr>
        <p:sp>
          <p:nvSpPr>
            <p:cNvPr id="20" name="Gelijkbenige driehoek 43">
              <a:extLst>
                <a:ext uri="{FF2B5EF4-FFF2-40B4-BE49-F238E27FC236}">
                  <a16:creationId xmlns:a16="http://schemas.microsoft.com/office/drawing/2014/main" id="{C0E46467-611E-4AC4-86EA-72BB2D47F62D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1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9E3593B9-4890-5C36-5F24-154411ED1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28" name="Rechthoek: afgeronde hoeken 41">
            <a:extLst>
              <a:ext uri="{FF2B5EF4-FFF2-40B4-BE49-F238E27FC236}">
                <a16:creationId xmlns:a16="http://schemas.microsoft.com/office/drawing/2014/main" id="{9AAF42AA-F5D6-1176-4AF4-DC6F6583372F}"/>
              </a:ext>
            </a:extLst>
          </p:cNvPr>
          <p:cNvSpPr/>
          <p:nvPr/>
        </p:nvSpPr>
        <p:spPr>
          <a:xfrm>
            <a:off x="1351701" y="2010266"/>
            <a:ext cx="9401643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On Tier-2, try to make sure that your installations are at least moderately optimized (if significant resources are involved)</a:t>
            </a:r>
          </a:p>
        </p:txBody>
      </p:sp>
      <p:grpSp>
        <p:nvGrpSpPr>
          <p:cNvPr id="29" name="Groep 42">
            <a:extLst>
              <a:ext uri="{FF2B5EF4-FFF2-40B4-BE49-F238E27FC236}">
                <a16:creationId xmlns:a16="http://schemas.microsoft.com/office/drawing/2014/main" id="{BC816DAA-9A2A-B8FB-9BB1-09322782AE2D}"/>
              </a:ext>
            </a:extLst>
          </p:cNvPr>
          <p:cNvGrpSpPr/>
          <p:nvPr/>
        </p:nvGrpSpPr>
        <p:grpSpPr>
          <a:xfrm>
            <a:off x="904351" y="2083271"/>
            <a:ext cx="898288" cy="687672"/>
            <a:chOff x="646793" y="4235742"/>
            <a:chExt cx="898288" cy="687672"/>
          </a:xfrm>
        </p:grpSpPr>
        <p:sp>
          <p:nvSpPr>
            <p:cNvPr id="31" name="Gelijkbenige driehoek 43">
              <a:extLst>
                <a:ext uri="{FF2B5EF4-FFF2-40B4-BE49-F238E27FC236}">
                  <a16:creationId xmlns:a16="http://schemas.microsoft.com/office/drawing/2014/main" id="{A8F775B2-2C4E-DB94-0CB5-AC895B7D1BF4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2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EC949E9D-8C4D-BD56-8DBD-6C252DBF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3" name="Rechthoek: afgeronde hoeken 41">
            <a:extLst>
              <a:ext uri="{FF2B5EF4-FFF2-40B4-BE49-F238E27FC236}">
                <a16:creationId xmlns:a16="http://schemas.microsoft.com/office/drawing/2014/main" id="{7B19023B-C13B-5497-A473-EFA9FE467200}"/>
              </a:ext>
            </a:extLst>
          </p:cNvPr>
          <p:cNvSpPr/>
          <p:nvPr/>
        </p:nvSpPr>
        <p:spPr>
          <a:xfrm>
            <a:off x="1351701" y="4938764"/>
            <a:ext cx="9401643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On Tier-1 &amp; Tier-0, resource usage needs to be (near-)optimal</a:t>
            </a:r>
          </a:p>
        </p:txBody>
      </p:sp>
      <p:grpSp>
        <p:nvGrpSpPr>
          <p:cNvPr id="4" name="Groep 42">
            <a:extLst>
              <a:ext uri="{FF2B5EF4-FFF2-40B4-BE49-F238E27FC236}">
                <a16:creationId xmlns:a16="http://schemas.microsoft.com/office/drawing/2014/main" id="{853FE7A1-889E-7A2C-A0A2-EF4B093A0F7E}"/>
              </a:ext>
            </a:extLst>
          </p:cNvPr>
          <p:cNvGrpSpPr/>
          <p:nvPr/>
        </p:nvGrpSpPr>
        <p:grpSpPr>
          <a:xfrm>
            <a:off x="904351" y="5011769"/>
            <a:ext cx="898288" cy="687672"/>
            <a:chOff x="646793" y="4235742"/>
            <a:chExt cx="898288" cy="687672"/>
          </a:xfrm>
        </p:grpSpPr>
        <p:sp>
          <p:nvSpPr>
            <p:cNvPr id="6" name="Gelijkbenige driehoek 43">
              <a:extLst>
                <a:ext uri="{FF2B5EF4-FFF2-40B4-BE49-F238E27FC236}">
                  <a16:creationId xmlns:a16="http://schemas.microsoft.com/office/drawing/2014/main" id="{15F20882-C635-6303-0849-A87EE490411A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7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E06A0278-2932-45DF-31DA-E324B39A2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8" name="Rechthoek: afgeronde hoeken 41">
            <a:extLst>
              <a:ext uri="{FF2B5EF4-FFF2-40B4-BE49-F238E27FC236}">
                <a16:creationId xmlns:a16="http://schemas.microsoft.com/office/drawing/2014/main" id="{4DDFDBDC-A91D-8FBB-2BF4-D0D830B815DB}"/>
              </a:ext>
            </a:extLst>
          </p:cNvPr>
          <p:cNvSpPr/>
          <p:nvPr/>
        </p:nvSpPr>
        <p:spPr>
          <a:xfrm>
            <a:off x="1351701" y="2980969"/>
            <a:ext cx="9401643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Performance considerations may require you to build from source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 sz="2100">
                <a:solidFill>
                  <a:schemeClr val="tx1"/>
                </a:solidFill>
              </a:rPr>
              <a:t>instead of installing precompiled packages</a:t>
            </a:r>
          </a:p>
        </p:txBody>
      </p:sp>
      <p:grpSp>
        <p:nvGrpSpPr>
          <p:cNvPr id="9" name="Groep 42">
            <a:extLst>
              <a:ext uri="{FF2B5EF4-FFF2-40B4-BE49-F238E27FC236}">
                <a16:creationId xmlns:a16="http://schemas.microsoft.com/office/drawing/2014/main" id="{F740B8C2-C7EF-F2AD-5459-C2396BAAD156}"/>
              </a:ext>
            </a:extLst>
          </p:cNvPr>
          <p:cNvGrpSpPr/>
          <p:nvPr/>
        </p:nvGrpSpPr>
        <p:grpSpPr>
          <a:xfrm>
            <a:off x="904351" y="3053974"/>
            <a:ext cx="898288" cy="687672"/>
            <a:chOff x="646793" y="4235742"/>
            <a:chExt cx="898288" cy="687672"/>
          </a:xfrm>
        </p:grpSpPr>
        <p:sp>
          <p:nvSpPr>
            <p:cNvPr id="10" name="Gelijkbenige driehoek 43">
              <a:extLst>
                <a:ext uri="{FF2B5EF4-FFF2-40B4-BE49-F238E27FC236}">
                  <a16:creationId xmlns:a16="http://schemas.microsoft.com/office/drawing/2014/main" id="{72404961-195E-D51F-8555-B66FF8D35AE8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1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0B98F99D-B794-FC85-9FBE-1BB884858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96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6E4C3-B320-9786-B0E8-08A739A6D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CBCFA-4A88-82DF-3F17-3AADBA0D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12</a:t>
            </a:fld>
            <a:endParaRPr lang="nl-BE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9BBCC32-78C8-2A89-C77B-009AD5809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105563"/>
            <a:ext cx="10563697" cy="3585309"/>
          </a:xfrm>
          <a:ln w="19050">
            <a:noFill/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Structure for the performance section:</a:t>
            </a:r>
            <a:br>
              <a:rPr lang="en-US"/>
            </a:br>
            <a:r>
              <a:rPr lang="en-US"/>
              <a:t>- Knowing your application</a:t>
            </a:r>
            <a:br>
              <a:rPr lang="en-US"/>
            </a:br>
            <a:r>
              <a:rPr lang="en-US"/>
              <a:t>- Compiler options: code transformations and microarchitecture tuning</a:t>
            </a:r>
            <a:br>
              <a:rPr lang="en-US"/>
            </a:br>
            <a:r>
              <a:rPr lang="en-US"/>
              <a:t>- Choosing dependency providers (MPI, BLAS, …)</a:t>
            </a:r>
            <a:br>
              <a:rPr lang="en-US"/>
            </a:br>
            <a:r>
              <a:rPr lang="en-US"/>
              <a:t>- Storage considerations</a:t>
            </a:r>
            <a:r>
              <a:rPr lang="nl-BE"/>
              <a:t>  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br>
              <a:rPr lang="nl-BE"/>
            </a:br>
            <a:r>
              <a:rPr lang="nl-BE"/>
              <a:t>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1D85743-1653-B10F-A4A1-8DB06B9493BA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89424F-BF53-B315-1005-B345D15144E9}"/>
              </a:ext>
            </a:extLst>
          </p:cNvPr>
          <p:cNvSpPr txBox="1">
            <a:spLocks noChangeArrowheads="1"/>
          </p:cNvSpPr>
          <p:nvPr/>
        </p:nvSpPr>
        <p:spPr>
          <a:xfrm>
            <a:off x="719999" y="3429000"/>
            <a:ext cx="11378216" cy="2046946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52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C4421-3290-8831-6D9F-904C66A5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28A82-74C8-A2C2-9E46-D31F3323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13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4EAE5BB-02C6-53B6-14E8-30ED60D36875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60E5024-1EB9-571D-508E-3EC651E9A7EB}"/>
              </a:ext>
            </a:extLst>
          </p:cNvPr>
          <p:cNvSpPr txBox="1">
            <a:spLocks noChangeArrowheads="1"/>
          </p:cNvSpPr>
          <p:nvPr/>
        </p:nvSpPr>
        <p:spPr>
          <a:xfrm>
            <a:off x="719999" y="3886200"/>
            <a:ext cx="11378216" cy="2046946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24" name="Rechthoek: afgeronde hoeken 41">
            <a:extLst>
              <a:ext uri="{FF2B5EF4-FFF2-40B4-BE49-F238E27FC236}">
                <a16:creationId xmlns:a16="http://schemas.microsoft.com/office/drawing/2014/main" id="{1336A45F-B38B-6083-B5D3-812645206ED1}"/>
              </a:ext>
            </a:extLst>
          </p:cNvPr>
          <p:cNvSpPr/>
          <p:nvPr/>
        </p:nvSpPr>
        <p:spPr>
          <a:xfrm>
            <a:off x="1382013" y="5254197"/>
            <a:ext cx="9401643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Contact </a:t>
            </a:r>
            <a:r>
              <a:rPr lang="en-US" sz="2100">
                <a:solidFill>
                  <a:schemeClr val="tx1"/>
                </a:solidFill>
                <a:hlinkClick r:id="rId2"/>
              </a:rPr>
              <a:t>hpcinfo@kuleuven.be</a:t>
            </a:r>
            <a:r>
              <a:rPr lang="en-US" sz="2100">
                <a:solidFill>
                  <a:schemeClr val="tx1"/>
                </a:solidFill>
              </a:rPr>
              <a:t> if a performance analysis would require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 sz="2100">
                <a:solidFill>
                  <a:schemeClr val="tx1"/>
                </a:solidFill>
              </a:rPr>
              <a:t>too much effort (but start with providing a minimal representative example)</a:t>
            </a:r>
          </a:p>
        </p:txBody>
      </p:sp>
      <p:grpSp>
        <p:nvGrpSpPr>
          <p:cNvPr id="25" name="Groep 42">
            <a:extLst>
              <a:ext uri="{FF2B5EF4-FFF2-40B4-BE49-F238E27FC236}">
                <a16:creationId xmlns:a16="http://schemas.microsoft.com/office/drawing/2014/main" id="{2E4F0BC4-CA5C-8AA2-22D2-AB7D659628A7}"/>
              </a:ext>
            </a:extLst>
          </p:cNvPr>
          <p:cNvGrpSpPr/>
          <p:nvPr/>
        </p:nvGrpSpPr>
        <p:grpSpPr>
          <a:xfrm>
            <a:off x="934663" y="5327202"/>
            <a:ext cx="898288" cy="687672"/>
            <a:chOff x="646793" y="4235742"/>
            <a:chExt cx="898288" cy="687672"/>
          </a:xfrm>
        </p:grpSpPr>
        <p:sp>
          <p:nvSpPr>
            <p:cNvPr id="26" name="Gelijkbenige driehoek 43">
              <a:extLst>
                <a:ext uri="{FF2B5EF4-FFF2-40B4-BE49-F238E27FC236}">
                  <a16:creationId xmlns:a16="http://schemas.microsoft.com/office/drawing/2014/main" id="{D549C359-20AE-93CA-A0DE-CC09DC3BA7C0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7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5FACFEC1-4E16-AE8A-6F34-264CEF5D8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3" name="Rectangle 3">
            <a:extLst>
              <a:ext uri="{FF2B5EF4-FFF2-40B4-BE49-F238E27FC236}">
                <a16:creationId xmlns:a16="http://schemas.microsoft.com/office/drawing/2014/main" id="{8777FAD1-BE1A-722D-68B8-908FCB509023}"/>
              </a:ext>
            </a:extLst>
          </p:cNvPr>
          <p:cNvSpPr txBox="1">
            <a:spLocks noChangeArrowheads="1"/>
          </p:cNvSpPr>
          <p:nvPr/>
        </p:nvSpPr>
        <p:spPr>
          <a:xfrm>
            <a:off x="719997" y="1034655"/>
            <a:ext cx="10563697" cy="213864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A high-performance installation requires knowledge of your application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515AF5-64D3-9F1A-148A-31357B548697}"/>
              </a:ext>
            </a:extLst>
          </p:cNvPr>
          <p:cNvSpPr txBox="1"/>
          <p:nvPr/>
        </p:nvSpPr>
        <p:spPr>
          <a:xfrm>
            <a:off x="5243205" y="4231310"/>
            <a:ext cx="1170832" cy="81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>
                <a:solidFill>
                  <a:srgbClr val="333639"/>
                </a:solidFill>
              </a:rPr>
              <a:t>GNU</a:t>
            </a:r>
            <a:br>
              <a:rPr lang="en-US" sz="2100">
                <a:solidFill>
                  <a:srgbClr val="333639"/>
                </a:solidFill>
              </a:rPr>
            </a:br>
            <a:r>
              <a:rPr lang="en-US" sz="2100" err="1">
                <a:solidFill>
                  <a:srgbClr val="333639"/>
                </a:solidFill>
              </a:rPr>
              <a:t>gprof</a:t>
            </a:r>
            <a:endParaRPr lang="nl-BE" sz="2100">
              <a:solidFill>
                <a:srgbClr val="333639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F9504D-43EA-C6C7-7AE9-88F4A9F01B01}"/>
              </a:ext>
            </a:extLst>
          </p:cNvPr>
          <p:cNvSpPr txBox="1"/>
          <p:nvPr/>
        </p:nvSpPr>
        <p:spPr>
          <a:xfrm>
            <a:off x="3972189" y="4231232"/>
            <a:ext cx="1398674" cy="81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>
                <a:solidFill>
                  <a:srgbClr val="333639"/>
                </a:solidFill>
              </a:rPr>
              <a:t>Linaro</a:t>
            </a:r>
            <a:br>
              <a:rPr lang="en-US" sz="2100">
                <a:solidFill>
                  <a:srgbClr val="333639"/>
                </a:solidFill>
              </a:rPr>
            </a:br>
            <a:r>
              <a:rPr lang="en-US" sz="2100">
                <a:solidFill>
                  <a:srgbClr val="333639"/>
                </a:solidFill>
              </a:rPr>
              <a:t>Forge</a:t>
            </a:r>
            <a:endParaRPr lang="nl-BE" sz="2100">
              <a:solidFill>
                <a:srgbClr val="333639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B76FF-21C2-729D-B82E-F496EFB7F2DE}"/>
              </a:ext>
            </a:extLst>
          </p:cNvPr>
          <p:cNvSpPr txBox="1"/>
          <p:nvPr/>
        </p:nvSpPr>
        <p:spPr>
          <a:xfrm>
            <a:off x="6466854" y="4231233"/>
            <a:ext cx="1572967" cy="81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>
                <a:solidFill>
                  <a:srgbClr val="333639"/>
                </a:solidFill>
              </a:rPr>
              <a:t>Python</a:t>
            </a:r>
            <a:br>
              <a:rPr lang="en-US" sz="2100">
                <a:solidFill>
                  <a:srgbClr val="333639"/>
                </a:solidFill>
              </a:rPr>
            </a:br>
            <a:r>
              <a:rPr lang="en-US" sz="2100" err="1">
                <a:solidFill>
                  <a:srgbClr val="333639"/>
                </a:solidFill>
              </a:rPr>
              <a:t>cProfile</a:t>
            </a:r>
            <a:endParaRPr lang="nl-BE" sz="2100">
              <a:solidFill>
                <a:srgbClr val="333639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04869A-CF2F-D989-F23B-B4C98794DC32}"/>
              </a:ext>
            </a:extLst>
          </p:cNvPr>
          <p:cNvSpPr txBox="1"/>
          <p:nvPr/>
        </p:nvSpPr>
        <p:spPr>
          <a:xfrm>
            <a:off x="8020301" y="4216070"/>
            <a:ext cx="1572967" cy="81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>
                <a:solidFill>
                  <a:srgbClr val="333639"/>
                </a:solidFill>
              </a:rPr>
              <a:t>R</a:t>
            </a:r>
            <a:br>
              <a:rPr lang="en-US" sz="2100">
                <a:solidFill>
                  <a:srgbClr val="333639"/>
                </a:solidFill>
              </a:rPr>
            </a:br>
            <a:r>
              <a:rPr lang="en-US" sz="2100" err="1">
                <a:solidFill>
                  <a:srgbClr val="333639"/>
                </a:solidFill>
              </a:rPr>
              <a:t>RProf</a:t>
            </a:r>
            <a:endParaRPr lang="nl-BE" sz="2100">
              <a:solidFill>
                <a:srgbClr val="333639"/>
              </a:solidFill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DB529556-9F0D-A820-81A0-F3CA11F9D028}"/>
              </a:ext>
            </a:extLst>
          </p:cNvPr>
          <p:cNvSpPr txBox="1">
            <a:spLocks noChangeArrowheads="1"/>
          </p:cNvSpPr>
          <p:nvPr/>
        </p:nvSpPr>
        <p:spPr>
          <a:xfrm>
            <a:off x="908306" y="2551029"/>
            <a:ext cx="10563697" cy="213864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l-BE"/>
              <a:t>↳ Understanding </a:t>
            </a:r>
            <a:r>
              <a:rPr lang="nl-BE" err="1"/>
              <a:t>its</a:t>
            </a:r>
            <a:r>
              <a:rPr lang="nl-BE"/>
              <a:t> </a:t>
            </a:r>
            <a:r>
              <a:rPr lang="nl-BE" err="1"/>
              <a:t>main</a:t>
            </a:r>
            <a:r>
              <a:rPr lang="nl-BE"/>
              <a:t> hotspots:</a:t>
            </a:r>
            <a:br>
              <a:rPr lang="nl-BE"/>
            </a:br>
            <a:r>
              <a:rPr lang="nl-BE"/>
              <a:t>        </a:t>
            </a:r>
            <a:r>
              <a:rPr lang="nl-BE" err="1"/>
              <a:t>Where</a:t>
            </a:r>
            <a:r>
              <a:rPr lang="nl-BE"/>
              <a:t> is most CPU </a:t>
            </a:r>
            <a:r>
              <a:rPr lang="nl-BE" err="1"/>
              <a:t>and</a:t>
            </a:r>
            <a:r>
              <a:rPr lang="nl-BE"/>
              <a:t>/or GPU time </a:t>
            </a:r>
            <a:r>
              <a:rPr lang="nl-BE" err="1"/>
              <a:t>being</a:t>
            </a:r>
            <a:r>
              <a:rPr lang="nl-BE"/>
              <a:t> </a:t>
            </a:r>
            <a:r>
              <a:rPr lang="nl-BE" err="1"/>
              <a:t>spent</a:t>
            </a:r>
            <a:r>
              <a:rPr lang="nl-BE"/>
              <a:t>?</a:t>
            </a:r>
            <a:br>
              <a:rPr lang="nl-BE"/>
            </a:br>
            <a:r>
              <a:rPr lang="nl-BE"/>
              <a:t>        </a:t>
            </a:r>
            <a:r>
              <a:rPr lang="nl-BE" err="1"/>
              <a:t>Sensitivity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</a:t>
            </a:r>
            <a:r>
              <a:rPr lang="nl-BE" err="1"/>
              <a:t>how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compiling</a:t>
            </a:r>
            <a:r>
              <a:rPr lang="nl-BE"/>
              <a:t> is </a:t>
            </a:r>
            <a:r>
              <a:rPr lang="nl-BE" err="1"/>
              <a:t>done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how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dependencies</a:t>
            </a:r>
            <a:r>
              <a:rPr lang="nl-BE"/>
              <a:t> are </a:t>
            </a:r>
            <a:r>
              <a:rPr lang="nl-BE" err="1"/>
              <a:t>satisfied</a:t>
            </a:r>
            <a:r>
              <a:rPr lang="nl-BE"/>
              <a:t>?</a:t>
            </a:r>
            <a:br>
              <a:rPr lang="nl-BE"/>
            </a:br>
            <a:r>
              <a:rPr lang="nl-BE"/>
              <a:t>        Are </a:t>
            </a:r>
            <a:r>
              <a:rPr lang="nl-BE" err="1"/>
              <a:t>there</a:t>
            </a:r>
            <a:r>
              <a:rPr lang="nl-BE"/>
              <a:t> </a:t>
            </a:r>
            <a:r>
              <a:rPr lang="nl-BE" err="1"/>
              <a:t>other</a:t>
            </a:r>
            <a:r>
              <a:rPr lang="nl-BE"/>
              <a:t> bottlenecks (IO, </a:t>
            </a:r>
            <a:r>
              <a:rPr lang="nl-BE" err="1"/>
              <a:t>communication</a:t>
            </a:r>
            <a:r>
              <a:rPr lang="nl-BE"/>
              <a:t>, …)?</a:t>
            </a:r>
            <a:br>
              <a:rPr lang="nl-BE"/>
            </a:br>
            <a:r>
              <a:rPr lang="nl-BE"/>
              <a:t>        </a:t>
            </a:r>
            <a:r>
              <a:rPr lang="nl-BE" err="1"/>
              <a:t>Profiling</a:t>
            </a:r>
            <a:r>
              <a:rPr lang="nl-BE"/>
              <a:t> tools </a:t>
            </a:r>
            <a:r>
              <a:rPr lang="nl-BE" err="1"/>
              <a:t>can</a:t>
            </a:r>
            <a:r>
              <a:rPr lang="nl-BE"/>
              <a:t> help: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E0CD1322-AFF2-1FE8-D9CB-8EB06F1FF5E0}"/>
              </a:ext>
            </a:extLst>
          </p:cNvPr>
          <p:cNvSpPr txBox="1">
            <a:spLocks noChangeArrowheads="1"/>
          </p:cNvSpPr>
          <p:nvPr/>
        </p:nvSpPr>
        <p:spPr>
          <a:xfrm>
            <a:off x="719997" y="1140483"/>
            <a:ext cx="10563697" cy="1419614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br>
              <a:rPr lang="en-US"/>
            </a:br>
            <a:r>
              <a:rPr lang="en-US"/>
              <a:t>   </a:t>
            </a:r>
            <a:r>
              <a:rPr lang="nl-BE"/>
              <a:t>↳ ‘</a:t>
            </a:r>
            <a:r>
              <a:rPr lang="en-US"/>
              <a:t>Software bill of materials’ (SBOM):</a:t>
            </a:r>
            <a:br>
              <a:rPr lang="en-US"/>
            </a:br>
            <a:r>
              <a:rPr lang="en-US"/>
              <a:t>	What are the major components and dependencies?</a:t>
            </a:r>
            <a:br>
              <a:rPr lang="en-US"/>
            </a:br>
            <a:r>
              <a:rPr lang="en-US"/>
              <a:t>	How are these compiled/interpreted/provided/…? Are there any alternatives?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2338D-4191-6221-569B-2E5717980240}"/>
              </a:ext>
            </a:extLst>
          </p:cNvPr>
          <p:cNvSpPr txBox="1"/>
          <p:nvPr/>
        </p:nvSpPr>
        <p:spPr>
          <a:xfrm>
            <a:off x="9182287" y="4223581"/>
            <a:ext cx="1705984" cy="837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>
                <a:solidFill>
                  <a:srgbClr val="333639"/>
                </a:solidFill>
              </a:rPr>
              <a:t>NVIDIA</a:t>
            </a:r>
            <a:br>
              <a:rPr lang="en-US" sz="2100">
                <a:solidFill>
                  <a:srgbClr val="333639"/>
                </a:solidFill>
              </a:rPr>
            </a:br>
            <a:r>
              <a:rPr lang="en-US" sz="2100">
                <a:solidFill>
                  <a:srgbClr val="333639"/>
                </a:solidFill>
              </a:rPr>
              <a:t>Visual Profiler</a:t>
            </a:r>
            <a:endParaRPr lang="nl-BE" sz="2100">
              <a:solidFill>
                <a:srgbClr val="33363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44848-B3FF-010C-92B1-E6E8943BC76C}"/>
              </a:ext>
            </a:extLst>
          </p:cNvPr>
          <p:cNvSpPr txBox="1"/>
          <p:nvPr/>
        </p:nvSpPr>
        <p:spPr>
          <a:xfrm>
            <a:off x="2631069" y="4223581"/>
            <a:ext cx="1398674" cy="837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>
                <a:solidFill>
                  <a:srgbClr val="333639"/>
                </a:solidFill>
              </a:rPr>
              <a:t>Intel</a:t>
            </a:r>
            <a:br>
              <a:rPr lang="en-US" sz="2100">
                <a:solidFill>
                  <a:srgbClr val="333639"/>
                </a:solidFill>
              </a:rPr>
            </a:br>
            <a:r>
              <a:rPr lang="en-US" sz="2100">
                <a:solidFill>
                  <a:srgbClr val="333639"/>
                </a:solidFill>
              </a:rPr>
              <a:t>Advisor</a:t>
            </a:r>
            <a:endParaRPr lang="nl-BE" sz="2100">
              <a:solidFill>
                <a:srgbClr val="33363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4C209-DFD2-9A21-96CC-A619551B5E70}"/>
              </a:ext>
            </a:extLst>
          </p:cNvPr>
          <p:cNvSpPr txBox="1"/>
          <p:nvPr/>
        </p:nvSpPr>
        <p:spPr>
          <a:xfrm>
            <a:off x="1303730" y="4223581"/>
            <a:ext cx="1398674" cy="814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>
                <a:solidFill>
                  <a:srgbClr val="333639"/>
                </a:solidFill>
              </a:rPr>
              <a:t>Intel</a:t>
            </a:r>
            <a:br>
              <a:rPr lang="en-US" sz="2100">
                <a:solidFill>
                  <a:srgbClr val="333639"/>
                </a:solidFill>
              </a:rPr>
            </a:br>
            <a:r>
              <a:rPr lang="en-US" sz="2100" err="1">
                <a:ea typeface="Open Sans Extrabold" panose="020B0906030804020204" pitchFamily="34" charset="0"/>
                <a:cs typeface="Open Sans Extrabold" panose="020B0906030804020204" pitchFamily="34" charset="0"/>
              </a:rPr>
              <a:t>VTune</a:t>
            </a:r>
            <a:endParaRPr lang="nl-BE" sz="2100"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29413C-A75C-79DF-E845-FF4D1F06BB73}"/>
              </a:ext>
            </a:extLst>
          </p:cNvPr>
          <p:cNvSpPr txBox="1"/>
          <p:nvPr/>
        </p:nvSpPr>
        <p:spPr>
          <a:xfrm>
            <a:off x="11138238" y="4318219"/>
            <a:ext cx="593696" cy="442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00"/>
              </a:lnSpc>
            </a:pPr>
            <a:r>
              <a:rPr lang="en-US" sz="2100">
                <a:solidFill>
                  <a:srgbClr val="333639"/>
                </a:solidFill>
              </a:rPr>
              <a:t>…</a:t>
            </a:r>
            <a:endParaRPr lang="nl-BE" sz="2100">
              <a:solidFill>
                <a:srgbClr val="333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6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/>
      <p:bldP spid="34" grpId="0"/>
      <p:bldP spid="35" grpId="0"/>
      <p:bldP spid="37" grpId="0"/>
      <p:bldP spid="47" grpId="0"/>
      <p:bldP spid="4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14</a:t>
            </a:fld>
            <a:endParaRPr lang="nl-BE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19999" y="1227196"/>
            <a:ext cx="11378216" cy="420630"/>
          </a:xfrm>
          <a:ln w="19050">
            <a:noFill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u="sng"/>
              <a:t>SBOM example</a:t>
            </a:r>
            <a:r>
              <a:rPr lang="en-US"/>
              <a:t>: electronic structure calculations with </a:t>
            </a:r>
            <a:r>
              <a:rPr lang="en-US" err="1"/>
              <a:t>tblite</a:t>
            </a:r>
            <a:r>
              <a:rPr lang="en-US"/>
              <a:t> through a Python interface (ASE)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7AB025-8471-F81B-B425-671E8C49079A}"/>
              </a:ext>
            </a:extLst>
          </p:cNvPr>
          <p:cNvSpPr txBox="1">
            <a:spLocks noChangeArrowheads="1"/>
          </p:cNvSpPr>
          <p:nvPr/>
        </p:nvSpPr>
        <p:spPr>
          <a:xfrm>
            <a:off x="719999" y="3429000"/>
            <a:ext cx="11378216" cy="2046946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AC07779B-8552-B5CB-2A81-5A2E0BE7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05704"/>
              </p:ext>
            </p:extLst>
          </p:nvPr>
        </p:nvGraphicFramePr>
        <p:xfrm>
          <a:off x="661942" y="1676114"/>
          <a:ext cx="1081005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058">
                  <a:extLst>
                    <a:ext uri="{9D8B030D-6E8A-4147-A177-3AD203B41FA5}">
                      <a16:colId xmlns:a16="http://schemas.microsoft.com/office/drawing/2014/main" val="176588736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456562271"/>
                    </a:ext>
                  </a:extLst>
                </a:gridCol>
                <a:gridCol w="5303430">
                  <a:extLst>
                    <a:ext uri="{9D8B030D-6E8A-4147-A177-3AD203B41FA5}">
                      <a16:colId xmlns:a16="http://schemas.microsoft.com/office/drawing/2014/main" val="2029921197"/>
                    </a:ext>
                  </a:extLst>
                </a:gridCol>
              </a:tblGrid>
              <a:tr h="257607">
                <a:tc gridSpan="3">
                  <a:txBody>
                    <a:bodyPr/>
                    <a:lstStyle/>
                    <a:p>
                      <a:r>
                        <a:rPr lang="en-US" sz="2100" b="0"/>
                        <a:t>Component</a:t>
                      </a:r>
                      <a:endParaRPr lang="nl-BE" sz="21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nl-BE" sz="2100"/>
                        <a:t>                            </a:t>
                      </a:r>
                      <a:r>
                        <a:rPr lang="nl-BE" sz="2100" err="1"/>
                        <a:t>Influential</a:t>
                      </a:r>
                      <a:r>
                        <a:rPr lang="nl-BE" sz="2100"/>
                        <a:t> </a:t>
                      </a:r>
                      <a:r>
                        <a:rPr lang="nl-BE" sz="2100" err="1"/>
                        <a:t>choices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17413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nl-BE" sz="2100"/>
                        <a:t>Runscript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9563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100"/>
                        <a:t>└── self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2258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└── calls to 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50296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└── self (Python)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27277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└── calls to NumPy &amp; SciPy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89937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└── self (Python, C/C++)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92829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└── calls to BLAS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09057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└── calls to tblite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026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 └── self (Fortran, OpenMP)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1593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 └── calls to (threaded) LAPACK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7155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1CAAEF2-DF11-6B5E-11BD-7A5938C3C23E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</p:spTree>
    <p:extLst>
      <p:ext uri="{BB962C8B-B14F-4D97-AF65-F5344CB8AC3E}">
        <p14:creationId xmlns:p14="http://schemas.microsoft.com/office/powerpoint/2010/main" val="147446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15</a:t>
            </a:fld>
            <a:endParaRPr lang="nl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7AB025-8471-F81B-B425-671E8C49079A}"/>
              </a:ext>
            </a:extLst>
          </p:cNvPr>
          <p:cNvSpPr txBox="1">
            <a:spLocks noChangeArrowheads="1"/>
          </p:cNvSpPr>
          <p:nvPr/>
        </p:nvSpPr>
        <p:spPr>
          <a:xfrm>
            <a:off x="719999" y="3429000"/>
            <a:ext cx="11378216" cy="2046946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AC07779B-8552-B5CB-2A81-5A2E0BE7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18113"/>
              </p:ext>
            </p:extLst>
          </p:nvPr>
        </p:nvGraphicFramePr>
        <p:xfrm>
          <a:off x="661942" y="1676114"/>
          <a:ext cx="1081005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058">
                  <a:extLst>
                    <a:ext uri="{9D8B030D-6E8A-4147-A177-3AD203B41FA5}">
                      <a16:colId xmlns:a16="http://schemas.microsoft.com/office/drawing/2014/main" val="176588736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456562271"/>
                    </a:ext>
                  </a:extLst>
                </a:gridCol>
                <a:gridCol w="5303430">
                  <a:extLst>
                    <a:ext uri="{9D8B030D-6E8A-4147-A177-3AD203B41FA5}">
                      <a16:colId xmlns:a16="http://schemas.microsoft.com/office/drawing/2014/main" val="2029921197"/>
                    </a:ext>
                  </a:extLst>
                </a:gridCol>
              </a:tblGrid>
              <a:tr h="257607">
                <a:tc gridSpan="3">
                  <a:txBody>
                    <a:bodyPr/>
                    <a:lstStyle/>
                    <a:p>
                      <a:r>
                        <a:rPr lang="en-US" sz="2100" b="0"/>
                        <a:t>Component                                   Performance critical?</a:t>
                      </a:r>
                      <a:endParaRPr lang="nl-BE" sz="21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nl-BE" sz="2100"/>
                        <a:t>                            </a:t>
                      </a:r>
                      <a:r>
                        <a:rPr lang="nl-BE" sz="2100" err="1"/>
                        <a:t>Influential</a:t>
                      </a:r>
                      <a:r>
                        <a:rPr lang="nl-BE" sz="2100"/>
                        <a:t> </a:t>
                      </a:r>
                      <a:r>
                        <a:rPr lang="nl-BE" sz="2100" err="1"/>
                        <a:t>choices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17413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nl-BE" sz="2100"/>
                        <a:t>Runscript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9563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100"/>
                        <a:t>└── self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2258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└── calls to 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50296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└── self (Python)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27277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└── calls to NumPy &amp; SciPy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89937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└── self (Python, C/C++)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92829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└── calls to BLAS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09057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└── calls to tblite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026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 └── self (Fortran, OpenMP)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1593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 └── calls to (threaded) LAPACK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7155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21ED81E-B685-BAEC-29D1-4125D6FF3270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C63AA19-7589-D23E-ED9E-29AD5E0E5761}"/>
              </a:ext>
            </a:extLst>
          </p:cNvPr>
          <p:cNvSpPr txBox="1">
            <a:spLocks noChangeArrowheads="1"/>
          </p:cNvSpPr>
          <p:nvPr/>
        </p:nvSpPr>
        <p:spPr>
          <a:xfrm>
            <a:off x="719999" y="1227196"/>
            <a:ext cx="11378216" cy="420630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SBOM example</a:t>
            </a:r>
            <a:r>
              <a:rPr lang="en-US" dirty="0"/>
              <a:t>: electronic structure calculations with </a:t>
            </a:r>
            <a:r>
              <a:rPr lang="en-US" dirty="0" err="1"/>
              <a:t>tblite</a:t>
            </a:r>
            <a:r>
              <a:rPr lang="en-US" dirty="0"/>
              <a:t> through a Python interface (ASE)</a:t>
            </a:r>
          </a:p>
        </p:txBody>
      </p:sp>
    </p:spTree>
    <p:extLst>
      <p:ext uri="{BB962C8B-B14F-4D97-AF65-F5344CB8AC3E}">
        <p14:creationId xmlns:p14="http://schemas.microsoft.com/office/powerpoint/2010/main" val="149930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16</a:t>
            </a:fld>
            <a:endParaRPr lang="nl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7AB025-8471-F81B-B425-671E8C49079A}"/>
              </a:ext>
            </a:extLst>
          </p:cNvPr>
          <p:cNvSpPr txBox="1">
            <a:spLocks noChangeArrowheads="1"/>
          </p:cNvSpPr>
          <p:nvPr/>
        </p:nvSpPr>
        <p:spPr>
          <a:xfrm>
            <a:off x="719999" y="3429000"/>
            <a:ext cx="11378216" cy="2046946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AC07779B-8552-B5CB-2A81-5A2E0BE7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36881"/>
              </p:ext>
            </p:extLst>
          </p:nvPr>
        </p:nvGraphicFramePr>
        <p:xfrm>
          <a:off x="661942" y="1676114"/>
          <a:ext cx="10810059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8058">
                  <a:extLst>
                    <a:ext uri="{9D8B030D-6E8A-4147-A177-3AD203B41FA5}">
                      <a16:colId xmlns:a16="http://schemas.microsoft.com/office/drawing/2014/main" val="1765887368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1456562271"/>
                    </a:ext>
                  </a:extLst>
                </a:gridCol>
                <a:gridCol w="5303430">
                  <a:extLst>
                    <a:ext uri="{9D8B030D-6E8A-4147-A177-3AD203B41FA5}">
                      <a16:colId xmlns:a16="http://schemas.microsoft.com/office/drawing/2014/main" val="2029921197"/>
                    </a:ext>
                  </a:extLst>
                </a:gridCol>
              </a:tblGrid>
              <a:tr h="257607">
                <a:tc gridSpan="3">
                  <a:txBody>
                    <a:bodyPr/>
                    <a:lstStyle/>
                    <a:p>
                      <a:r>
                        <a:rPr lang="en-US" sz="2100" b="0"/>
                        <a:t>Component                                   Performance critical?              </a:t>
                      </a:r>
                      <a:r>
                        <a:rPr lang="nl-BE" sz="2100" b="0" err="1"/>
                        <a:t>Influential</a:t>
                      </a:r>
                      <a:r>
                        <a:rPr lang="nl-BE" sz="2100" b="0"/>
                        <a:t> </a:t>
                      </a:r>
                      <a:r>
                        <a:rPr lang="nl-BE" sz="2100" b="0" err="1"/>
                        <a:t>choices</a:t>
                      </a:r>
                      <a:endParaRPr lang="nl-BE" sz="21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nl-BE" sz="2100"/>
                        <a:t>                            </a:t>
                      </a:r>
                      <a:r>
                        <a:rPr lang="nl-BE" sz="2100" err="1"/>
                        <a:t>Influential</a:t>
                      </a:r>
                      <a:r>
                        <a:rPr lang="nl-BE" sz="2100"/>
                        <a:t> </a:t>
                      </a:r>
                      <a:r>
                        <a:rPr lang="nl-BE" sz="2100" err="1"/>
                        <a:t>choices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17413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nl-BE" sz="2100"/>
                        <a:t>Runscript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─┐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9563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100"/>
                        <a:t>└── self (Python)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─┤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2258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└── calls to 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solidFill>
                            <a:srgbClr val="F1D4C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─</a:t>
                      </a:r>
                      <a:r>
                        <a:rPr lang="en-US" sz="2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├─ </a:t>
                      </a:r>
                      <a:r>
                        <a:rPr lang="nl-BE" sz="2100"/>
                        <a:t>none (</a:t>
                      </a:r>
                      <a:r>
                        <a:rPr lang="nl-BE" sz="2100" err="1"/>
                        <a:t>only</a:t>
                      </a:r>
                      <a:r>
                        <a:rPr lang="nl-BE" sz="2100"/>
                        <a:t> </a:t>
                      </a:r>
                      <a:r>
                        <a:rPr lang="nl-BE" sz="2100" err="1"/>
                        <a:t>interpreted</a:t>
                      </a:r>
                      <a:r>
                        <a:rPr lang="nl-BE" sz="2100"/>
                        <a:t> code)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50296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└── self (Python)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─┘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27277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└── calls to NumPy &amp; SciPy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89937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└── self (Python, C/C++)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100" err="1"/>
                        <a:t>choice</a:t>
                      </a:r>
                      <a:r>
                        <a:rPr lang="nl-BE" sz="2100"/>
                        <a:t> of C/C++ compiler &amp; compiler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92829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└── calls to BLAS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100" err="1"/>
                        <a:t>choice</a:t>
                      </a:r>
                      <a:r>
                        <a:rPr lang="nl-BE" sz="2100"/>
                        <a:t> of provider (MKL, </a:t>
                      </a:r>
                      <a:r>
                        <a:rPr lang="nl-BE" sz="2100" err="1"/>
                        <a:t>OpenBLAS</a:t>
                      </a:r>
                      <a:r>
                        <a:rPr lang="nl-BE" sz="2100"/>
                        <a:t>, BLIS,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509057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└── calls to tblite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33026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 └── self (Fortran, OpenMP)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100" err="1"/>
                        <a:t>choice</a:t>
                      </a:r>
                      <a:r>
                        <a:rPr lang="nl-BE" sz="2100"/>
                        <a:t> of Fortran compiler &amp; compiler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01593"/>
                  </a:ext>
                </a:extLst>
              </a:tr>
              <a:tr h="257607">
                <a:tc>
                  <a:txBody>
                    <a:bodyPr/>
                    <a:lstStyle/>
                    <a:p>
                      <a:r>
                        <a:rPr lang="en-US" sz="2100"/>
                        <a:t>               └── calls to (threaded) LAPACK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/>
                        <a:t>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2100" err="1"/>
                        <a:t>choice</a:t>
                      </a:r>
                      <a:r>
                        <a:rPr lang="nl-BE" sz="2100"/>
                        <a:t> of provider (MKL, </a:t>
                      </a:r>
                      <a:r>
                        <a:rPr lang="nl-BE" sz="2100" err="1"/>
                        <a:t>OpenBLAS</a:t>
                      </a:r>
                      <a:r>
                        <a:rPr lang="nl-BE" sz="2100"/>
                        <a:t>, BLIS,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7155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A6FCFA0-3097-8D5D-C9DB-1AEE877F66E1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085F1CD-FC07-7AE8-40EF-B7DCBF799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9" y="1227196"/>
            <a:ext cx="11378216" cy="420630"/>
          </a:xfrm>
          <a:ln w="19050">
            <a:noFill/>
          </a:ln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SBOM example</a:t>
            </a:r>
            <a:r>
              <a:rPr lang="en-US" dirty="0"/>
              <a:t>: electronic structure calculations with </a:t>
            </a:r>
            <a:r>
              <a:rPr lang="en-US" dirty="0" err="1"/>
              <a:t>tblite</a:t>
            </a:r>
            <a:r>
              <a:rPr lang="en-US" dirty="0"/>
              <a:t> through a Python interface (ASE)</a:t>
            </a:r>
          </a:p>
        </p:txBody>
      </p:sp>
    </p:spTree>
    <p:extLst>
      <p:ext uri="{BB962C8B-B14F-4D97-AF65-F5344CB8AC3E}">
        <p14:creationId xmlns:p14="http://schemas.microsoft.com/office/powerpoint/2010/main" val="1287657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77745-EF17-5E3C-7C60-9CF8E4DAF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A62FA1-AB6C-AA83-0C38-4B823914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3B4A2E3F-0A67-6DBF-B3A7-B8916E0D703B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7F8A598-C43C-2E5C-D13C-3E753F18C8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6"/>
            <a:ext cx="10563697" cy="687672"/>
          </a:xfrm>
          <a:ln w="19050">
            <a:noFill/>
          </a:ln>
        </p:spPr>
        <p:txBody>
          <a:bodyPr/>
          <a:lstStyle/>
          <a:p>
            <a:r>
              <a:rPr lang="en-US"/>
              <a:t>CPU and GPU performance: compiling options for </a:t>
            </a:r>
            <a:r>
              <a:rPr lang="en-US" sz="2100"/>
              <a:t>code transformations</a:t>
            </a:r>
            <a:br>
              <a:rPr lang="en-US" sz="2100"/>
            </a:br>
            <a:r>
              <a:rPr lang="en-US" sz="2100"/>
              <a:t>                                                   (ways the compiler is allowed to ‘reorganize’ code)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nl-BE"/>
              <a:t>  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br>
              <a:rPr lang="nl-BE"/>
            </a:br>
            <a:r>
              <a:rPr lang="nl-BE"/>
              <a:t>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03DC6-FE52-E104-C348-3570D4B70B27}"/>
              </a:ext>
            </a:extLst>
          </p:cNvPr>
          <p:cNvSpPr txBox="1"/>
          <p:nvPr/>
        </p:nvSpPr>
        <p:spPr>
          <a:xfrm>
            <a:off x="834390" y="1749844"/>
            <a:ext cx="93794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2100"/>
            </a:br>
            <a:r>
              <a:rPr lang="en-US" sz="2100"/>
              <a:t> GCC examples:</a:t>
            </a:r>
            <a:br>
              <a:rPr lang="en-US" sz="2100"/>
            </a:b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funroll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-loops</a:t>
            </a:r>
            <a:br>
              <a:rPr lang="en-US" sz="2100"/>
            </a:b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-loop-vectorize </a:t>
            </a:r>
            <a:r>
              <a:rPr lang="en-US" sz="2100"/>
              <a:t>(default at 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  <a:r>
              <a:rPr lang="en-US" sz="2100"/>
              <a:t>)</a:t>
            </a:r>
          </a:p>
          <a:p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floop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-interchange </a:t>
            </a:r>
            <a:r>
              <a:rPr lang="en-US" sz="2100"/>
              <a:t>(default at 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r>
              <a:rPr lang="en-US" sz="2100"/>
              <a:t>)</a:t>
            </a:r>
          </a:p>
          <a:p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freciprocal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-math </a:t>
            </a:r>
            <a:r>
              <a:rPr lang="en-US" sz="2100"/>
              <a:t>(default at 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100" err="1">
                <a:latin typeface="Courier New" panose="02070309020205020404" pitchFamily="49" charset="0"/>
                <a:cs typeface="Courier New" panose="02070309020205020404" pitchFamily="49" charset="0"/>
              </a:rPr>
              <a:t>Ofast</a:t>
            </a:r>
            <a:r>
              <a:rPr lang="en-US" sz="2100"/>
              <a:t>)</a:t>
            </a:r>
          </a:p>
          <a:p>
            <a:endParaRPr lang="en-US"/>
          </a:p>
          <a:p>
            <a:r>
              <a:rPr lang="en-US"/>
              <a:t>   	</a:t>
            </a:r>
            <a:br>
              <a:rPr lang="en-US"/>
            </a:br>
            <a:endParaRPr lang="en-US"/>
          </a:p>
          <a:p>
            <a:r>
              <a:rPr lang="en-US"/>
              <a:t> </a:t>
            </a:r>
            <a:endParaRPr lang="nl-BE"/>
          </a:p>
        </p:txBody>
      </p:sp>
      <p:sp>
        <p:nvSpPr>
          <p:cNvPr id="17" name="Rechthoek: afgeronde hoeken 33">
            <a:extLst>
              <a:ext uri="{FF2B5EF4-FFF2-40B4-BE49-F238E27FC236}">
                <a16:creationId xmlns:a16="http://schemas.microsoft.com/office/drawing/2014/main" id="{E6BA2E1A-AD78-C718-BDAC-6C9050D8C6F3}"/>
              </a:ext>
            </a:extLst>
          </p:cNvPr>
          <p:cNvSpPr/>
          <p:nvPr/>
        </p:nvSpPr>
        <p:spPr>
          <a:xfrm>
            <a:off x="1443889" y="5145157"/>
            <a:ext cx="8065871" cy="761655"/>
          </a:xfrm>
          <a:prstGeom prst="roundRect">
            <a:avLst>
              <a:gd name="adj" fmla="val 10299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>
                <a:solidFill>
                  <a:schemeClr val="tx1"/>
                </a:solidFill>
              </a:rPr>
              <a:t>See “</a:t>
            </a:r>
            <a:r>
              <a:rPr lang="nl-BE" sz="2100" err="1">
                <a:solidFill>
                  <a:schemeClr val="tx1"/>
                </a:solidFill>
              </a:rPr>
              <a:t>Correctness</a:t>
            </a:r>
            <a:r>
              <a:rPr lang="nl-BE" sz="2100">
                <a:solidFill>
                  <a:schemeClr val="tx1"/>
                </a:solidFill>
              </a:rPr>
              <a:t>” </a:t>
            </a:r>
            <a:r>
              <a:rPr lang="nl-BE" sz="2100" err="1">
                <a:solidFill>
                  <a:schemeClr val="tx1"/>
                </a:solidFill>
              </a:rPr>
              <a:t>section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for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caveats</a:t>
            </a:r>
            <a:endParaRPr lang="nl-BE" sz="2100">
              <a:solidFill>
                <a:schemeClr val="tx1"/>
              </a:solidFill>
            </a:endParaRPr>
          </a:p>
          <a:p>
            <a:pPr marL="540000" lvl="2"/>
            <a:r>
              <a:rPr lang="nl-BE" sz="2100">
                <a:solidFill>
                  <a:schemeClr val="tx1"/>
                </a:solidFill>
              </a:rPr>
              <a:t>In </a:t>
            </a:r>
            <a:r>
              <a:rPr lang="nl-BE" sz="2100" err="1">
                <a:solidFill>
                  <a:schemeClr val="tx1"/>
                </a:solidFill>
              </a:rPr>
              <a:t>general</a:t>
            </a:r>
            <a:r>
              <a:rPr lang="nl-BE" sz="2100">
                <a:solidFill>
                  <a:schemeClr val="tx1"/>
                </a:solidFill>
              </a:rPr>
              <a:t>, </a:t>
            </a:r>
            <a:r>
              <a:rPr lang="nl-BE" sz="2100" err="1">
                <a:solidFill>
                  <a:schemeClr val="tx1"/>
                </a:solidFill>
              </a:rPr>
              <a:t>just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using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nl-BE" sz="2100">
                <a:solidFill>
                  <a:schemeClr val="tx1"/>
                </a:solidFill>
              </a:rPr>
              <a:t> is a </a:t>
            </a:r>
            <a:r>
              <a:rPr lang="nl-BE" sz="2100" err="1">
                <a:solidFill>
                  <a:schemeClr val="tx1"/>
                </a:solidFill>
              </a:rPr>
              <a:t>reasonable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starting</a:t>
            </a:r>
            <a:r>
              <a:rPr lang="nl-BE" sz="2100">
                <a:solidFill>
                  <a:schemeClr val="tx1"/>
                </a:solidFill>
              </a:rPr>
              <a:t> point</a:t>
            </a:r>
          </a:p>
        </p:txBody>
      </p:sp>
      <p:pic>
        <p:nvPicPr>
          <p:cNvPr id="18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E47F701B-AC29-B347-793D-2C6831FC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65" y="5133397"/>
            <a:ext cx="862055" cy="7866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36C586-2862-D971-83E9-2CE44F192C3F}"/>
              </a:ext>
            </a:extLst>
          </p:cNvPr>
          <p:cNvSpPr txBox="1"/>
          <p:nvPr/>
        </p:nvSpPr>
        <p:spPr>
          <a:xfrm>
            <a:off x="6892289" y="2079940"/>
            <a:ext cx="494919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err="1"/>
              <a:t>Nvfortran</a:t>
            </a:r>
            <a:r>
              <a:rPr lang="en-US" sz="2100"/>
              <a:t> examples (for CUDA code):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=unroll </a:t>
            </a:r>
            <a:r>
              <a:rPr lang="en-US" sz="2100"/>
              <a:t>(default at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–O3</a:t>
            </a:r>
            <a:r>
              <a:rPr lang="en-US" sz="2100"/>
              <a:t>)</a:t>
            </a:r>
            <a:br>
              <a:rPr lang="en-US" sz="2100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fastmath</a:t>
            </a:r>
            <a:br>
              <a:rPr lang="en-US" sz="2100"/>
            </a:br>
            <a:endParaRPr lang="en-US" sz="2100"/>
          </a:p>
          <a:p>
            <a:r>
              <a:rPr lang="en-US" sz="2100"/>
              <a:t> </a:t>
            </a:r>
            <a:endParaRPr lang="nl-BE" sz="2100"/>
          </a:p>
        </p:txBody>
      </p:sp>
      <p:sp>
        <p:nvSpPr>
          <p:cNvPr id="9" name="Rechthoek: afgeronde hoeken 41">
            <a:extLst>
              <a:ext uri="{FF2B5EF4-FFF2-40B4-BE49-F238E27FC236}">
                <a16:creationId xmlns:a16="http://schemas.microsoft.com/office/drawing/2014/main" id="{8EEC9CBE-404D-2966-0580-68DD28C607C9}"/>
              </a:ext>
            </a:extLst>
          </p:cNvPr>
          <p:cNvSpPr/>
          <p:nvPr/>
        </p:nvSpPr>
        <p:spPr>
          <a:xfrm>
            <a:off x="1443889" y="4164133"/>
            <a:ext cx="8065871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--help=optimizers</a:t>
            </a:r>
          </a:p>
        </p:txBody>
      </p:sp>
      <p:grpSp>
        <p:nvGrpSpPr>
          <p:cNvPr id="10" name="Groep 42">
            <a:extLst>
              <a:ext uri="{FF2B5EF4-FFF2-40B4-BE49-F238E27FC236}">
                <a16:creationId xmlns:a16="http://schemas.microsoft.com/office/drawing/2014/main" id="{AC1FE865-969F-FC86-17EF-F3326DCC8BCE}"/>
              </a:ext>
            </a:extLst>
          </p:cNvPr>
          <p:cNvGrpSpPr/>
          <p:nvPr/>
        </p:nvGrpSpPr>
        <p:grpSpPr>
          <a:xfrm>
            <a:off x="996539" y="4237138"/>
            <a:ext cx="898288" cy="687672"/>
            <a:chOff x="646793" y="4235742"/>
            <a:chExt cx="898288" cy="687672"/>
          </a:xfrm>
        </p:grpSpPr>
        <p:sp>
          <p:nvSpPr>
            <p:cNvPr id="11" name="Gelijkbenige driehoek 43">
              <a:extLst>
                <a:ext uri="{FF2B5EF4-FFF2-40B4-BE49-F238E27FC236}">
                  <a16:creationId xmlns:a16="http://schemas.microsoft.com/office/drawing/2014/main" id="{D927549F-D5B7-109C-4E8B-C366A4B6A99D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2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77D5CA44-9D8E-3276-5DD9-1F4D82DF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926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4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264FF-90ED-3DC9-C089-A649774D0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6DEEA-4795-F3FE-46AD-5AA2592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18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CC139358-AA75-CFC5-6C78-FBA2BECA0C51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17B4142-EF3B-A5D4-52D7-15A05F40B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5"/>
            <a:ext cx="10563697" cy="775421"/>
          </a:xfrm>
          <a:ln w="19050">
            <a:noFill/>
          </a:ln>
        </p:spPr>
        <p:txBody>
          <a:bodyPr/>
          <a:lstStyle/>
          <a:p>
            <a:r>
              <a:rPr lang="en-US"/>
              <a:t>CPU and GPU performance: compiling options for </a:t>
            </a:r>
            <a:r>
              <a:rPr lang="en-US" sz="2100"/>
              <a:t>microarchitecture tuning</a:t>
            </a:r>
            <a:br>
              <a:rPr lang="en-US" sz="2100"/>
            </a:br>
            <a:r>
              <a:rPr lang="en-US" sz="2100"/>
              <a:t>                                                   (instructions that the compiler is allowed to include)</a:t>
            </a: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br>
              <a:rPr lang="nl-BE"/>
            </a:br>
            <a:r>
              <a:rPr lang="nl-BE"/>
              <a:t>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10" name="Tabel 6">
            <a:extLst>
              <a:ext uri="{FF2B5EF4-FFF2-40B4-BE49-F238E27FC236}">
                <a16:creationId xmlns:a16="http://schemas.microsoft.com/office/drawing/2014/main" id="{5A4226B4-A3B7-A609-3E6E-B1226612B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29220"/>
              </p:ext>
            </p:extLst>
          </p:nvPr>
        </p:nvGraphicFramePr>
        <p:xfrm>
          <a:off x="882349" y="2640173"/>
          <a:ext cx="10238994" cy="311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795">
                  <a:extLst>
                    <a:ext uri="{9D8B030D-6E8A-4147-A177-3AD203B41FA5}">
                      <a16:colId xmlns:a16="http://schemas.microsoft.com/office/drawing/2014/main" val="2660625176"/>
                    </a:ext>
                  </a:extLst>
                </a:gridCol>
                <a:gridCol w="2304047">
                  <a:extLst>
                    <a:ext uri="{9D8B030D-6E8A-4147-A177-3AD203B41FA5}">
                      <a16:colId xmlns:a16="http://schemas.microsoft.com/office/drawing/2014/main" val="1765887368"/>
                    </a:ext>
                  </a:extLst>
                </a:gridCol>
                <a:gridCol w="6154152">
                  <a:extLst>
                    <a:ext uri="{9D8B030D-6E8A-4147-A177-3AD203B41FA5}">
                      <a16:colId xmlns:a16="http://schemas.microsoft.com/office/drawing/2014/main" val="1456562271"/>
                    </a:ext>
                  </a:extLst>
                </a:gridCol>
              </a:tblGrid>
              <a:tr h="818246">
                <a:tc>
                  <a:txBody>
                    <a:bodyPr/>
                    <a:lstStyle/>
                    <a:p>
                      <a:pPr algn="l"/>
                      <a:r>
                        <a:rPr lang="en-US" sz="2100" b="0"/>
                        <a:t>Feature level</a:t>
                      </a:r>
                      <a:endParaRPr lang="nl-BE" sz="2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/>
                        <a:t>SIMD extensions</a:t>
                      </a:r>
                      <a:endParaRPr lang="nl-BE" sz="2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/>
                        <a:t>Example microarchitectures that support it</a:t>
                      </a:r>
                      <a:endParaRPr lang="nl-BE" sz="2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17413"/>
                  </a:ext>
                </a:extLst>
              </a:tr>
              <a:tr h="460264">
                <a:tc>
                  <a:txBody>
                    <a:bodyPr/>
                    <a:lstStyle/>
                    <a:p>
                      <a:r>
                        <a:rPr lang="en-US" sz="2100"/>
                        <a:t>x86-64-v1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SSE, SSE2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Baseline for all x86-64 CPUs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9563"/>
                  </a:ext>
                </a:extLst>
              </a:tr>
              <a:tr h="460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100"/>
                        <a:t>x86-64-v2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100"/>
                        <a:t>+ SSE3, SSE4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Intel Nehalem, AMD Bulldozer, …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2258"/>
                  </a:ext>
                </a:extLst>
              </a:tr>
              <a:tr h="460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x86-64-v3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+ FMA, AVX, AVX2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Intel Haswell, AMD Milan, …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50296"/>
                  </a:ext>
                </a:extLst>
              </a:tr>
              <a:tr h="460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x86-64-v4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+ AVX512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Intel Skylake, AMD Genoa, …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27277"/>
                  </a:ext>
                </a:extLst>
              </a:tr>
              <a:tr h="460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and beyond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+ AMX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Intel Sapphire Rapids, …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8318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68D66A3-AF46-E933-AFB1-8469C08744EA}"/>
              </a:ext>
            </a:extLst>
          </p:cNvPr>
          <p:cNvSpPr txBox="1"/>
          <p:nvPr/>
        </p:nvSpPr>
        <p:spPr>
          <a:xfrm>
            <a:off x="756238" y="1999856"/>
            <a:ext cx="108563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800" lvl="1"/>
            <a:r>
              <a:rPr lang="en-US" sz="2100"/>
              <a:t>Since many years, reaching peak CPU performance requires using advanced SIMD instructions</a:t>
            </a:r>
            <a:endParaRPr lang="nl-BE" sz="2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A6762-FA4F-03D7-AD63-C95244904168}"/>
              </a:ext>
            </a:extLst>
          </p:cNvPr>
          <p:cNvSpPr txBox="1"/>
          <p:nvPr/>
        </p:nvSpPr>
        <p:spPr>
          <a:xfrm>
            <a:off x="792814" y="5883513"/>
            <a:ext cx="1085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800" lvl="1"/>
            <a:r>
              <a:rPr lang="en-US" sz="1600">
                <a:cs typeface="Courier New" panose="02070309020205020404" pitchFamily="49" charset="0"/>
              </a:rPr>
              <a:t>Source: </a:t>
            </a:r>
            <a:r>
              <a:rPr lang="en-US" sz="1600">
                <a:cs typeface="Courier New" panose="02070309020205020404" pitchFamily="49" charset="0"/>
                <a:hlinkClick r:id="rId2"/>
              </a:rPr>
              <a:t>https://en.wikipedia.org/wiki/X86-64#Microarchitecture_levels</a:t>
            </a:r>
            <a:r>
              <a:rPr lang="nl-BE" sz="1600">
                <a:cs typeface="Courier New" panose="02070309020205020404" pitchFamily="49" charset="0"/>
              </a:rPr>
              <a:t> </a:t>
            </a:r>
            <a:endParaRPr lang="en-US" sz="160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1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052A-3AC0-E459-0BB5-4BF65AAD9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002B01-7690-DFEF-61D6-F89F69F2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1C8289D-1BDF-9ECD-4897-E09F23A71212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4" name="Rechthoek: afgeronde hoeken 8">
            <a:extLst>
              <a:ext uri="{FF2B5EF4-FFF2-40B4-BE49-F238E27FC236}">
                <a16:creationId xmlns:a16="http://schemas.microsoft.com/office/drawing/2014/main" id="{1085C4F7-6D93-BB95-B71E-943CC4154FE3}"/>
              </a:ext>
            </a:extLst>
          </p:cNvPr>
          <p:cNvSpPr/>
          <p:nvPr/>
        </p:nvSpPr>
        <p:spPr>
          <a:xfrm>
            <a:off x="1160044" y="2084057"/>
            <a:ext cx="937945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By default, on an x86-64 CPU, all compilers will emit ‘generic’ code that can run anywhere and so</a:t>
            </a:r>
            <a:r>
              <a:rPr lang="en-US" sz="2100" i="1">
                <a:solidFill>
                  <a:schemeClr val="tx1"/>
                </a:solidFill>
              </a:rPr>
              <a:t> only makes use of baseline (x86-64-v1) instructions</a:t>
            </a:r>
            <a:endParaRPr lang="nl-BE" sz="2100" i="1">
              <a:solidFill>
                <a:schemeClr val="tx1"/>
              </a:solidFill>
            </a:endParaRPr>
          </a:p>
        </p:txBody>
      </p:sp>
      <p:pic>
        <p:nvPicPr>
          <p:cNvPr id="5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D793ECB3-AEA5-54AE-7F4D-08B1D217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50" y="2077341"/>
            <a:ext cx="862055" cy="786625"/>
          </a:xfrm>
          <a:prstGeom prst="rect">
            <a:avLst/>
          </a:prstGeom>
        </p:spPr>
      </p:pic>
      <p:sp>
        <p:nvSpPr>
          <p:cNvPr id="19" name="Rechthoek: afgeronde hoeken 41">
            <a:extLst>
              <a:ext uri="{FF2B5EF4-FFF2-40B4-BE49-F238E27FC236}">
                <a16:creationId xmlns:a16="http://schemas.microsoft.com/office/drawing/2014/main" id="{E6384030-8EC8-95DA-15BF-B61E044615DE}"/>
              </a:ext>
            </a:extLst>
          </p:cNvPr>
          <p:cNvSpPr/>
          <p:nvPr/>
        </p:nvSpPr>
        <p:spPr>
          <a:xfrm>
            <a:off x="1249814" y="3052725"/>
            <a:ext cx="928968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Use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-march=… 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(GCC, LLVM Intel) and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-x…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 (classic Intel) to enable microarchitectural optimizations</a:t>
            </a:r>
          </a:p>
        </p:txBody>
      </p:sp>
      <p:grpSp>
        <p:nvGrpSpPr>
          <p:cNvPr id="20" name="Groep 42">
            <a:extLst>
              <a:ext uri="{FF2B5EF4-FFF2-40B4-BE49-F238E27FC236}">
                <a16:creationId xmlns:a16="http://schemas.microsoft.com/office/drawing/2014/main" id="{D75D24F1-C8AB-0EE4-43C9-99741FF1B6E3}"/>
              </a:ext>
            </a:extLst>
          </p:cNvPr>
          <p:cNvGrpSpPr/>
          <p:nvPr/>
        </p:nvGrpSpPr>
        <p:grpSpPr>
          <a:xfrm>
            <a:off x="802464" y="3125730"/>
            <a:ext cx="898288" cy="687672"/>
            <a:chOff x="646793" y="4235742"/>
            <a:chExt cx="898288" cy="687672"/>
          </a:xfrm>
        </p:grpSpPr>
        <p:sp>
          <p:nvSpPr>
            <p:cNvPr id="21" name="Gelijkbenige driehoek 43">
              <a:extLst>
                <a:ext uri="{FF2B5EF4-FFF2-40B4-BE49-F238E27FC236}">
                  <a16:creationId xmlns:a16="http://schemas.microsoft.com/office/drawing/2014/main" id="{6AB4FAEE-E507-2F45-8C74-4ED5B2B0E815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64D1405B-D8A4-5B51-C4C7-E5EF5EFF8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4B0FBBA9-4591-8353-0D60-84F6B04297C8}"/>
              </a:ext>
            </a:extLst>
          </p:cNvPr>
          <p:cNvSpPr txBox="1">
            <a:spLocks noChangeArrowheads="1"/>
          </p:cNvSpPr>
          <p:nvPr/>
        </p:nvSpPr>
        <p:spPr>
          <a:xfrm>
            <a:off x="908305" y="4880864"/>
            <a:ext cx="11207495" cy="79208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On HPC clusters with several different (micro)architectures</a:t>
            </a:r>
            <a:br>
              <a:rPr lang="en-US"/>
            </a:br>
            <a:r>
              <a:rPr lang="en-US"/>
              <a:t>you may need separate builds of your software (</a:t>
            </a:r>
            <a:r>
              <a:rPr lang="nl-BE" sz="1800"/>
              <a:t>→</a:t>
            </a:r>
            <a:r>
              <a:rPr lang="en-US"/>
              <a:t> ‘Maintainability’ section)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D7EFB0F-8561-208E-F6E0-67B264B9DC6F}"/>
              </a:ext>
            </a:extLst>
          </p:cNvPr>
          <p:cNvSpPr txBox="1">
            <a:spLocks noChangeArrowheads="1"/>
          </p:cNvSpPr>
          <p:nvPr/>
        </p:nvSpPr>
        <p:spPr>
          <a:xfrm>
            <a:off x="908305" y="4145253"/>
            <a:ext cx="10563697" cy="332242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Examples: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-march=native </a:t>
            </a:r>
            <a:r>
              <a:rPr lang="en-US" sz="1800">
                <a:cs typeface="Courier New" panose="02070309020205020404" pitchFamily="49" charset="0"/>
              </a:rPr>
              <a:t> /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cs typeface="Courier New" panose="02070309020205020404" pitchFamily="49" charset="0"/>
              </a:rPr>
              <a:t>/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-march=x86-64-v4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907E05C-3BAB-3384-3AF6-C60505AD0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5"/>
            <a:ext cx="10563697" cy="775421"/>
          </a:xfrm>
          <a:ln w="19050">
            <a:noFill/>
          </a:ln>
        </p:spPr>
        <p:txBody>
          <a:bodyPr/>
          <a:lstStyle/>
          <a:p>
            <a:r>
              <a:rPr lang="en-US"/>
              <a:t>CPU and GPU performance: compiling options for </a:t>
            </a:r>
            <a:r>
              <a:rPr lang="en-US" sz="2100"/>
              <a:t>microarchitecture tuning</a:t>
            </a:r>
            <a:br>
              <a:rPr lang="en-US" sz="2100"/>
            </a:br>
            <a:r>
              <a:rPr lang="en-US" sz="2100"/>
              <a:t>                                                   (instructions that the compiler is allowed to include)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</a:t>
            </a:fld>
            <a:endParaRPr lang="nl-BE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820583" y="1117852"/>
            <a:ext cx="11378216" cy="5298147"/>
          </a:xfrm>
          <a:ln w="19050">
            <a:noFill/>
          </a:ln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When (not) to go for local installations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What to consider: overview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What to consider: correctness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What to consider: performance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What to consider: reproducibility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What to consider: maintainability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Examples putting it all together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ea typeface="Open Sans Extrabold"/>
                <a:cs typeface="Open Sans Extrabold"/>
              </a:rPr>
              <a:t>Wrapping up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>
                <a:ea typeface="Open Sans Extrabold"/>
                <a:cs typeface="Open Sans Extrabold"/>
              </a:rPr>
              <a:t>Questions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Overview</a:t>
            </a:r>
            <a:endParaRPr lang="pl-PL" altLang="en-US" sz="3200"/>
          </a:p>
        </p:txBody>
      </p:sp>
    </p:spTree>
    <p:extLst>
      <p:ext uri="{BB962C8B-B14F-4D97-AF65-F5344CB8AC3E}">
        <p14:creationId xmlns:p14="http://schemas.microsoft.com/office/powerpoint/2010/main" val="394795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94E88-32D7-4D79-82D5-16F62F5A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B14A8-B1D2-195D-69CF-472162827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5F4DFDA-F83D-CA3A-6DA1-EB7FC4A9CCFF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6E6BB68-5D11-E029-CE25-2A7C832BD468}"/>
              </a:ext>
            </a:extLst>
          </p:cNvPr>
          <p:cNvSpPr txBox="1">
            <a:spLocks noChangeArrowheads="1"/>
          </p:cNvSpPr>
          <p:nvPr/>
        </p:nvSpPr>
        <p:spPr>
          <a:xfrm>
            <a:off x="896368" y="1987147"/>
            <a:ext cx="10563697" cy="1487573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100" err="1"/>
              <a:t>What</a:t>
            </a:r>
            <a:r>
              <a:rPr lang="nl-BE" sz="2100"/>
              <a:t> </a:t>
            </a:r>
            <a:r>
              <a:rPr lang="nl-BE" sz="2100" err="1"/>
              <a:t>with</a:t>
            </a:r>
            <a:r>
              <a:rPr lang="nl-BE" sz="2100"/>
              <a:t> </a:t>
            </a:r>
            <a:r>
              <a:rPr lang="nl-BE" sz="2100" err="1"/>
              <a:t>precompiled</a:t>
            </a:r>
            <a:r>
              <a:rPr lang="nl-BE" sz="2100"/>
              <a:t> packages?</a:t>
            </a:r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A157ABE-40C0-0138-F4B2-A4352E2585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5"/>
            <a:ext cx="10563697" cy="613509"/>
          </a:xfrm>
          <a:ln w="19050">
            <a:noFill/>
          </a:ln>
        </p:spPr>
        <p:txBody>
          <a:bodyPr/>
          <a:lstStyle/>
          <a:p>
            <a:r>
              <a:rPr lang="en-US"/>
              <a:t>CPU and GPU performance: compiling options for </a:t>
            </a:r>
            <a:r>
              <a:rPr lang="en-US" sz="2100"/>
              <a:t>microarchitecture tuning</a:t>
            </a:r>
            <a:br>
              <a:rPr lang="en-US" sz="2100"/>
            </a:br>
            <a:r>
              <a:rPr lang="en-US" sz="2100"/>
              <a:t>                                                   (instructions that the compiler is allowed to include)</a:t>
            </a:r>
            <a:endParaRPr lang="nl-BE"/>
          </a:p>
        </p:txBody>
      </p:sp>
      <p:graphicFrame>
        <p:nvGraphicFramePr>
          <p:cNvPr id="29" name="Tabel 6">
            <a:extLst>
              <a:ext uri="{FF2B5EF4-FFF2-40B4-BE49-F238E27FC236}">
                <a16:creationId xmlns:a16="http://schemas.microsoft.com/office/drawing/2014/main" id="{29741ABE-C9B1-8F35-2AAC-38ADF0C89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65765"/>
              </p:ext>
            </p:extLst>
          </p:nvPr>
        </p:nvGraphicFramePr>
        <p:xfrm>
          <a:off x="854716" y="2489265"/>
          <a:ext cx="1097728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411">
                  <a:extLst>
                    <a:ext uri="{9D8B030D-6E8A-4147-A177-3AD203B41FA5}">
                      <a16:colId xmlns:a16="http://schemas.microsoft.com/office/drawing/2014/main" val="2660625176"/>
                    </a:ext>
                  </a:extLst>
                </a:gridCol>
                <a:gridCol w="7536873">
                  <a:extLst>
                    <a:ext uri="{9D8B030D-6E8A-4147-A177-3AD203B41FA5}">
                      <a16:colId xmlns:a16="http://schemas.microsoft.com/office/drawing/2014/main" val="1921974900"/>
                    </a:ext>
                  </a:extLst>
                </a:gridCol>
              </a:tblGrid>
              <a:tr h="338166">
                <a:tc>
                  <a:txBody>
                    <a:bodyPr/>
                    <a:lstStyle/>
                    <a:p>
                      <a:pPr algn="l"/>
                      <a:r>
                        <a:rPr lang="en-US" sz="2100" b="0"/>
                        <a:t>Microarchitecture approach</a:t>
                      </a:r>
                      <a:endParaRPr lang="nl-BE" sz="2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/>
                        <a:t>Examples at the time of writing</a:t>
                      </a:r>
                      <a:endParaRPr lang="nl-BE" sz="2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17413"/>
                  </a:ext>
                </a:extLst>
              </a:tr>
              <a:tr h="246354">
                <a:tc>
                  <a:txBody>
                    <a:bodyPr/>
                    <a:lstStyle/>
                    <a:p>
                      <a:r>
                        <a:rPr lang="en-US" sz="2100"/>
                        <a:t>Runtime dispatching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TensorFlow; </a:t>
                      </a:r>
                      <a:r>
                        <a:rPr lang="en-US" sz="2100" err="1"/>
                        <a:t>PyTorch</a:t>
                      </a:r>
                      <a:r>
                        <a:rPr lang="en-US" sz="2100"/>
                        <a:t>; OpenCV; NumPy </a:t>
                      </a:r>
                      <a:r>
                        <a:rPr lang="en-US" sz="2100">
                          <a:latin typeface="72 Monospace" panose="020B0509030603020204" pitchFamily="49" charset="0"/>
                          <a:cs typeface="72 Monospace" panose="020B0509030603020204" pitchFamily="49" charset="0"/>
                        </a:rPr>
                        <a:t>≥v</a:t>
                      </a:r>
                      <a:r>
                        <a:rPr lang="en-US" sz="2100"/>
                        <a:t>1.20; </a:t>
                      </a:r>
                      <a:r>
                        <a:rPr lang="en-US" sz="2100" err="1"/>
                        <a:t>OpenBLAS</a:t>
                      </a:r>
                      <a:r>
                        <a:rPr lang="en-US" sz="2100"/>
                        <a:t>;</a:t>
                      </a:r>
                      <a:br>
                        <a:rPr lang="en-US" sz="2100"/>
                      </a:br>
                      <a:r>
                        <a:rPr lang="en-US" sz="2100"/>
                        <a:t>Intel MKL; BLIS; CUDA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9563"/>
                  </a:ext>
                </a:extLst>
              </a:tr>
              <a:tr h="24635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100"/>
                        <a:t>Multiple build variants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>
                          <a:hlinkClick r:id="rId2"/>
                        </a:rPr>
                        <a:t>Some Conda packages</a:t>
                      </a:r>
                      <a:r>
                        <a:rPr lang="en-US" sz="2100"/>
                        <a:t>; ORCA; ANSYS Fluent (command-line switch)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2258"/>
                  </a:ext>
                </a:extLst>
              </a:tr>
              <a:tr h="24635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Just-in-time (JIT) compilation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Julia code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78675"/>
                  </a:ext>
                </a:extLst>
              </a:tr>
              <a:tr h="24635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One build only (x86-64-v1)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Majority of Conda/</a:t>
                      </a:r>
                      <a:r>
                        <a:rPr lang="en-US" sz="2100" err="1"/>
                        <a:t>PyPI</a:t>
                      </a:r>
                      <a:r>
                        <a:rPr lang="en-US" sz="2100"/>
                        <a:t>/OS/… packages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50296"/>
                  </a:ext>
                </a:extLst>
              </a:tr>
            </a:tbl>
          </a:graphicData>
        </a:graphic>
      </p:graphicFrame>
      <p:sp>
        <p:nvSpPr>
          <p:cNvPr id="3" name="Rechthoek: afgeronde hoeken 41">
            <a:extLst>
              <a:ext uri="{FF2B5EF4-FFF2-40B4-BE49-F238E27FC236}">
                <a16:creationId xmlns:a16="http://schemas.microsoft.com/office/drawing/2014/main" id="{A796FF70-F360-38D1-9FAA-5D1AB230EA5E}"/>
              </a:ext>
            </a:extLst>
          </p:cNvPr>
          <p:cNvSpPr/>
          <p:nvPr/>
        </p:nvSpPr>
        <p:spPr>
          <a:xfrm>
            <a:off x="1343719" y="5136783"/>
            <a:ext cx="9948416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 err="1">
                <a:solidFill>
                  <a:schemeClr val="tx1"/>
                </a:solidFill>
              </a:rPr>
              <a:t>Try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to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find</a:t>
            </a:r>
            <a:r>
              <a:rPr lang="nl-BE" sz="2100">
                <a:solidFill>
                  <a:schemeClr val="tx1"/>
                </a:solidFill>
              </a:rPr>
              <a:t> out </a:t>
            </a:r>
            <a:r>
              <a:rPr lang="nl-BE" sz="2100" err="1">
                <a:solidFill>
                  <a:schemeClr val="tx1"/>
                </a:solidFill>
              </a:rPr>
              <a:t>how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your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precompiled</a:t>
            </a:r>
            <a:r>
              <a:rPr lang="nl-BE" sz="2100">
                <a:solidFill>
                  <a:schemeClr val="tx1"/>
                </a:solidFill>
              </a:rPr>
              <a:t> packages </a:t>
            </a:r>
            <a:r>
              <a:rPr lang="nl-BE" sz="2100" err="1">
                <a:solidFill>
                  <a:schemeClr val="tx1"/>
                </a:solidFill>
              </a:rPr>
              <a:t>and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dependencies</a:t>
            </a:r>
            <a:r>
              <a:rPr lang="nl-BE" sz="2100">
                <a:solidFill>
                  <a:schemeClr val="tx1"/>
                </a:solidFill>
              </a:rPr>
              <a:t> are handling </a:t>
            </a:r>
            <a:r>
              <a:rPr lang="nl-BE" sz="2100" err="1">
                <a:solidFill>
                  <a:schemeClr val="tx1"/>
                </a:solidFill>
              </a:rPr>
              <a:t>this</a:t>
            </a:r>
            <a:endParaRPr lang="nl-BE" sz="2100">
              <a:solidFill>
                <a:schemeClr val="tx1"/>
              </a:solidFill>
            </a:endParaRPr>
          </a:p>
        </p:txBody>
      </p:sp>
      <p:grpSp>
        <p:nvGrpSpPr>
          <p:cNvPr id="4" name="Groep 42">
            <a:extLst>
              <a:ext uri="{FF2B5EF4-FFF2-40B4-BE49-F238E27FC236}">
                <a16:creationId xmlns:a16="http://schemas.microsoft.com/office/drawing/2014/main" id="{7CC91FA2-6964-1905-31CA-63BECF1C1F8B}"/>
              </a:ext>
            </a:extLst>
          </p:cNvPr>
          <p:cNvGrpSpPr/>
          <p:nvPr/>
        </p:nvGrpSpPr>
        <p:grpSpPr>
          <a:xfrm>
            <a:off x="896368" y="5209788"/>
            <a:ext cx="898288" cy="687672"/>
            <a:chOff x="646793" y="4235742"/>
            <a:chExt cx="898288" cy="687672"/>
          </a:xfrm>
        </p:grpSpPr>
        <p:sp>
          <p:nvSpPr>
            <p:cNvPr id="5" name="Gelijkbenige driehoek 43">
              <a:extLst>
                <a:ext uri="{FF2B5EF4-FFF2-40B4-BE49-F238E27FC236}">
                  <a16:creationId xmlns:a16="http://schemas.microsoft.com/office/drawing/2014/main" id="{97A2EAAC-DA0E-821F-9E7D-F12DB4B5E449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2E10924C-CBAD-213E-8132-B00EAD311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85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848A-A7D4-5EE6-CB11-5F259118F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2F0B72-202C-7609-3757-DA5AE0EE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F31DFAB-4B97-9C6B-868D-323DE5307DFA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3697E666-C601-AB2E-162D-CEBBF67E1611}"/>
              </a:ext>
            </a:extLst>
          </p:cNvPr>
          <p:cNvSpPr txBox="1">
            <a:spLocks noChangeArrowheads="1"/>
          </p:cNvSpPr>
          <p:nvPr/>
        </p:nvSpPr>
        <p:spPr>
          <a:xfrm>
            <a:off x="896368" y="1987147"/>
            <a:ext cx="10563697" cy="1487573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When compiling C/</a:t>
            </a:r>
            <a:r>
              <a:rPr lang="en-US" sz="2100" err="1">
                <a:solidFill>
                  <a:schemeClr val="tx1"/>
                </a:solidFill>
                <a:cs typeface="Courier New" panose="02070309020205020404" pitchFamily="49" charset="0"/>
              </a:rPr>
              <a:t>Cython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 extensions for Python or C/C++/Fortran extensions for R:</a:t>
            </a:r>
            <a:endParaRPr lang="nl-BE" sz="210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D88B583-4600-A446-7320-D06CE8ED8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5"/>
            <a:ext cx="10563697" cy="613509"/>
          </a:xfrm>
          <a:ln w="19050">
            <a:noFill/>
          </a:ln>
        </p:spPr>
        <p:txBody>
          <a:bodyPr/>
          <a:lstStyle/>
          <a:p>
            <a:r>
              <a:rPr lang="en-US"/>
              <a:t>CPU and GPU performance: compiling options for </a:t>
            </a:r>
            <a:r>
              <a:rPr lang="en-US" sz="2100"/>
              <a:t>microarchitecture tuning</a:t>
            </a:r>
            <a:br>
              <a:rPr lang="en-US" sz="2100"/>
            </a:br>
            <a:r>
              <a:rPr lang="en-US" sz="2100"/>
              <a:t>                                                   (instructions that the compiler is allowed to include)</a:t>
            </a:r>
            <a:endParaRPr lang="nl-BE"/>
          </a:p>
        </p:txBody>
      </p:sp>
      <p:sp>
        <p:nvSpPr>
          <p:cNvPr id="9" name="Rechthoek: afgeronde hoeken 41">
            <a:extLst>
              <a:ext uri="{FF2B5EF4-FFF2-40B4-BE49-F238E27FC236}">
                <a16:creationId xmlns:a16="http://schemas.microsoft.com/office/drawing/2014/main" id="{DB8978A4-5AF3-F144-1871-058E0AFE91CE}"/>
              </a:ext>
            </a:extLst>
          </p:cNvPr>
          <p:cNvSpPr/>
          <p:nvPr/>
        </p:nvSpPr>
        <p:spPr>
          <a:xfrm>
            <a:off x="1396070" y="3611733"/>
            <a:ext cx="8915850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python-config --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cflags</a:t>
            </a:r>
            <a:b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CMD config CFLAGS  # resp. CXXFLAGS, FFLAGS</a:t>
            </a:r>
          </a:p>
        </p:txBody>
      </p:sp>
      <p:grpSp>
        <p:nvGrpSpPr>
          <p:cNvPr id="10" name="Groep 42">
            <a:extLst>
              <a:ext uri="{FF2B5EF4-FFF2-40B4-BE49-F238E27FC236}">
                <a16:creationId xmlns:a16="http://schemas.microsoft.com/office/drawing/2014/main" id="{32320DE8-0759-B4D4-6CED-C127757A192E}"/>
              </a:ext>
            </a:extLst>
          </p:cNvPr>
          <p:cNvGrpSpPr/>
          <p:nvPr/>
        </p:nvGrpSpPr>
        <p:grpSpPr>
          <a:xfrm>
            <a:off x="948720" y="3684738"/>
            <a:ext cx="898288" cy="687672"/>
            <a:chOff x="646793" y="4235742"/>
            <a:chExt cx="898288" cy="687672"/>
          </a:xfrm>
        </p:grpSpPr>
        <p:sp>
          <p:nvSpPr>
            <p:cNvPr id="11" name="Gelijkbenige driehoek 43">
              <a:extLst>
                <a:ext uri="{FF2B5EF4-FFF2-40B4-BE49-F238E27FC236}">
                  <a16:creationId xmlns:a16="http://schemas.microsoft.com/office/drawing/2014/main" id="{0CCEAC72-E341-74EE-4E29-CA6963DB66ED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2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41F86100-D32B-CB20-0922-020E7E0BB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3" name="Rechthoek: afgeronde hoeken 41">
            <a:extLst>
              <a:ext uri="{FF2B5EF4-FFF2-40B4-BE49-F238E27FC236}">
                <a16:creationId xmlns:a16="http://schemas.microsoft.com/office/drawing/2014/main" id="{6B2649F3-851C-C7B0-11F3-F3339498B07F}"/>
              </a:ext>
            </a:extLst>
          </p:cNvPr>
          <p:cNvSpPr/>
          <p:nvPr/>
        </p:nvSpPr>
        <p:spPr>
          <a:xfrm>
            <a:off x="1389437" y="2567710"/>
            <a:ext cx="8915851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When using a Python or R module, your extensions will by default get compiled with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-march=native 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(not so with Conda-based Python/R!)</a:t>
            </a:r>
          </a:p>
        </p:txBody>
      </p:sp>
      <p:grpSp>
        <p:nvGrpSpPr>
          <p:cNvPr id="4" name="Groep 42">
            <a:extLst>
              <a:ext uri="{FF2B5EF4-FFF2-40B4-BE49-F238E27FC236}">
                <a16:creationId xmlns:a16="http://schemas.microsoft.com/office/drawing/2014/main" id="{B098B81E-5F64-D261-EE0E-BCFFAD0EF0B6}"/>
              </a:ext>
            </a:extLst>
          </p:cNvPr>
          <p:cNvGrpSpPr/>
          <p:nvPr/>
        </p:nvGrpSpPr>
        <p:grpSpPr>
          <a:xfrm>
            <a:off x="942088" y="2640715"/>
            <a:ext cx="898288" cy="687672"/>
            <a:chOff x="646793" y="4235742"/>
            <a:chExt cx="898288" cy="687672"/>
          </a:xfrm>
        </p:grpSpPr>
        <p:sp>
          <p:nvSpPr>
            <p:cNvPr id="5" name="Gelijkbenige driehoek 43">
              <a:extLst>
                <a:ext uri="{FF2B5EF4-FFF2-40B4-BE49-F238E27FC236}">
                  <a16:creationId xmlns:a16="http://schemas.microsoft.com/office/drawing/2014/main" id="{F28AD074-7784-A8DF-5AD5-C83CE144D2FD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6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104CA41C-49AE-C93C-2B54-102E86681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501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23307-BB5B-3175-F758-44353D4C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D8D75C-A20D-277D-AE7D-5581CA93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22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8BEC26C-11A0-CAFC-2AF9-B6B1D96AA732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AC0819D-025A-29C3-0A2C-E6786B6BBE3C}"/>
              </a:ext>
            </a:extLst>
          </p:cNvPr>
          <p:cNvSpPr txBox="1">
            <a:spLocks noChangeArrowheads="1"/>
          </p:cNvSpPr>
          <p:nvPr/>
        </p:nvSpPr>
        <p:spPr>
          <a:xfrm>
            <a:off x="896368" y="1987147"/>
            <a:ext cx="10563697" cy="1487573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/>
              <a:t>More compiler tips:</a:t>
            </a:r>
            <a:endParaRPr lang="nl-BE" sz="210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D504AE2-6418-866E-0CCB-6989C8FBB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5"/>
            <a:ext cx="10563697" cy="613509"/>
          </a:xfrm>
          <a:ln w="19050">
            <a:noFill/>
          </a:ln>
        </p:spPr>
        <p:txBody>
          <a:bodyPr/>
          <a:lstStyle/>
          <a:p>
            <a:r>
              <a:rPr lang="en-US"/>
              <a:t>CPU and GPU performance: compiling options for </a:t>
            </a:r>
            <a:r>
              <a:rPr lang="en-US" sz="2100"/>
              <a:t>microarchitecture tuning</a:t>
            </a:r>
            <a:br>
              <a:rPr lang="en-US" sz="2100"/>
            </a:br>
            <a:r>
              <a:rPr lang="en-US" sz="2100"/>
              <a:t>                                                   (instructions that the compiler is allowed to include)</a:t>
            </a:r>
            <a:endParaRPr lang="nl-BE"/>
          </a:p>
        </p:txBody>
      </p:sp>
      <p:sp>
        <p:nvSpPr>
          <p:cNvPr id="17" name="Rechthoek: afgeronde hoeken 41">
            <a:extLst>
              <a:ext uri="{FF2B5EF4-FFF2-40B4-BE49-F238E27FC236}">
                <a16:creationId xmlns:a16="http://schemas.microsoft.com/office/drawing/2014/main" id="{E7A06EFC-710B-3F49-9541-3493FCE06865}"/>
              </a:ext>
            </a:extLst>
          </p:cNvPr>
          <p:cNvSpPr/>
          <p:nvPr/>
        </p:nvSpPr>
        <p:spPr>
          <a:xfrm>
            <a:off x="1389437" y="2569464"/>
            <a:ext cx="8915851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 err="1">
                <a:solidFill>
                  <a:schemeClr val="tx1"/>
                </a:solidFill>
              </a:rPr>
              <a:t>Try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to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use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the</a:t>
            </a:r>
            <a:r>
              <a:rPr lang="nl-BE" sz="2100">
                <a:solidFill>
                  <a:schemeClr val="tx1"/>
                </a:solidFill>
              </a:rPr>
              <a:t> most recent </a:t>
            </a:r>
            <a:r>
              <a:rPr lang="nl-BE" sz="2100" err="1">
                <a:solidFill>
                  <a:schemeClr val="tx1"/>
                </a:solidFill>
              </a:rPr>
              <a:t>available</a:t>
            </a:r>
            <a:r>
              <a:rPr lang="nl-BE" sz="2100">
                <a:solidFill>
                  <a:schemeClr val="tx1"/>
                </a:solidFill>
              </a:rPr>
              <a:t> compilers (e.g. 2024a modules)</a:t>
            </a:r>
          </a:p>
          <a:p>
            <a:pPr marL="540000" lvl="2"/>
            <a:r>
              <a:rPr lang="nl-BE" sz="2100" err="1">
                <a:solidFill>
                  <a:schemeClr val="tx1"/>
                </a:solidFill>
              </a:rPr>
              <a:t>especially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when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targetting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newer</a:t>
            </a:r>
            <a:r>
              <a:rPr lang="nl-BE" sz="2100">
                <a:solidFill>
                  <a:schemeClr val="tx1"/>
                </a:solidFill>
              </a:rPr>
              <a:t> hardware</a:t>
            </a:r>
            <a:endParaRPr lang="en-US" sz="210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18" name="Groep 42">
            <a:extLst>
              <a:ext uri="{FF2B5EF4-FFF2-40B4-BE49-F238E27FC236}">
                <a16:creationId xmlns:a16="http://schemas.microsoft.com/office/drawing/2014/main" id="{222A0EC1-4C1B-6595-5623-C83B489D0209}"/>
              </a:ext>
            </a:extLst>
          </p:cNvPr>
          <p:cNvGrpSpPr/>
          <p:nvPr/>
        </p:nvGrpSpPr>
        <p:grpSpPr>
          <a:xfrm>
            <a:off x="942088" y="2642469"/>
            <a:ext cx="898288" cy="687672"/>
            <a:chOff x="646793" y="4235742"/>
            <a:chExt cx="898288" cy="687672"/>
          </a:xfrm>
        </p:grpSpPr>
        <p:sp>
          <p:nvSpPr>
            <p:cNvPr id="19" name="Gelijkbenige driehoek 43">
              <a:extLst>
                <a:ext uri="{FF2B5EF4-FFF2-40B4-BE49-F238E27FC236}">
                  <a16:creationId xmlns:a16="http://schemas.microsoft.com/office/drawing/2014/main" id="{1A6F08F6-21FB-97B8-7164-D23E9A3F3730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026E198F-5A34-2871-B1BE-9FE545304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23" name="Rechthoek: afgeronde hoeken 41">
            <a:extLst>
              <a:ext uri="{FF2B5EF4-FFF2-40B4-BE49-F238E27FC236}">
                <a16:creationId xmlns:a16="http://schemas.microsoft.com/office/drawing/2014/main" id="{09FD4882-27A9-C6B4-C8B2-FD6A45372EDE}"/>
              </a:ext>
            </a:extLst>
          </p:cNvPr>
          <p:cNvSpPr/>
          <p:nvPr/>
        </p:nvSpPr>
        <p:spPr>
          <a:xfrm>
            <a:off x="1398581" y="3620394"/>
            <a:ext cx="8915851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 err="1">
                <a:solidFill>
                  <a:schemeClr val="tx1"/>
                </a:solidFill>
              </a:rPr>
              <a:t>If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still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using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the</a:t>
            </a:r>
            <a:r>
              <a:rPr lang="nl-BE" sz="2100">
                <a:solidFill>
                  <a:schemeClr val="tx1"/>
                </a:solidFill>
              </a:rPr>
              <a:t> classic Intel compilers (</a:t>
            </a:r>
            <a:r>
              <a:rPr lang="nl-BE" sz="2100" err="1">
                <a:solidFill>
                  <a:schemeClr val="tx1"/>
                </a:solidFill>
              </a:rPr>
              <a:t>icc</a:t>
            </a:r>
            <a:r>
              <a:rPr lang="nl-BE" sz="2100">
                <a:solidFill>
                  <a:schemeClr val="tx1"/>
                </a:solidFill>
              </a:rPr>
              <a:t>, </a:t>
            </a:r>
            <a:r>
              <a:rPr lang="nl-BE" sz="2100" err="1">
                <a:solidFill>
                  <a:schemeClr val="tx1"/>
                </a:solidFill>
              </a:rPr>
              <a:t>ifort</a:t>
            </a:r>
            <a:r>
              <a:rPr lang="nl-BE" sz="2100">
                <a:solidFill>
                  <a:schemeClr val="tx1"/>
                </a:solidFill>
              </a:rPr>
              <a:t>, …), </a:t>
            </a:r>
            <a:r>
              <a:rPr lang="nl-BE" sz="2100" err="1">
                <a:solidFill>
                  <a:schemeClr val="tx1"/>
                </a:solidFill>
              </a:rPr>
              <a:t>it’s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about</a:t>
            </a:r>
            <a:r>
              <a:rPr lang="nl-BE" sz="2100">
                <a:solidFill>
                  <a:schemeClr val="tx1"/>
                </a:solidFill>
              </a:rPr>
              <a:t> time </a:t>
            </a:r>
            <a:r>
              <a:rPr lang="nl-BE" sz="2100" err="1">
                <a:solidFill>
                  <a:schemeClr val="tx1"/>
                </a:solidFill>
              </a:rPr>
              <a:t>to</a:t>
            </a:r>
            <a:r>
              <a:rPr lang="nl-BE" sz="2100">
                <a:solidFill>
                  <a:schemeClr val="tx1"/>
                </a:solidFill>
              </a:rPr>
              <a:t> switch </a:t>
            </a:r>
            <a:r>
              <a:rPr lang="nl-BE" sz="2100" err="1">
                <a:solidFill>
                  <a:schemeClr val="tx1"/>
                </a:solidFill>
              </a:rPr>
              <a:t>to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its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oneAPI</a:t>
            </a:r>
            <a:r>
              <a:rPr lang="nl-BE" sz="2100">
                <a:solidFill>
                  <a:schemeClr val="tx1"/>
                </a:solidFill>
              </a:rPr>
              <a:t>/LLVM compilers (</a:t>
            </a:r>
            <a:r>
              <a:rPr lang="nl-BE" sz="2100" err="1">
                <a:solidFill>
                  <a:schemeClr val="tx1"/>
                </a:solidFill>
              </a:rPr>
              <a:t>icx</a:t>
            </a:r>
            <a:r>
              <a:rPr lang="nl-BE" sz="2100">
                <a:solidFill>
                  <a:schemeClr val="tx1"/>
                </a:solidFill>
              </a:rPr>
              <a:t>, </a:t>
            </a:r>
            <a:r>
              <a:rPr lang="nl-BE" sz="2100" err="1">
                <a:solidFill>
                  <a:schemeClr val="tx1"/>
                </a:solidFill>
              </a:rPr>
              <a:t>ifx</a:t>
            </a:r>
            <a:r>
              <a:rPr lang="nl-BE" sz="2100">
                <a:solidFill>
                  <a:schemeClr val="tx1"/>
                </a:solidFill>
              </a:rPr>
              <a:t>, …)</a:t>
            </a:r>
            <a:endParaRPr lang="en-US" sz="210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24" name="Groep 42">
            <a:extLst>
              <a:ext uri="{FF2B5EF4-FFF2-40B4-BE49-F238E27FC236}">
                <a16:creationId xmlns:a16="http://schemas.microsoft.com/office/drawing/2014/main" id="{6071CEA2-DDF2-E73D-9BCD-F3ED7F1AA583}"/>
              </a:ext>
            </a:extLst>
          </p:cNvPr>
          <p:cNvGrpSpPr/>
          <p:nvPr/>
        </p:nvGrpSpPr>
        <p:grpSpPr>
          <a:xfrm>
            <a:off x="951232" y="3693399"/>
            <a:ext cx="898288" cy="687672"/>
            <a:chOff x="646793" y="4235742"/>
            <a:chExt cx="898288" cy="687672"/>
          </a:xfrm>
        </p:grpSpPr>
        <p:sp>
          <p:nvSpPr>
            <p:cNvPr id="25" name="Gelijkbenige driehoek 43">
              <a:extLst>
                <a:ext uri="{FF2B5EF4-FFF2-40B4-BE49-F238E27FC236}">
                  <a16:creationId xmlns:a16="http://schemas.microsoft.com/office/drawing/2014/main" id="{294D8F89-DD61-24D2-895B-BEEA8CBE6CBA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6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43BEE33E-BF85-73E8-263F-94443571A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25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04C3E-4124-A9A5-1006-236F19E34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37A3F-FD8A-8064-8EBA-F7542AA0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23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A52649EC-4940-0EBE-F179-373518861723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ADF467BD-27C2-00F6-2FDE-3F8D30AE0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962934"/>
              </p:ext>
            </p:extLst>
          </p:nvPr>
        </p:nvGraphicFramePr>
        <p:xfrm>
          <a:off x="880873" y="2616154"/>
          <a:ext cx="6648195" cy="265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95">
                  <a:extLst>
                    <a:ext uri="{9D8B030D-6E8A-4147-A177-3AD203B41FA5}">
                      <a16:colId xmlns:a16="http://schemas.microsoft.com/office/drawing/2014/main" val="2660625176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456562271"/>
                    </a:ext>
                  </a:extLst>
                </a:gridCol>
              </a:tblGrid>
              <a:tr h="818246">
                <a:tc>
                  <a:txBody>
                    <a:bodyPr/>
                    <a:lstStyle/>
                    <a:p>
                      <a:pPr algn="l"/>
                      <a:r>
                        <a:rPr lang="en-US" sz="2100" b="0"/>
                        <a:t>Compute</a:t>
                      </a:r>
                      <a:br>
                        <a:rPr lang="en-US" sz="2100" b="0"/>
                      </a:br>
                      <a:r>
                        <a:rPr lang="en-US" sz="2100" b="0"/>
                        <a:t>capability</a:t>
                      </a:r>
                      <a:endParaRPr lang="nl-BE" sz="2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/>
                        <a:t>Example microarchitectures that support it</a:t>
                      </a:r>
                      <a:endParaRPr lang="nl-BE" sz="21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17413"/>
                  </a:ext>
                </a:extLst>
              </a:tr>
              <a:tr h="460264">
                <a:tc>
                  <a:txBody>
                    <a:bodyPr/>
                    <a:lstStyle/>
                    <a:p>
                      <a:r>
                        <a:rPr lang="en-US" sz="2100"/>
                        <a:t>6.0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Tesla P100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9563"/>
                  </a:ext>
                </a:extLst>
              </a:tr>
              <a:tr h="460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100"/>
                        <a:t>7.0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Volta V100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2258"/>
                  </a:ext>
                </a:extLst>
              </a:tr>
              <a:tr h="460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8.0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Ampere A100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650296"/>
                  </a:ext>
                </a:extLst>
              </a:tr>
              <a:tr h="46026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/>
                        <a:t>9.0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Hopper H100, H200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27277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0B355DCA-4FBC-67B1-35EC-2D79A17B1E93}"/>
              </a:ext>
            </a:extLst>
          </p:cNvPr>
          <p:cNvSpPr txBox="1">
            <a:spLocks noChangeArrowheads="1"/>
          </p:cNvSpPr>
          <p:nvPr/>
        </p:nvSpPr>
        <p:spPr>
          <a:xfrm>
            <a:off x="896368" y="2023723"/>
            <a:ext cx="10563697" cy="248136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100"/>
              <a:t>For NVIDIA </a:t>
            </a:r>
            <a:r>
              <a:rPr lang="nl-BE" sz="2100" err="1"/>
              <a:t>GPUs</a:t>
            </a:r>
            <a:r>
              <a:rPr lang="nl-BE" sz="2100"/>
              <a:t> </a:t>
            </a:r>
            <a:r>
              <a:rPr lang="nl-BE" sz="2100" err="1"/>
              <a:t>the</a:t>
            </a:r>
            <a:r>
              <a:rPr lang="nl-BE" sz="2100"/>
              <a:t> story is a bit </a:t>
            </a:r>
            <a:r>
              <a:rPr lang="nl-BE" sz="2100" err="1"/>
              <a:t>similar</a:t>
            </a:r>
            <a:r>
              <a:rPr lang="nl-BE" sz="2100"/>
              <a:t>, but different: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6816B21-6C13-64C5-3D23-7BDD7716E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5"/>
            <a:ext cx="10563697" cy="613509"/>
          </a:xfrm>
          <a:ln w="19050">
            <a:noFill/>
          </a:ln>
        </p:spPr>
        <p:txBody>
          <a:bodyPr/>
          <a:lstStyle/>
          <a:p>
            <a:r>
              <a:rPr lang="en-US"/>
              <a:t>CPU and GPU performance: compiling options for </a:t>
            </a:r>
            <a:r>
              <a:rPr lang="en-US" sz="2100"/>
              <a:t>microarchitecture tuning</a:t>
            </a:r>
            <a:br>
              <a:rPr lang="en-US" sz="2100"/>
            </a:br>
            <a:r>
              <a:rPr lang="en-US" sz="2100"/>
              <a:t>                                                   (instructions that the compiler is allowed to include)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222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10266-76F1-60E6-D2F0-026012F9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C28C2-42FB-B7D2-37B7-EDF5A668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24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3A8AAA7E-F751-1C91-12EB-73D9A29BD80A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4" name="Rechthoek: afgeronde hoeken 41">
            <a:extLst>
              <a:ext uri="{FF2B5EF4-FFF2-40B4-BE49-F238E27FC236}">
                <a16:creationId xmlns:a16="http://schemas.microsoft.com/office/drawing/2014/main" id="{7EFC0B8B-AD5A-5F9B-FB66-E64B2DADFB14}"/>
              </a:ext>
            </a:extLst>
          </p:cNvPr>
          <p:cNvSpPr/>
          <p:nvPr/>
        </p:nvSpPr>
        <p:spPr>
          <a:xfrm>
            <a:off x="1249813" y="3669437"/>
            <a:ext cx="9695553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As of 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  <a:hlinkClick r:id="rId2"/>
              </a:rPr>
              <a:t>NVIDIA HPC SDK 22.9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,  NVIDIA compilers by default also embed ‘PTX’ code which allow forward-compatibility</a:t>
            </a:r>
          </a:p>
        </p:txBody>
      </p:sp>
      <p:grpSp>
        <p:nvGrpSpPr>
          <p:cNvPr id="5" name="Groep 42">
            <a:extLst>
              <a:ext uri="{FF2B5EF4-FFF2-40B4-BE49-F238E27FC236}">
                <a16:creationId xmlns:a16="http://schemas.microsoft.com/office/drawing/2014/main" id="{BF562CEF-83D2-4387-F78D-A5A4AD8B2455}"/>
              </a:ext>
            </a:extLst>
          </p:cNvPr>
          <p:cNvGrpSpPr/>
          <p:nvPr/>
        </p:nvGrpSpPr>
        <p:grpSpPr>
          <a:xfrm>
            <a:off x="802464" y="3742442"/>
            <a:ext cx="898288" cy="687672"/>
            <a:chOff x="646793" y="4235742"/>
            <a:chExt cx="898288" cy="687672"/>
          </a:xfrm>
        </p:grpSpPr>
        <p:sp>
          <p:nvSpPr>
            <p:cNvPr id="12" name="Gelijkbenige driehoek 43">
              <a:extLst>
                <a:ext uri="{FF2B5EF4-FFF2-40B4-BE49-F238E27FC236}">
                  <a16:creationId xmlns:a16="http://schemas.microsoft.com/office/drawing/2014/main" id="{5441E7D8-1486-DBC5-58C1-9FE7E078A5C5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352540E1-6E4E-3CFF-D693-9F591AB7A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6" name="Rechthoek: afgeronde hoeken 41">
            <a:extLst>
              <a:ext uri="{FF2B5EF4-FFF2-40B4-BE49-F238E27FC236}">
                <a16:creationId xmlns:a16="http://schemas.microsoft.com/office/drawing/2014/main" id="{60FCAF5F-6959-775A-23B6-149E7D90F096}"/>
              </a:ext>
            </a:extLst>
          </p:cNvPr>
          <p:cNvSpPr/>
          <p:nvPr/>
        </p:nvSpPr>
        <p:spPr>
          <a:xfrm>
            <a:off x="1249814" y="4730092"/>
            <a:ext cx="9695552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To avoid PTX JIT compilation overhead, consider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ccXY</a:t>
            </a:r>
            <a:r>
              <a:rPr lang="en-US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sz="2100" err="1">
                <a:solidFill>
                  <a:schemeClr val="tx1"/>
                </a:solidFill>
                <a:cs typeface="Courier New" panose="02070309020205020404" pitchFamily="49" charset="0"/>
              </a:rPr>
              <a:t>nvc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 / </a:t>
            </a:r>
            <a:r>
              <a:rPr lang="en-US" sz="2100" err="1">
                <a:solidFill>
                  <a:schemeClr val="tx1"/>
                </a:solidFill>
                <a:cs typeface="Courier New" panose="02070309020205020404" pitchFamily="49" charset="0"/>
              </a:rPr>
              <a:t>nvc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++ / </a:t>
            </a:r>
            <a:r>
              <a:rPr lang="en-US" sz="2100" err="1">
                <a:solidFill>
                  <a:schemeClr val="tx1"/>
                </a:solidFill>
                <a:cs typeface="Courier New" panose="02070309020205020404" pitchFamily="49" charset="0"/>
              </a:rPr>
              <a:t>nvfortran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) </a:t>
            </a:r>
            <a:r>
              <a:rPr lang="en-US" sz="2100">
                <a:solidFill>
                  <a:srgbClr val="333639"/>
                </a:solidFill>
                <a:cs typeface="Courier New" panose="02070309020205020404" pitchFamily="49" charset="0"/>
              </a:rPr>
              <a:t>or </a:t>
            </a:r>
            <a:r>
              <a:rPr lang="en-US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err="1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gencode</a:t>
            </a:r>
            <a:r>
              <a:rPr lang="it-IT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err="1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it-IT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err="1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compute_XY,code</a:t>
            </a:r>
            <a:r>
              <a:rPr lang="it-IT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err="1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sm_XY</a:t>
            </a:r>
            <a:r>
              <a:rPr lang="it-IT">
                <a:solidFill>
                  <a:srgbClr val="33363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(</a:t>
            </a:r>
            <a:r>
              <a:rPr lang="en-US" sz="2100" err="1">
                <a:solidFill>
                  <a:schemeClr val="tx1"/>
                </a:solidFill>
                <a:cs typeface="Courier New" panose="02070309020205020404" pitchFamily="49" charset="0"/>
              </a:rPr>
              <a:t>nvcc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8" name="Groep 42">
            <a:extLst>
              <a:ext uri="{FF2B5EF4-FFF2-40B4-BE49-F238E27FC236}">
                <a16:creationId xmlns:a16="http://schemas.microsoft.com/office/drawing/2014/main" id="{F7FD5642-509B-2BD7-F8EE-F219B2059075}"/>
              </a:ext>
            </a:extLst>
          </p:cNvPr>
          <p:cNvGrpSpPr/>
          <p:nvPr/>
        </p:nvGrpSpPr>
        <p:grpSpPr>
          <a:xfrm>
            <a:off x="802464" y="4803097"/>
            <a:ext cx="898288" cy="687672"/>
            <a:chOff x="646793" y="4235742"/>
            <a:chExt cx="898288" cy="687672"/>
          </a:xfrm>
        </p:grpSpPr>
        <p:sp>
          <p:nvSpPr>
            <p:cNvPr id="9" name="Gelijkbenige driehoek 43">
              <a:extLst>
                <a:ext uri="{FF2B5EF4-FFF2-40B4-BE49-F238E27FC236}">
                  <a16:creationId xmlns:a16="http://schemas.microsoft.com/office/drawing/2014/main" id="{9B980DAD-A93A-321A-8BF9-F3F74EEBED8D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F126ECD8-4633-B2F6-237D-33DAB1B7E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14" name="Rechthoek: afgeronde hoeken 41">
            <a:extLst>
              <a:ext uri="{FF2B5EF4-FFF2-40B4-BE49-F238E27FC236}">
                <a16:creationId xmlns:a16="http://schemas.microsoft.com/office/drawing/2014/main" id="{1D46128A-6D2F-8458-6983-0DE907A6E310}"/>
              </a:ext>
            </a:extLst>
          </p:cNvPr>
          <p:cNvSpPr/>
          <p:nvPr/>
        </p:nvSpPr>
        <p:spPr>
          <a:xfrm>
            <a:off x="1262292" y="2602297"/>
            <a:ext cx="9683075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By default, NVIDIA compilers choose the compute capability of the available GPU</a:t>
            </a:r>
          </a:p>
        </p:txBody>
      </p:sp>
      <p:grpSp>
        <p:nvGrpSpPr>
          <p:cNvPr id="15" name="Groep 42">
            <a:extLst>
              <a:ext uri="{FF2B5EF4-FFF2-40B4-BE49-F238E27FC236}">
                <a16:creationId xmlns:a16="http://schemas.microsoft.com/office/drawing/2014/main" id="{E43E930B-DB9D-B496-C4C2-F144B2300186}"/>
              </a:ext>
            </a:extLst>
          </p:cNvPr>
          <p:cNvGrpSpPr/>
          <p:nvPr/>
        </p:nvGrpSpPr>
        <p:grpSpPr>
          <a:xfrm>
            <a:off x="814943" y="2675302"/>
            <a:ext cx="898288" cy="687672"/>
            <a:chOff x="646793" y="4235742"/>
            <a:chExt cx="898288" cy="687672"/>
          </a:xfrm>
        </p:grpSpPr>
        <p:sp>
          <p:nvSpPr>
            <p:cNvPr id="16" name="Gelijkbenige driehoek 43">
              <a:extLst>
                <a:ext uri="{FF2B5EF4-FFF2-40B4-BE49-F238E27FC236}">
                  <a16:creationId xmlns:a16="http://schemas.microsoft.com/office/drawing/2014/main" id="{08F813DB-7AEF-BBCD-3722-E13D0C60F558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7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7868B3A2-0005-0C46-68D4-2B7CC0520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24" name="Rectangle 3">
            <a:extLst>
              <a:ext uri="{FF2B5EF4-FFF2-40B4-BE49-F238E27FC236}">
                <a16:creationId xmlns:a16="http://schemas.microsoft.com/office/drawing/2014/main" id="{EEC41CA9-E18E-6278-22D8-9A9707663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5"/>
            <a:ext cx="10563697" cy="613509"/>
          </a:xfrm>
          <a:ln w="19050">
            <a:noFill/>
          </a:ln>
        </p:spPr>
        <p:txBody>
          <a:bodyPr/>
          <a:lstStyle/>
          <a:p>
            <a:r>
              <a:rPr lang="en-US"/>
              <a:t>CPU and GPU performance: compiling options for </a:t>
            </a:r>
            <a:r>
              <a:rPr lang="en-US" sz="2100"/>
              <a:t>microarchitecture tuning</a:t>
            </a:r>
            <a:br>
              <a:rPr lang="en-US" sz="2100"/>
            </a:br>
            <a:r>
              <a:rPr lang="en-US" sz="2100"/>
              <a:t>                                                   (instructions that the compiler is allowed to include)</a:t>
            </a:r>
            <a:endParaRPr lang="nl-BE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2819156-A48B-4621-37E5-47DB96681327}"/>
              </a:ext>
            </a:extLst>
          </p:cNvPr>
          <p:cNvSpPr txBox="1">
            <a:spLocks noChangeArrowheads="1"/>
          </p:cNvSpPr>
          <p:nvPr/>
        </p:nvSpPr>
        <p:spPr>
          <a:xfrm>
            <a:off x="1917448" y="5720671"/>
            <a:ext cx="10563697" cy="365125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100"/>
              <a:t>(</a:t>
            </a:r>
            <a:r>
              <a:rPr lang="nl-BE" sz="2100" err="1"/>
              <a:t>for</a:t>
            </a:r>
            <a:r>
              <a:rPr lang="nl-BE" sz="2100"/>
              <a:t> </a:t>
            </a:r>
            <a:r>
              <a:rPr lang="nl-BE" sz="2100" err="1"/>
              <a:t>compute</a:t>
            </a:r>
            <a:r>
              <a:rPr lang="nl-BE" sz="2100"/>
              <a:t> </a:t>
            </a:r>
            <a:r>
              <a:rPr lang="nl-BE" sz="2100" err="1"/>
              <a:t>capability</a:t>
            </a:r>
            <a:r>
              <a:rPr lang="nl-BE" sz="2100"/>
              <a:t> X.Y)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2CE787E-AD1F-9542-C49A-F1027C86684B}"/>
              </a:ext>
            </a:extLst>
          </p:cNvPr>
          <p:cNvSpPr txBox="1">
            <a:spLocks noChangeArrowheads="1"/>
          </p:cNvSpPr>
          <p:nvPr/>
        </p:nvSpPr>
        <p:spPr>
          <a:xfrm>
            <a:off x="896368" y="2023723"/>
            <a:ext cx="10563697" cy="248136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100"/>
              <a:t>For NVIDIA </a:t>
            </a:r>
            <a:r>
              <a:rPr lang="nl-BE" sz="2100" err="1"/>
              <a:t>GPUs</a:t>
            </a:r>
            <a:r>
              <a:rPr lang="nl-BE" sz="2100"/>
              <a:t> </a:t>
            </a:r>
            <a:r>
              <a:rPr lang="nl-BE" sz="2100" err="1"/>
              <a:t>the</a:t>
            </a:r>
            <a:r>
              <a:rPr lang="nl-BE" sz="2100"/>
              <a:t> story is a bit </a:t>
            </a:r>
            <a:r>
              <a:rPr lang="nl-BE" sz="2100" err="1"/>
              <a:t>similar</a:t>
            </a:r>
            <a:r>
              <a:rPr lang="nl-BE" sz="2100"/>
              <a:t>, but different: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59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9E0C7-044C-6666-B99F-25691E293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CC65B-E4C2-3518-C2D5-ADD9CFD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25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61FFF57A-359B-1833-183C-1E9B3BEA819D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008198C-77F5-7345-8226-F71247A04B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5"/>
            <a:ext cx="10563697" cy="1158547"/>
          </a:xfrm>
          <a:ln w="19050">
            <a:noFill/>
          </a:ln>
        </p:spPr>
        <p:txBody>
          <a:bodyPr/>
          <a:lstStyle/>
          <a:p>
            <a:r>
              <a:rPr lang="en-US"/>
              <a:t>Choosing dependency providers:</a:t>
            </a:r>
            <a:br>
              <a:rPr lang="en-US"/>
            </a:br>
            <a:r>
              <a:rPr lang="en-US"/>
              <a:t>There can be</a:t>
            </a:r>
            <a:r>
              <a:rPr lang="nl-BE"/>
              <a:t> different </a:t>
            </a:r>
            <a:r>
              <a:rPr lang="nl-BE" err="1"/>
              <a:t>implementations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same</a:t>
            </a:r>
            <a:r>
              <a:rPr lang="nl-BE"/>
              <a:t> API (</a:t>
            </a:r>
            <a:r>
              <a:rPr lang="nl-BE" err="1"/>
              <a:t>and</a:t>
            </a:r>
            <a:r>
              <a:rPr lang="nl-BE"/>
              <a:t> performance </a:t>
            </a:r>
            <a:r>
              <a:rPr lang="nl-BE" err="1"/>
              <a:t>may</a:t>
            </a:r>
            <a:r>
              <a:rPr lang="nl-BE"/>
              <a:t> </a:t>
            </a:r>
            <a:r>
              <a:rPr lang="nl-BE" err="1"/>
              <a:t>vary</a:t>
            </a:r>
            <a:r>
              <a:rPr lang="nl-BE"/>
              <a:t>)</a:t>
            </a:r>
            <a:endParaRPr lang="en-US"/>
          </a:p>
        </p:txBody>
      </p:sp>
      <p:graphicFrame>
        <p:nvGraphicFramePr>
          <p:cNvPr id="3" name="Tabel 6">
            <a:extLst>
              <a:ext uri="{FF2B5EF4-FFF2-40B4-BE49-F238E27FC236}">
                <a16:creationId xmlns:a16="http://schemas.microsoft.com/office/drawing/2014/main" id="{E0178CD7-F052-76A2-7A80-40F6C47B8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41747"/>
              </p:ext>
            </p:extLst>
          </p:nvPr>
        </p:nvGraphicFramePr>
        <p:xfrm>
          <a:off x="899543" y="2026466"/>
          <a:ext cx="1033105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450">
                  <a:extLst>
                    <a:ext uri="{9D8B030D-6E8A-4147-A177-3AD203B41FA5}">
                      <a16:colId xmlns:a16="http://schemas.microsoft.com/office/drawing/2014/main" val="1765887368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1456562271"/>
                    </a:ext>
                  </a:extLst>
                </a:gridCol>
                <a:gridCol w="3822700">
                  <a:extLst>
                    <a:ext uri="{9D8B030D-6E8A-4147-A177-3AD203B41FA5}">
                      <a16:colId xmlns:a16="http://schemas.microsoft.com/office/drawing/2014/main" val="2832466435"/>
                    </a:ext>
                  </a:extLst>
                </a:gridCol>
              </a:tblGrid>
              <a:tr h="219281">
                <a:tc>
                  <a:txBody>
                    <a:bodyPr/>
                    <a:lstStyle/>
                    <a:p>
                      <a:r>
                        <a:rPr lang="nl-BE" sz="2100" err="1"/>
                        <a:t>Dependency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Providers (CPU)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Providers (GPU)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17413"/>
                  </a:ext>
                </a:extLst>
              </a:tr>
              <a:tr h="353525">
                <a:tc>
                  <a:txBody>
                    <a:bodyPr/>
                    <a:lstStyle/>
                    <a:p>
                      <a:r>
                        <a:rPr lang="nl-BE" sz="2100"/>
                        <a:t>BLAS / LAPACK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MKL, </a:t>
                      </a:r>
                      <a:r>
                        <a:rPr lang="nl-BE" sz="2100" err="1"/>
                        <a:t>OpenBLAS</a:t>
                      </a:r>
                      <a:r>
                        <a:rPr lang="nl-BE" sz="2100"/>
                        <a:t>, (AOCL-)BLIS,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 </a:t>
                      </a:r>
                      <a:r>
                        <a:rPr lang="nl-BE" sz="2100" err="1"/>
                        <a:t>cuBLAS</a:t>
                      </a:r>
                      <a:r>
                        <a:rPr lang="nl-BE" sz="2100"/>
                        <a:t>/</a:t>
                      </a:r>
                      <a:r>
                        <a:rPr lang="nl-BE" sz="2100" err="1"/>
                        <a:t>cuSOLVER</a:t>
                      </a:r>
                      <a:r>
                        <a:rPr lang="nl-BE" sz="2100"/>
                        <a:t>, </a:t>
                      </a:r>
                      <a:r>
                        <a:rPr lang="nl-BE" sz="2100" err="1"/>
                        <a:t>hipBLAS</a:t>
                      </a:r>
                      <a:r>
                        <a:rPr lang="nl-BE" sz="2100"/>
                        <a:t>, …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9563"/>
                  </a:ext>
                </a:extLst>
              </a:tr>
              <a:tr h="353525">
                <a:tc>
                  <a:txBody>
                    <a:bodyPr/>
                    <a:lstStyle/>
                    <a:p>
                      <a:r>
                        <a:rPr lang="nl-BE" sz="2100"/>
                        <a:t>PBLAS / </a:t>
                      </a:r>
                      <a:r>
                        <a:rPr lang="nl-BE" sz="2100" err="1"/>
                        <a:t>ScaLAPACK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MKL, (AOCL-)</a:t>
                      </a:r>
                      <a:r>
                        <a:rPr lang="nl-BE" sz="2100" err="1"/>
                        <a:t>ScaLAPACK</a:t>
                      </a:r>
                      <a:r>
                        <a:rPr lang="nl-BE" sz="2100"/>
                        <a:t>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77494"/>
                  </a:ext>
                </a:extLst>
              </a:tr>
              <a:tr h="219281">
                <a:tc>
                  <a:txBody>
                    <a:bodyPr/>
                    <a:lstStyle/>
                    <a:p>
                      <a:r>
                        <a:rPr lang="nl-BE" sz="2100"/>
                        <a:t>MPI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Open MPI, Intel MPI, MPICH,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2258"/>
                  </a:ext>
                </a:extLst>
              </a:tr>
              <a:tr h="219281">
                <a:tc>
                  <a:txBody>
                    <a:bodyPr/>
                    <a:lstStyle/>
                    <a:p>
                      <a:r>
                        <a:rPr lang="nl-BE" sz="2100"/>
                        <a:t>FFTW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(AOCL-)FFTW, MKL,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 err="1"/>
                        <a:t>cuFFT</a:t>
                      </a:r>
                      <a:r>
                        <a:rPr lang="nl-BE" sz="2100"/>
                        <a:t>, </a:t>
                      </a:r>
                      <a:r>
                        <a:rPr lang="nl-BE" sz="2100" err="1"/>
                        <a:t>hipFFT</a:t>
                      </a:r>
                      <a:r>
                        <a:rPr lang="nl-BE" sz="210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41878"/>
                  </a:ext>
                </a:extLst>
              </a:tr>
            </a:tbl>
          </a:graphicData>
        </a:graphic>
      </p:graphicFrame>
      <p:sp>
        <p:nvSpPr>
          <p:cNvPr id="20" name="Rechthoek: afgeronde hoeken 10">
            <a:extLst>
              <a:ext uri="{FF2B5EF4-FFF2-40B4-BE49-F238E27FC236}">
                <a16:creationId xmlns:a16="http://schemas.microsoft.com/office/drawing/2014/main" id="{9AAA8CDE-E295-7DC5-3CC9-D6E11D3D674C}"/>
              </a:ext>
            </a:extLst>
          </p:cNvPr>
          <p:cNvSpPr/>
          <p:nvPr/>
        </p:nvSpPr>
        <p:spPr>
          <a:xfrm>
            <a:off x="1319537" y="5235688"/>
            <a:ext cx="996415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>
                <a:solidFill>
                  <a:schemeClr val="tx1"/>
                </a:solidFill>
              </a:rPr>
              <a:t>Beware of </a:t>
            </a:r>
            <a:r>
              <a:rPr lang="nl-BE" sz="2100" err="1">
                <a:solidFill>
                  <a:schemeClr val="tx1"/>
                </a:solidFill>
              </a:rPr>
              <a:t>local</a:t>
            </a:r>
            <a:r>
              <a:rPr lang="nl-BE" sz="2100">
                <a:solidFill>
                  <a:schemeClr val="tx1"/>
                </a:solidFill>
              </a:rPr>
              <a:t> MPI </a:t>
            </a:r>
            <a:r>
              <a:rPr lang="nl-BE" sz="2100" err="1">
                <a:solidFill>
                  <a:schemeClr val="tx1"/>
                </a:solidFill>
              </a:rPr>
              <a:t>installations</a:t>
            </a:r>
            <a:r>
              <a:rPr lang="nl-BE" sz="2100">
                <a:solidFill>
                  <a:schemeClr val="tx1"/>
                </a:solidFill>
              </a:rPr>
              <a:t>. </a:t>
            </a:r>
            <a:r>
              <a:rPr lang="nl-BE" sz="2100" err="1">
                <a:solidFill>
                  <a:schemeClr val="tx1"/>
                </a:solidFill>
              </a:rPr>
              <a:t>Misconfiguration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may</a:t>
            </a:r>
            <a:r>
              <a:rPr lang="nl-BE" sz="2100">
                <a:solidFill>
                  <a:schemeClr val="tx1"/>
                </a:solidFill>
              </a:rPr>
              <a:t> lead </a:t>
            </a:r>
            <a:r>
              <a:rPr lang="nl-BE" sz="2100" err="1">
                <a:solidFill>
                  <a:schemeClr val="tx1"/>
                </a:solidFill>
              </a:rPr>
              <a:t>to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problems</a:t>
            </a:r>
            <a:r>
              <a:rPr lang="nl-BE" sz="2100">
                <a:solidFill>
                  <a:schemeClr val="tx1"/>
                </a:solidFill>
              </a:rPr>
              <a:t> in</a:t>
            </a:r>
            <a:br>
              <a:rPr lang="nl-BE" sz="2100">
                <a:solidFill>
                  <a:schemeClr val="tx1"/>
                </a:solidFill>
              </a:rPr>
            </a:br>
            <a:r>
              <a:rPr lang="nl-BE" sz="2100" err="1">
                <a:solidFill>
                  <a:schemeClr val="tx1"/>
                </a:solidFill>
              </a:rPr>
              <a:t>multi</a:t>
            </a:r>
            <a:r>
              <a:rPr lang="nl-BE" sz="2100">
                <a:solidFill>
                  <a:schemeClr val="tx1"/>
                </a:solidFill>
              </a:rPr>
              <a:t>-node runs </a:t>
            </a:r>
            <a:r>
              <a:rPr lang="nl-BE" sz="2100" err="1">
                <a:solidFill>
                  <a:schemeClr val="tx1"/>
                </a:solidFill>
              </a:rPr>
              <a:t>and</a:t>
            </a:r>
            <a:r>
              <a:rPr lang="nl-BE" sz="2100">
                <a:solidFill>
                  <a:schemeClr val="tx1"/>
                </a:solidFill>
              </a:rPr>
              <a:t>/or </a:t>
            </a:r>
            <a:r>
              <a:rPr lang="nl-BE" sz="2100" err="1">
                <a:solidFill>
                  <a:schemeClr val="tx1"/>
                </a:solidFill>
              </a:rPr>
              <a:t>poor</a:t>
            </a:r>
            <a:r>
              <a:rPr lang="nl-BE" sz="2100">
                <a:solidFill>
                  <a:schemeClr val="tx1"/>
                </a:solidFill>
              </a:rPr>
              <a:t> performance.</a:t>
            </a:r>
          </a:p>
        </p:txBody>
      </p:sp>
      <p:pic>
        <p:nvPicPr>
          <p:cNvPr id="21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23C3C069-A79D-4063-1FDA-E10A2EB7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45" y="5228972"/>
            <a:ext cx="862055" cy="786625"/>
          </a:xfrm>
          <a:prstGeom prst="rect">
            <a:avLst/>
          </a:prstGeom>
        </p:spPr>
      </p:pic>
      <p:sp>
        <p:nvSpPr>
          <p:cNvPr id="22" name="Rechthoek: afgeronde hoeken 10">
            <a:extLst>
              <a:ext uri="{FF2B5EF4-FFF2-40B4-BE49-F238E27FC236}">
                <a16:creationId xmlns:a16="http://schemas.microsoft.com/office/drawing/2014/main" id="{56752BB1-2ECC-B0E3-262D-5746A71036CE}"/>
              </a:ext>
            </a:extLst>
          </p:cNvPr>
          <p:cNvSpPr/>
          <p:nvPr/>
        </p:nvSpPr>
        <p:spPr>
          <a:xfrm>
            <a:off x="1325065" y="4288004"/>
            <a:ext cx="990552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>
                <a:solidFill>
                  <a:schemeClr val="tx1"/>
                </a:solidFill>
              </a:rPr>
              <a:t>At </a:t>
            </a:r>
            <a:r>
              <a:rPr lang="nl-BE" sz="2100" err="1">
                <a:solidFill>
                  <a:schemeClr val="tx1"/>
                </a:solidFill>
              </a:rPr>
              <a:t>least</a:t>
            </a:r>
            <a:r>
              <a:rPr lang="nl-BE" sz="2100">
                <a:solidFill>
                  <a:schemeClr val="tx1"/>
                </a:solidFill>
              </a:rPr>
              <a:t> make </a:t>
            </a:r>
            <a:r>
              <a:rPr lang="nl-BE" sz="2100" err="1">
                <a:solidFill>
                  <a:schemeClr val="tx1"/>
                </a:solidFill>
              </a:rPr>
              <a:t>sure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you</a:t>
            </a:r>
            <a:r>
              <a:rPr lang="nl-BE" sz="2100">
                <a:solidFill>
                  <a:schemeClr val="tx1"/>
                </a:solidFill>
              </a:rPr>
              <a:t> are </a:t>
            </a:r>
            <a:r>
              <a:rPr lang="nl-BE" sz="2100" err="1">
                <a:solidFill>
                  <a:schemeClr val="tx1"/>
                </a:solidFill>
              </a:rPr>
              <a:t>not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using</a:t>
            </a:r>
            <a:r>
              <a:rPr lang="nl-BE" sz="2100">
                <a:solidFill>
                  <a:schemeClr val="tx1"/>
                </a:solidFill>
              </a:rPr>
              <a:t> a ‘</a:t>
            </a:r>
            <a:r>
              <a:rPr lang="nl-BE" sz="2100" err="1">
                <a:solidFill>
                  <a:schemeClr val="tx1"/>
                </a:solidFill>
              </a:rPr>
              <a:t>reference</a:t>
            </a:r>
            <a:r>
              <a:rPr lang="nl-BE" sz="2100">
                <a:solidFill>
                  <a:schemeClr val="tx1"/>
                </a:solidFill>
              </a:rPr>
              <a:t>’ </a:t>
            </a:r>
            <a:r>
              <a:rPr lang="nl-BE" sz="2100" err="1">
                <a:solidFill>
                  <a:schemeClr val="tx1"/>
                </a:solidFill>
              </a:rPr>
              <a:t>implementation</a:t>
            </a:r>
            <a:r>
              <a:rPr lang="nl-BE" sz="2100">
                <a:solidFill>
                  <a:schemeClr val="tx1"/>
                </a:solidFill>
              </a:rPr>
              <a:t> like </a:t>
            </a:r>
            <a:r>
              <a:rPr lang="nl-BE" sz="2100" err="1">
                <a:solidFill>
                  <a:schemeClr val="tx1"/>
                </a:solidFill>
              </a:rPr>
              <a:t>NetLib</a:t>
            </a:r>
            <a:r>
              <a:rPr lang="nl-BE" sz="2100">
                <a:solidFill>
                  <a:schemeClr val="tx1"/>
                </a:solidFill>
              </a:rPr>
              <a:t> BLAS</a:t>
            </a:r>
          </a:p>
        </p:txBody>
      </p:sp>
      <p:pic>
        <p:nvPicPr>
          <p:cNvPr id="23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3CB3B58B-9475-389A-20D9-C891DFEC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72" y="4281288"/>
            <a:ext cx="862055" cy="7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BA42-148A-9137-328C-392BD20D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7C55A-5257-015A-1BB7-516AD540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26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F75660C8-F34E-8A3A-5CC9-9B186071F139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CE1B958-42BB-A182-83E6-58DD8411C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224435"/>
            <a:ext cx="10563697" cy="613509"/>
          </a:xfrm>
          <a:ln w="19050">
            <a:noFill/>
          </a:ln>
        </p:spPr>
        <p:txBody>
          <a:bodyPr/>
          <a:lstStyle/>
          <a:p>
            <a:r>
              <a:rPr lang="en-US"/>
              <a:t>Choosing dependency providers:</a:t>
            </a:r>
            <a:br>
              <a:rPr lang="en-US"/>
            </a:br>
            <a:r>
              <a:rPr lang="en-US"/>
              <a:t>There can be</a:t>
            </a:r>
            <a:r>
              <a:rPr lang="nl-BE"/>
              <a:t> different </a:t>
            </a:r>
            <a:r>
              <a:rPr lang="nl-BE" err="1"/>
              <a:t>implementations</a:t>
            </a:r>
            <a:r>
              <a:rPr lang="nl-BE"/>
              <a:t> of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same</a:t>
            </a:r>
            <a:r>
              <a:rPr lang="nl-BE"/>
              <a:t> API (</a:t>
            </a:r>
            <a:r>
              <a:rPr lang="nl-BE" err="1"/>
              <a:t>and</a:t>
            </a:r>
            <a:r>
              <a:rPr lang="nl-BE"/>
              <a:t> performance </a:t>
            </a:r>
            <a:r>
              <a:rPr lang="nl-BE" err="1"/>
              <a:t>may</a:t>
            </a:r>
            <a:r>
              <a:rPr lang="nl-BE"/>
              <a:t> </a:t>
            </a:r>
            <a:r>
              <a:rPr lang="nl-BE" err="1"/>
              <a:t>vary</a:t>
            </a:r>
            <a:r>
              <a:rPr lang="nl-BE"/>
              <a:t>)</a:t>
            </a:r>
            <a:endParaRPr lang="en-US"/>
          </a:p>
        </p:txBody>
      </p:sp>
      <p:sp>
        <p:nvSpPr>
          <p:cNvPr id="4" name="Rechthoek: afgeronde hoeken 41">
            <a:extLst>
              <a:ext uri="{FF2B5EF4-FFF2-40B4-BE49-F238E27FC236}">
                <a16:creationId xmlns:a16="http://schemas.microsoft.com/office/drawing/2014/main" id="{DBAA762A-2F9B-0D28-C03D-AC30CCC0CB82}"/>
              </a:ext>
            </a:extLst>
          </p:cNvPr>
          <p:cNvSpPr/>
          <p:nvPr/>
        </p:nvSpPr>
        <p:spPr>
          <a:xfrm>
            <a:off x="1315921" y="2017288"/>
            <a:ext cx="9967774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 err="1">
                <a:solidFill>
                  <a:schemeClr val="tx1"/>
                </a:solidFill>
              </a:rPr>
              <a:t>Try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to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find</a:t>
            </a:r>
            <a:r>
              <a:rPr lang="nl-BE" sz="2100">
                <a:solidFill>
                  <a:schemeClr val="tx1"/>
                </a:solidFill>
              </a:rPr>
              <a:t> out </a:t>
            </a:r>
            <a:r>
              <a:rPr lang="nl-BE" sz="2100" err="1">
                <a:solidFill>
                  <a:schemeClr val="tx1"/>
                </a:solidFill>
              </a:rPr>
              <a:t>which</a:t>
            </a:r>
            <a:r>
              <a:rPr lang="nl-BE" sz="2100">
                <a:solidFill>
                  <a:schemeClr val="tx1"/>
                </a:solidFill>
              </a:rPr>
              <a:t> providers </a:t>
            </a:r>
            <a:r>
              <a:rPr lang="nl-BE" sz="2100" err="1">
                <a:solidFill>
                  <a:schemeClr val="tx1"/>
                </a:solidFill>
              </a:rPr>
              <a:t>were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chosen</a:t>
            </a:r>
            <a:r>
              <a:rPr lang="nl-BE" sz="2100">
                <a:solidFill>
                  <a:schemeClr val="tx1"/>
                </a:solidFill>
              </a:rPr>
              <a:t> in </a:t>
            </a:r>
            <a:r>
              <a:rPr lang="nl-BE" sz="2100" err="1">
                <a:solidFill>
                  <a:schemeClr val="tx1"/>
                </a:solidFill>
              </a:rPr>
              <a:t>your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Conda</a:t>
            </a:r>
            <a:r>
              <a:rPr lang="nl-BE" sz="2100">
                <a:solidFill>
                  <a:schemeClr val="tx1"/>
                </a:solidFill>
              </a:rPr>
              <a:t>/Pip/… </a:t>
            </a:r>
            <a:r>
              <a:rPr lang="nl-BE" sz="2100" err="1">
                <a:solidFill>
                  <a:schemeClr val="tx1"/>
                </a:solidFill>
              </a:rPr>
              <a:t>installs</a:t>
            </a:r>
            <a:endParaRPr lang="nl-BE" sz="2100">
              <a:solidFill>
                <a:schemeClr val="tx1"/>
              </a:solidFill>
            </a:endParaRPr>
          </a:p>
        </p:txBody>
      </p:sp>
      <p:grpSp>
        <p:nvGrpSpPr>
          <p:cNvPr id="5" name="Groep 42">
            <a:extLst>
              <a:ext uri="{FF2B5EF4-FFF2-40B4-BE49-F238E27FC236}">
                <a16:creationId xmlns:a16="http://schemas.microsoft.com/office/drawing/2014/main" id="{E2016BCD-84DB-8230-BCA8-E3946439FE8F}"/>
              </a:ext>
            </a:extLst>
          </p:cNvPr>
          <p:cNvGrpSpPr/>
          <p:nvPr/>
        </p:nvGrpSpPr>
        <p:grpSpPr>
          <a:xfrm>
            <a:off x="868572" y="2090293"/>
            <a:ext cx="898288" cy="687672"/>
            <a:chOff x="646793" y="4235742"/>
            <a:chExt cx="898288" cy="687672"/>
          </a:xfrm>
        </p:grpSpPr>
        <p:sp>
          <p:nvSpPr>
            <p:cNvPr id="6" name="Gelijkbenige driehoek 43">
              <a:extLst>
                <a:ext uri="{FF2B5EF4-FFF2-40B4-BE49-F238E27FC236}">
                  <a16:creationId xmlns:a16="http://schemas.microsoft.com/office/drawing/2014/main" id="{7BB77CFB-540C-14E3-91C7-02C91BB24221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7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A37FF8E6-EB90-C3A1-969E-2AAB6F44C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13" name="Rechthoek: afgeronde hoeken 41">
            <a:extLst>
              <a:ext uri="{FF2B5EF4-FFF2-40B4-BE49-F238E27FC236}">
                <a16:creationId xmlns:a16="http://schemas.microsoft.com/office/drawing/2014/main" id="{4A10A85B-1519-B682-B15D-D55283720C91}"/>
              </a:ext>
            </a:extLst>
          </p:cNvPr>
          <p:cNvSpPr/>
          <p:nvPr/>
        </p:nvSpPr>
        <p:spPr>
          <a:xfrm>
            <a:off x="1315921" y="3026272"/>
            <a:ext cx="9967774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  <a:hlinkClick r:id="rId3"/>
              </a:rPr>
              <a:t>conda-tree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 can be useful to analyze your Conda environment dependencies</a:t>
            </a:r>
            <a:br>
              <a:rPr lang="en-US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conda-tree –n &lt;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somenv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pSp>
        <p:nvGrpSpPr>
          <p:cNvPr id="14" name="Groep 42">
            <a:extLst>
              <a:ext uri="{FF2B5EF4-FFF2-40B4-BE49-F238E27FC236}">
                <a16:creationId xmlns:a16="http://schemas.microsoft.com/office/drawing/2014/main" id="{0609310D-5683-1F1C-8B39-868E044EDEF6}"/>
              </a:ext>
            </a:extLst>
          </p:cNvPr>
          <p:cNvGrpSpPr/>
          <p:nvPr/>
        </p:nvGrpSpPr>
        <p:grpSpPr>
          <a:xfrm>
            <a:off x="868572" y="3099277"/>
            <a:ext cx="898288" cy="687672"/>
            <a:chOff x="646793" y="4235742"/>
            <a:chExt cx="898288" cy="687672"/>
          </a:xfrm>
        </p:grpSpPr>
        <p:sp>
          <p:nvSpPr>
            <p:cNvPr id="15" name="Gelijkbenige driehoek 43">
              <a:extLst>
                <a:ext uri="{FF2B5EF4-FFF2-40B4-BE49-F238E27FC236}">
                  <a16:creationId xmlns:a16="http://schemas.microsoft.com/office/drawing/2014/main" id="{4BC08608-D402-119F-0072-9D3DA42CEA6E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6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75554136-B21B-B6FC-E17C-1D057256A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25" name="Rechthoek: afgeronde hoeken 41">
            <a:extLst>
              <a:ext uri="{FF2B5EF4-FFF2-40B4-BE49-F238E27FC236}">
                <a16:creationId xmlns:a16="http://schemas.microsoft.com/office/drawing/2014/main" id="{F8C20F59-E45C-FBFE-4E01-56BE870E30A1}"/>
              </a:ext>
            </a:extLst>
          </p:cNvPr>
          <p:cNvSpPr/>
          <p:nvPr/>
        </p:nvSpPr>
        <p:spPr>
          <a:xfrm>
            <a:off x="1315921" y="4050448"/>
            <a:ext cx="9967774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</a:rPr>
              <a:t>For Python virtual environments, try </a:t>
            </a:r>
            <a:r>
              <a:rPr lang="en-US" sz="2100">
                <a:solidFill>
                  <a:schemeClr val="tx1"/>
                </a:solidFill>
                <a:cs typeface="Courier New" panose="02070309020205020404" pitchFamily="49" charset="0"/>
                <a:hlinkClick r:id="rId4"/>
              </a:rPr>
              <a:t>pipdeptree</a:t>
            </a:r>
            <a:br>
              <a:rPr lang="en-US" sz="21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pipdeptree –p &lt;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somepackage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grpSp>
        <p:nvGrpSpPr>
          <p:cNvPr id="26" name="Groep 42">
            <a:extLst>
              <a:ext uri="{FF2B5EF4-FFF2-40B4-BE49-F238E27FC236}">
                <a16:creationId xmlns:a16="http://schemas.microsoft.com/office/drawing/2014/main" id="{6808E69F-1E16-F1C7-8F09-081D6EAE91B0}"/>
              </a:ext>
            </a:extLst>
          </p:cNvPr>
          <p:cNvGrpSpPr/>
          <p:nvPr/>
        </p:nvGrpSpPr>
        <p:grpSpPr>
          <a:xfrm>
            <a:off x="868572" y="4123453"/>
            <a:ext cx="898288" cy="687672"/>
            <a:chOff x="646793" y="4235742"/>
            <a:chExt cx="898288" cy="687672"/>
          </a:xfrm>
        </p:grpSpPr>
        <p:sp>
          <p:nvSpPr>
            <p:cNvPr id="27" name="Gelijkbenige driehoek 43">
              <a:extLst>
                <a:ext uri="{FF2B5EF4-FFF2-40B4-BE49-F238E27FC236}">
                  <a16:creationId xmlns:a16="http://schemas.microsoft.com/office/drawing/2014/main" id="{6F7B161F-BAAF-774D-2542-7E55D6B543F1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8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F98AAA47-E5E7-C1A3-3E94-A2D0EE68D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29" name="Rechthoek: afgeronde hoeken 41">
            <a:extLst>
              <a:ext uri="{FF2B5EF4-FFF2-40B4-BE49-F238E27FC236}">
                <a16:creationId xmlns:a16="http://schemas.microsoft.com/office/drawing/2014/main" id="{0106A97A-7846-673E-397A-7DBE4585BA8E}"/>
              </a:ext>
            </a:extLst>
          </p:cNvPr>
          <p:cNvSpPr/>
          <p:nvPr/>
        </p:nvSpPr>
        <p:spPr>
          <a:xfrm>
            <a:off x="1315921" y="5068862"/>
            <a:ext cx="9967774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 err="1">
                <a:solidFill>
                  <a:schemeClr val="tx1"/>
                </a:solidFill>
              </a:rPr>
              <a:t>You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can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>
                <a:solidFill>
                  <a:schemeClr val="tx1"/>
                </a:solidFill>
                <a:hlinkClick r:id="rId5"/>
              </a:rPr>
              <a:t>switch </a:t>
            </a:r>
            <a:r>
              <a:rPr lang="nl-BE" sz="2100" err="1">
                <a:solidFill>
                  <a:schemeClr val="tx1"/>
                </a:solidFill>
                <a:hlinkClick r:id="rId5"/>
              </a:rPr>
              <a:t>between</a:t>
            </a:r>
            <a:r>
              <a:rPr lang="nl-BE" sz="2100">
                <a:solidFill>
                  <a:schemeClr val="tx1"/>
                </a:solidFill>
                <a:hlinkClick r:id="rId5"/>
              </a:rPr>
              <a:t> BLAS </a:t>
            </a:r>
            <a:r>
              <a:rPr lang="nl-BE" sz="2100" err="1">
                <a:solidFill>
                  <a:schemeClr val="tx1"/>
                </a:solidFill>
                <a:hlinkClick r:id="rId5"/>
              </a:rPr>
              <a:t>implementations</a:t>
            </a:r>
            <a:r>
              <a:rPr lang="nl-BE" sz="2100">
                <a:solidFill>
                  <a:schemeClr val="tx1"/>
                </a:solidFill>
              </a:rPr>
              <a:t> in </a:t>
            </a:r>
            <a:r>
              <a:rPr lang="nl-BE" sz="2100" err="1">
                <a:solidFill>
                  <a:schemeClr val="tx1"/>
                </a:solidFill>
              </a:rPr>
              <a:t>your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Conda</a:t>
            </a:r>
            <a:r>
              <a:rPr lang="nl-BE" sz="2100">
                <a:solidFill>
                  <a:schemeClr val="tx1"/>
                </a:solidFill>
              </a:rPr>
              <a:t> environment</a:t>
            </a:r>
          </a:p>
        </p:txBody>
      </p:sp>
      <p:grpSp>
        <p:nvGrpSpPr>
          <p:cNvPr id="31" name="Groep 42">
            <a:extLst>
              <a:ext uri="{FF2B5EF4-FFF2-40B4-BE49-F238E27FC236}">
                <a16:creationId xmlns:a16="http://schemas.microsoft.com/office/drawing/2014/main" id="{7907F1C6-27E3-970A-A9F6-704AFC69D719}"/>
              </a:ext>
            </a:extLst>
          </p:cNvPr>
          <p:cNvGrpSpPr/>
          <p:nvPr/>
        </p:nvGrpSpPr>
        <p:grpSpPr>
          <a:xfrm>
            <a:off x="868572" y="5141867"/>
            <a:ext cx="898288" cy="687672"/>
            <a:chOff x="646793" y="4235742"/>
            <a:chExt cx="898288" cy="687672"/>
          </a:xfrm>
        </p:grpSpPr>
        <p:sp>
          <p:nvSpPr>
            <p:cNvPr id="32" name="Gelijkbenige driehoek 43">
              <a:extLst>
                <a:ext uri="{FF2B5EF4-FFF2-40B4-BE49-F238E27FC236}">
                  <a16:creationId xmlns:a16="http://schemas.microsoft.com/office/drawing/2014/main" id="{82592243-9F6A-1C2F-75C3-BAE6B47B4695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3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FF77B76F-E37E-A66B-EB01-C5F71D4E3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1949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BAAE-6A19-007B-63CB-4077B570D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2AAC99-3415-0A45-934B-ED83A9A66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27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CDFBEB2-D40E-C377-0ABD-83AAE02F22F2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D17B6FA-DA09-F2EA-6DB2-5D31F0780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9" y="1224435"/>
            <a:ext cx="9557858" cy="394053"/>
          </a:xfrm>
          <a:ln w="19050">
            <a:noFill/>
          </a:ln>
        </p:spPr>
        <p:txBody>
          <a:bodyPr/>
          <a:lstStyle/>
          <a:p>
            <a:r>
              <a:rPr lang="en-US"/>
              <a:t>Storage considerations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8975ACA-F606-FDB8-420A-95A5EFB4DB76}"/>
              </a:ext>
            </a:extLst>
          </p:cNvPr>
          <p:cNvSpPr txBox="1">
            <a:spLocks noChangeArrowheads="1"/>
          </p:cNvSpPr>
          <p:nvPr/>
        </p:nvSpPr>
        <p:spPr>
          <a:xfrm>
            <a:off x="876019" y="1618488"/>
            <a:ext cx="10476538" cy="2368296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err="1"/>
              <a:t>Overview</a:t>
            </a:r>
            <a:r>
              <a:rPr lang="nl-BE"/>
              <a:t> of </a:t>
            </a:r>
            <a:r>
              <a:rPr lang="nl-BE" err="1"/>
              <a:t>available</a:t>
            </a:r>
            <a:r>
              <a:rPr lang="nl-BE"/>
              <a:t> </a:t>
            </a:r>
            <a:r>
              <a:rPr lang="nl-BE" err="1"/>
              <a:t>locations</a:t>
            </a:r>
            <a:r>
              <a:rPr lang="nl-BE"/>
              <a:t>:</a:t>
            </a:r>
          </a:p>
        </p:txBody>
      </p:sp>
      <p:graphicFrame>
        <p:nvGraphicFramePr>
          <p:cNvPr id="17" name="Tabel 6">
            <a:extLst>
              <a:ext uri="{FF2B5EF4-FFF2-40B4-BE49-F238E27FC236}">
                <a16:creationId xmlns:a16="http://schemas.microsoft.com/office/drawing/2014/main" id="{850A5171-D813-68DD-2F57-FF6AA419D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57473"/>
              </p:ext>
            </p:extLst>
          </p:nvPr>
        </p:nvGraphicFramePr>
        <p:xfrm>
          <a:off x="430250" y="2211010"/>
          <a:ext cx="11331499" cy="325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541">
                  <a:extLst>
                    <a:ext uri="{9D8B030D-6E8A-4147-A177-3AD203B41FA5}">
                      <a16:colId xmlns:a16="http://schemas.microsoft.com/office/drawing/2014/main" val="1765887368"/>
                    </a:ext>
                  </a:extLst>
                </a:gridCol>
                <a:gridCol w="1657645">
                  <a:extLst>
                    <a:ext uri="{9D8B030D-6E8A-4147-A177-3AD203B41FA5}">
                      <a16:colId xmlns:a16="http://schemas.microsoft.com/office/drawing/2014/main" val="1456562271"/>
                    </a:ext>
                  </a:extLst>
                </a:gridCol>
                <a:gridCol w="2300142">
                  <a:extLst>
                    <a:ext uri="{9D8B030D-6E8A-4147-A177-3AD203B41FA5}">
                      <a16:colId xmlns:a16="http://schemas.microsoft.com/office/drawing/2014/main" val="2832466435"/>
                    </a:ext>
                  </a:extLst>
                </a:gridCol>
                <a:gridCol w="4696171">
                  <a:extLst>
                    <a:ext uri="{9D8B030D-6E8A-4147-A177-3AD203B41FA5}">
                      <a16:colId xmlns:a16="http://schemas.microsoft.com/office/drawing/2014/main" val="1904609207"/>
                    </a:ext>
                  </a:extLst>
                </a:gridCol>
              </a:tblGrid>
              <a:tr h="758177">
                <a:tc>
                  <a:txBody>
                    <a:bodyPr/>
                    <a:lstStyle/>
                    <a:p>
                      <a:r>
                        <a:rPr lang="nl-BE" sz="2100" err="1"/>
                        <a:t>Location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 err="1"/>
                        <a:t>Typical</a:t>
                      </a:r>
                      <a:r>
                        <a:rPr lang="nl-BE" sz="2100"/>
                        <a:t> quotum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Automatic </a:t>
                      </a:r>
                      <a:r>
                        <a:rPr lang="nl-BE" sz="2100" err="1"/>
                        <a:t>cleanup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Notes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17413"/>
                  </a:ext>
                </a:extLst>
              </a:tr>
              <a:tr h="318796">
                <a:tc>
                  <a:txBody>
                    <a:bodyPr/>
                    <a:lstStyle/>
                    <a:p>
                      <a:r>
                        <a:rPr lang="en-US" sz="2100"/>
                        <a:t>$VSC_HOME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Only intended for config files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9563"/>
                  </a:ext>
                </a:extLst>
              </a:tr>
              <a:tr h="318796">
                <a:tc>
                  <a:txBody>
                    <a:bodyPr/>
                    <a:lstStyle/>
                    <a:p>
                      <a:r>
                        <a:rPr lang="en-US" sz="2100"/>
                        <a:t>$VSC_DATA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Usually the preferred install location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77494"/>
                  </a:ext>
                </a:extLst>
              </a:tr>
              <a:tr h="318796">
                <a:tc>
                  <a:txBody>
                    <a:bodyPr/>
                    <a:lstStyle/>
                    <a:p>
                      <a:r>
                        <a:rPr lang="en-US" sz="2100"/>
                        <a:t>$VSC_NODE_SCRATCH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 (after job)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Not on a parallel file system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932387"/>
                  </a:ext>
                </a:extLst>
              </a:tr>
              <a:tr h="527428">
                <a:tc>
                  <a:txBody>
                    <a:bodyPr/>
                    <a:lstStyle/>
                    <a:p>
                      <a:r>
                        <a:rPr lang="en-US" sz="2100"/>
                        <a:t>$</a:t>
                      </a:r>
                      <a:r>
                        <a:rPr lang="nl-BE" sz="2100"/>
                        <a:t>VSC_SCRATCH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Yes (&gt;30 days)</a:t>
                      </a:r>
                      <a:endParaRPr lang="nl-BE" sz="21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100"/>
                        <a:t>Not well suited for large sets of small files</a:t>
                      </a:r>
                      <a:br>
                        <a:rPr lang="en-US" sz="2100"/>
                      </a:br>
                      <a:r>
                        <a:rPr lang="en-US" sz="2100"/>
                        <a:t>Single-copy</a:t>
                      </a:r>
                      <a:endParaRPr lang="nl-BE" sz="2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50180"/>
                  </a:ext>
                </a:extLst>
              </a:tr>
              <a:tr h="527428">
                <a:tc>
                  <a:txBody>
                    <a:bodyPr/>
                    <a:lstStyle/>
                    <a:p>
                      <a:r>
                        <a:rPr lang="en-US" sz="2100"/>
                        <a:t>Staging storage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O(10</a:t>
                      </a:r>
                      <a:r>
                        <a:rPr lang="en-US" sz="2100" baseline="30000"/>
                        <a:t>4</a:t>
                      </a:r>
                      <a:r>
                        <a:rPr lang="en-US" sz="2100"/>
                        <a:t>)</a:t>
                      </a:r>
                      <a:br>
                        <a:rPr lang="en-US" sz="2100"/>
                      </a:br>
                      <a:r>
                        <a:rPr lang="en-US" sz="2100"/>
                        <a:t>+ </a:t>
                      </a:r>
                      <a:r>
                        <a:rPr lang="en-US" sz="2100" err="1"/>
                        <a:t>inode</a:t>
                      </a:r>
                      <a:r>
                        <a:rPr lang="en-US" sz="2100"/>
                        <a:t> limits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</a:t>
                      </a:r>
                      <a:endParaRPr lang="nl-BE" sz="2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4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410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5860B-37B7-18F4-E175-60AC0956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25DAD-3070-1A0F-EA73-C6EBB61D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28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1FA3E915-5258-8AC1-FA56-E4CCA2B8A2A6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96D210B-8B5C-301E-6142-25E32AFBA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9" y="1224435"/>
            <a:ext cx="9557858" cy="394053"/>
          </a:xfrm>
          <a:ln w="19050">
            <a:noFill/>
          </a:ln>
        </p:spPr>
        <p:txBody>
          <a:bodyPr/>
          <a:lstStyle/>
          <a:p>
            <a:r>
              <a:rPr lang="en-US"/>
              <a:t>Storage considerations</a:t>
            </a:r>
          </a:p>
        </p:txBody>
      </p:sp>
      <p:sp>
        <p:nvSpPr>
          <p:cNvPr id="9" name="Rechthoek: afgeronde hoeken 10">
            <a:extLst>
              <a:ext uri="{FF2B5EF4-FFF2-40B4-BE49-F238E27FC236}">
                <a16:creationId xmlns:a16="http://schemas.microsoft.com/office/drawing/2014/main" id="{AB89FE8A-1179-361A-3B20-96A50B2163F7}"/>
              </a:ext>
            </a:extLst>
          </p:cNvPr>
          <p:cNvSpPr/>
          <p:nvPr/>
        </p:nvSpPr>
        <p:spPr>
          <a:xfrm>
            <a:off x="1143236" y="1868232"/>
            <a:ext cx="990552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 err="1">
                <a:solidFill>
                  <a:schemeClr val="tx1"/>
                </a:solidFill>
              </a:rPr>
              <a:t>Importing</a:t>
            </a:r>
            <a:r>
              <a:rPr lang="nl-BE" sz="2100">
                <a:solidFill>
                  <a:schemeClr val="tx1"/>
                </a:solidFill>
              </a:rPr>
              <a:t> Python modules </a:t>
            </a:r>
            <a:r>
              <a:rPr lang="nl-BE" sz="2100" err="1">
                <a:solidFill>
                  <a:schemeClr val="tx1"/>
                </a:solidFill>
              </a:rPr>
              <a:t>and</a:t>
            </a:r>
            <a:r>
              <a:rPr lang="nl-BE" sz="2100">
                <a:solidFill>
                  <a:schemeClr val="tx1"/>
                </a:solidFill>
              </a:rPr>
              <a:t> R packages </a:t>
            </a:r>
            <a:r>
              <a:rPr lang="nl-BE" sz="2100" err="1">
                <a:solidFill>
                  <a:schemeClr val="tx1"/>
                </a:solidFill>
              </a:rPr>
              <a:t>tends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to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involve</a:t>
            </a:r>
            <a:r>
              <a:rPr lang="nl-BE" sz="2100">
                <a:solidFill>
                  <a:schemeClr val="tx1"/>
                </a:solidFill>
              </a:rPr>
              <a:t> a lot of metadata operations (but </a:t>
            </a:r>
            <a:r>
              <a:rPr lang="nl-BE" sz="2100" err="1">
                <a:solidFill>
                  <a:schemeClr val="tx1"/>
                </a:solidFill>
              </a:rPr>
              <a:t>so</a:t>
            </a:r>
            <a:r>
              <a:rPr lang="nl-BE" sz="2100">
                <a:solidFill>
                  <a:schemeClr val="tx1"/>
                </a:solidFill>
              </a:rPr>
              <a:t> does </a:t>
            </a:r>
            <a:r>
              <a:rPr lang="nl-BE" sz="2100" err="1">
                <a:solidFill>
                  <a:schemeClr val="tx1"/>
                </a:solidFill>
              </a:rPr>
              <a:t>loading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Lmod</a:t>
            </a:r>
            <a:r>
              <a:rPr lang="nl-BE" sz="2100">
                <a:solidFill>
                  <a:schemeClr val="tx1"/>
                </a:solidFill>
              </a:rPr>
              <a:t> modules)</a:t>
            </a:r>
          </a:p>
        </p:txBody>
      </p:sp>
      <p:grpSp>
        <p:nvGrpSpPr>
          <p:cNvPr id="17" name="Groep 42">
            <a:extLst>
              <a:ext uri="{FF2B5EF4-FFF2-40B4-BE49-F238E27FC236}">
                <a16:creationId xmlns:a16="http://schemas.microsoft.com/office/drawing/2014/main" id="{2370794D-C292-91F5-85CA-719C4E3C83A0}"/>
              </a:ext>
            </a:extLst>
          </p:cNvPr>
          <p:cNvGrpSpPr/>
          <p:nvPr/>
        </p:nvGrpSpPr>
        <p:grpSpPr>
          <a:xfrm>
            <a:off x="710855" y="1943045"/>
            <a:ext cx="898288" cy="687672"/>
            <a:chOff x="646793" y="4235742"/>
            <a:chExt cx="898288" cy="687672"/>
          </a:xfrm>
        </p:grpSpPr>
        <p:sp>
          <p:nvSpPr>
            <p:cNvPr id="18" name="Gelijkbenige driehoek 43">
              <a:extLst>
                <a:ext uri="{FF2B5EF4-FFF2-40B4-BE49-F238E27FC236}">
                  <a16:creationId xmlns:a16="http://schemas.microsoft.com/office/drawing/2014/main" id="{230A93C7-23D5-E81C-7C62-ED38F89E086C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9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0EFF15BE-D1A8-6ECD-71B2-941DE5FF6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23" name="Rechthoek: afgeronde hoeken 10">
            <a:extLst>
              <a:ext uri="{FF2B5EF4-FFF2-40B4-BE49-F238E27FC236}">
                <a16:creationId xmlns:a16="http://schemas.microsoft.com/office/drawing/2014/main" id="{65F250BC-BDDF-64E3-8DA1-E5EE9A222FC5}"/>
              </a:ext>
            </a:extLst>
          </p:cNvPr>
          <p:cNvSpPr/>
          <p:nvPr/>
        </p:nvSpPr>
        <p:spPr>
          <a:xfrm>
            <a:off x="1086892" y="2905525"/>
            <a:ext cx="996415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In the absence of caching, these may be comparatively slow on parallel file systems (but this need not be problematic if only happening a few times per job)</a:t>
            </a:r>
            <a:endParaRPr lang="nl-BE" sz="2100">
              <a:solidFill>
                <a:schemeClr val="tx1"/>
              </a:solidFill>
            </a:endParaRPr>
          </a:p>
        </p:txBody>
      </p:sp>
      <p:pic>
        <p:nvPicPr>
          <p:cNvPr id="25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3ECCFAAB-4216-4859-9CF7-8A3CAA0F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898809"/>
            <a:ext cx="862055" cy="786625"/>
          </a:xfrm>
          <a:prstGeom prst="rect">
            <a:avLst/>
          </a:prstGeom>
        </p:spPr>
      </p:pic>
      <p:sp>
        <p:nvSpPr>
          <p:cNvPr id="31" name="Rechthoek: afgeronde hoeken 10">
            <a:extLst>
              <a:ext uri="{FF2B5EF4-FFF2-40B4-BE49-F238E27FC236}">
                <a16:creationId xmlns:a16="http://schemas.microsoft.com/office/drawing/2014/main" id="{558D86D0-3CBF-849A-08F0-3182D433BAD0}"/>
              </a:ext>
            </a:extLst>
          </p:cNvPr>
          <p:cNvSpPr/>
          <p:nvPr/>
        </p:nvSpPr>
        <p:spPr>
          <a:xfrm>
            <a:off x="1113921" y="3950826"/>
            <a:ext cx="996415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Note that other users are also affected when straining a shared file system!</a:t>
            </a:r>
            <a:endParaRPr lang="nl-BE" sz="2100">
              <a:solidFill>
                <a:schemeClr val="tx1"/>
              </a:solidFill>
            </a:endParaRPr>
          </a:p>
        </p:txBody>
      </p:sp>
      <p:pic>
        <p:nvPicPr>
          <p:cNvPr id="32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5B88BEF7-E74F-C46A-8031-8816FD15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29" y="3944110"/>
            <a:ext cx="862055" cy="7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79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3082-256D-9C59-55E5-C218FFB0D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4F4D2-55EF-CCAC-EF59-86A80C61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29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C3AD043-C2FF-5BC0-D9D7-20CD65DE9FC7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performance</a:t>
            </a:r>
            <a:endParaRPr lang="pl-PL" altLang="en-US" sz="320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3B816-86EA-C59E-C07C-B6B2BB7CB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9" y="1224435"/>
            <a:ext cx="9557858" cy="394053"/>
          </a:xfrm>
          <a:ln w="19050">
            <a:noFill/>
          </a:ln>
        </p:spPr>
        <p:txBody>
          <a:bodyPr/>
          <a:lstStyle/>
          <a:p>
            <a:r>
              <a:rPr lang="en-US"/>
              <a:t>Storage considerations</a:t>
            </a:r>
          </a:p>
        </p:txBody>
      </p:sp>
      <p:sp>
        <p:nvSpPr>
          <p:cNvPr id="8" name="Rechthoek: afgeronde hoeken 10">
            <a:extLst>
              <a:ext uri="{FF2B5EF4-FFF2-40B4-BE49-F238E27FC236}">
                <a16:creationId xmlns:a16="http://schemas.microsoft.com/office/drawing/2014/main" id="{E88E1839-346E-1D8B-5B5F-2CA68200D406}"/>
              </a:ext>
            </a:extLst>
          </p:cNvPr>
          <p:cNvSpPr/>
          <p:nvPr/>
        </p:nvSpPr>
        <p:spPr>
          <a:xfrm>
            <a:off x="1152380" y="2923376"/>
            <a:ext cx="990552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Containers can also allow to reduce your installation’s </a:t>
            </a:r>
            <a:r>
              <a:rPr lang="en-US" sz="2100" err="1">
                <a:solidFill>
                  <a:schemeClr val="tx1"/>
                </a:solidFill>
              </a:rPr>
              <a:t>inode</a:t>
            </a:r>
            <a:r>
              <a:rPr lang="en-US" sz="2100">
                <a:solidFill>
                  <a:schemeClr val="tx1"/>
                </a:solidFill>
              </a:rPr>
              <a:t> usage</a:t>
            </a:r>
            <a:endParaRPr lang="nl-BE" sz="2100">
              <a:solidFill>
                <a:schemeClr val="tx1"/>
              </a:solidFill>
            </a:endParaRPr>
          </a:p>
        </p:txBody>
      </p:sp>
      <p:grpSp>
        <p:nvGrpSpPr>
          <p:cNvPr id="11" name="Groep 42">
            <a:extLst>
              <a:ext uri="{FF2B5EF4-FFF2-40B4-BE49-F238E27FC236}">
                <a16:creationId xmlns:a16="http://schemas.microsoft.com/office/drawing/2014/main" id="{1A1016EA-2876-4C6C-A9D2-BD2D69575C3E}"/>
              </a:ext>
            </a:extLst>
          </p:cNvPr>
          <p:cNvGrpSpPr/>
          <p:nvPr/>
        </p:nvGrpSpPr>
        <p:grpSpPr>
          <a:xfrm>
            <a:off x="719999" y="2998189"/>
            <a:ext cx="898288" cy="687672"/>
            <a:chOff x="646793" y="4235742"/>
            <a:chExt cx="898288" cy="687672"/>
          </a:xfrm>
        </p:grpSpPr>
        <p:sp>
          <p:nvSpPr>
            <p:cNvPr id="12" name="Gelijkbenige driehoek 43">
              <a:extLst>
                <a:ext uri="{FF2B5EF4-FFF2-40B4-BE49-F238E27FC236}">
                  <a16:creationId xmlns:a16="http://schemas.microsoft.com/office/drawing/2014/main" id="{5B5B54F0-E252-B8B7-F642-65BDE6695CC7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8438939A-CCB1-446F-621F-9A36A7EA4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15" name="Rechthoek: afgeronde hoeken 10">
            <a:extLst>
              <a:ext uri="{FF2B5EF4-FFF2-40B4-BE49-F238E27FC236}">
                <a16:creationId xmlns:a16="http://schemas.microsoft.com/office/drawing/2014/main" id="{1D9FFDDB-E5A2-C1E2-A59D-48BD746804CC}"/>
              </a:ext>
            </a:extLst>
          </p:cNvPr>
          <p:cNvSpPr/>
          <p:nvPr/>
        </p:nvSpPr>
        <p:spPr>
          <a:xfrm>
            <a:off x="1152380" y="1880960"/>
            <a:ext cx="990552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 err="1">
                <a:solidFill>
                  <a:schemeClr val="tx1"/>
                </a:solidFill>
              </a:rPr>
              <a:t>If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suspecting</a:t>
            </a:r>
            <a:r>
              <a:rPr lang="nl-BE" sz="2100">
                <a:solidFill>
                  <a:schemeClr val="tx1"/>
                </a:solidFill>
              </a:rPr>
              <a:t> metadata </a:t>
            </a:r>
            <a:r>
              <a:rPr lang="nl-BE" sz="2100" err="1">
                <a:solidFill>
                  <a:schemeClr val="tx1"/>
                </a:solidFill>
              </a:rPr>
              <a:t>limitations</a:t>
            </a:r>
            <a:r>
              <a:rPr lang="nl-BE" sz="2100">
                <a:solidFill>
                  <a:schemeClr val="tx1"/>
                </a:solidFill>
              </a:rPr>
              <a:t>, </a:t>
            </a:r>
            <a:r>
              <a:rPr lang="nl-BE" sz="2100" err="1">
                <a:solidFill>
                  <a:schemeClr val="tx1"/>
                </a:solidFill>
              </a:rPr>
              <a:t>consider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containerizing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your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installation</a:t>
            </a:r>
            <a:r>
              <a:rPr lang="nl-BE" sz="2100">
                <a:solidFill>
                  <a:schemeClr val="tx1"/>
                </a:solidFill>
              </a:rPr>
              <a:t> (</a:t>
            </a:r>
            <a:r>
              <a:rPr lang="nl-BE" sz="2100" err="1">
                <a:solidFill>
                  <a:schemeClr val="tx1"/>
                </a:solidFill>
              </a:rPr>
              <a:t>Apptainer</a:t>
            </a:r>
            <a:r>
              <a:rPr lang="nl-BE" sz="2100">
                <a:solidFill>
                  <a:schemeClr val="tx1"/>
                </a:solidFill>
              </a:rPr>
              <a:t>/</a:t>
            </a:r>
            <a:r>
              <a:rPr lang="nl-BE" sz="2100" err="1">
                <a:solidFill>
                  <a:schemeClr val="tx1"/>
                </a:solidFill>
              </a:rPr>
              <a:t>Podman</a:t>
            </a:r>
            <a:r>
              <a:rPr lang="nl-BE" sz="2100">
                <a:solidFill>
                  <a:schemeClr val="tx1"/>
                </a:solidFill>
              </a:rPr>
              <a:t>) or </a:t>
            </a:r>
            <a:r>
              <a:rPr lang="nl-BE" sz="2100" err="1">
                <a:solidFill>
                  <a:schemeClr val="tx1"/>
                </a:solidFill>
              </a:rPr>
              <a:t>perhaps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using</a:t>
            </a:r>
            <a:r>
              <a:rPr lang="nl-BE" sz="2100">
                <a:solidFill>
                  <a:schemeClr val="tx1"/>
                </a:solidFill>
              </a:rPr>
              <a:t> a </a:t>
            </a:r>
            <a:r>
              <a:rPr lang="nl-BE" sz="2100" err="1">
                <a:solidFill>
                  <a:schemeClr val="tx1"/>
                </a:solidFill>
              </a:rPr>
              <a:t>local</a:t>
            </a:r>
            <a:r>
              <a:rPr lang="nl-BE" sz="2100">
                <a:solidFill>
                  <a:schemeClr val="tx1"/>
                </a:solidFill>
              </a:rPr>
              <a:t> disk ($TMPDIR/$VSC_SCRATCH_NODE)</a:t>
            </a:r>
          </a:p>
        </p:txBody>
      </p:sp>
      <p:grpSp>
        <p:nvGrpSpPr>
          <p:cNvPr id="16" name="Groep 42">
            <a:extLst>
              <a:ext uri="{FF2B5EF4-FFF2-40B4-BE49-F238E27FC236}">
                <a16:creationId xmlns:a16="http://schemas.microsoft.com/office/drawing/2014/main" id="{7406ADEA-7F24-192F-6F83-783B495AF22C}"/>
              </a:ext>
            </a:extLst>
          </p:cNvPr>
          <p:cNvGrpSpPr/>
          <p:nvPr/>
        </p:nvGrpSpPr>
        <p:grpSpPr>
          <a:xfrm>
            <a:off x="719999" y="1955773"/>
            <a:ext cx="898288" cy="687672"/>
            <a:chOff x="646793" y="4235742"/>
            <a:chExt cx="898288" cy="687672"/>
          </a:xfrm>
        </p:grpSpPr>
        <p:sp>
          <p:nvSpPr>
            <p:cNvPr id="17" name="Gelijkbenige driehoek 43">
              <a:extLst>
                <a:ext uri="{FF2B5EF4-FFF2-40B4-BE49-F238E27FC236}">
                  <a16:creationId xmlns:a16="http://schemas.microsoft.com/office/drawing/2014/main" id="{085F4009-A609-0017-2733-C62B56549FFC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7C8465F3-9C62-6C1D-3E50-468AFD160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43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b="7982"/>
          <a:stretch>
            <a:fillRect/>
          </a:stretch>
        </p:blipFill>
        <p:spPr/>
      </p:pic>
      <p:sp>
        <p:nvSpPr>
          <p:cNvPr id="2" name="Rounded Rectangle 1"/>
          <p:cNvSpPr/>
          <p:nvPr/>
        </p:nvSpPr>
        <p:spPr>
          <a:xfrm>
            <a:off x="0" y="3071446"/>
            <a:ext cx="6359066" cy="2743200"/>
          </a:xfrm>
          <a:prstGeom prst="roundRect">
            <a:avLst>
              <a:gd name="adj" fmla="val 77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5206" y="4182439"/>
            <a:ext cx="5633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Roboto" panose="02000000000000000000" pitchFamily="2" charset="0"/>
              </a:rPr>
              <a:t>Central versus local installations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6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88"/>
    </mc:Choice>
    <mc:Fallback xmlns="">
      <p:transition advTm="1198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866E-B2BA-D9CC-4A82-390BEED87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1C4620-B514-2F31-9B5D-F361533536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b="7982"/>
          <a:stretch>
            <a:fillRect/>
          </a:stretch>
        </p:blipFill>
        <p:spPr/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B446E58-B898-D6F0-D68E-050FB7EF74A6}"/>
              </a:ext>
            </a:extLst>
          </p:cNvPr>
          <p:cNvSpPr/>
          <p:nvPr/>
        </p:nvSpPr>
        <p:spPr>
          <a:xfrm>
            <a:off x="0" y="3071446"/>
            <a:ext cx="6359066" cy="2743200"/>
          </a:xfrm>
          <a:prstGeom prst="roundRect">
            <a:avLst>
              <a:gd name="adj" fmla="val 77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F8831-F7C8-B121-F1D7-FBF54B7BFAC1}"/>
              </a:ext>
            </a:extLst>
          </p:cNvPr>
          <p:cNvSpPr txBox="1"/>
          <p:nvPr/>
        </p:nvSpPr>
        <p:spPr>
          <a:xfrm>
            <a:off x="382638" y="4182439"/>
            <a:ext cx="5900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Roboto" panose="02000000000000000000" pitchFamily="2" charset="0"/>
              </a:rPr>
              <a:t>What to consider: reproducibility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E9186-DCCA-616D-2083-203F5D73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88"/>
    </mc:Choice>
    <mc:Fallback xmlns="">
      <p:transition advTm="1198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4E9A3D-0224-FCFE-12EE-5AEE06FE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959FA1-38E5-A8AF-1754-A1246C31D78C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reproducibility</a:t>
            </a:r>
            <a:endParaRPr lang="pl-PL" altLang="en-US" sz="3200"/>
          </a:p>
        </p:txBody>
      </p:sp>
      <p:sp>
        <p:nvSpPr>
          <p:cNvPr id="9" name="Rechthoek: afgeronde hoeken 10">
            <a:extLst>
              <a:ext uri="{FF2B5EF4-FFF2-40B4-BE49-F238E27FC236}">
                <a16:creationId xmlns:a16="http://schemas.microsoft.com/office/drawing/2014/main" id="{964E9601-E97C-D07A-7573-BC94B4AB78E3}"/>
              </a:ext>
            </a:extLst>
          </p:cNvPr>
          <p:cNvSpPr/>
          <p:nvPr/>
        </p:nvSpPr>
        <p:spPr>
          <a:xfrm>
            <a:off x="1508234" y="2091272"/>
            <a:ext cx="8294134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 err="1">
                <a:solidFill>
                  <a:schemeClr val="tx1"/>
                </a:solidFill>
              </a:rPr>
              <a:t>Use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your</a:t>
            </a:r>
            <a:r>
              <a:rPr lang="nl-BE" sz="2100">
                <a:solidFill>
                  <a:schemeClr val="tx1"/>
                </a:solidFill>
              </a:rPr>
              <a:t> package </a:t>
            </a:r>
            <a:r>
              <a:rPr lang="nl-BE" sz="2100" err="1">
                <a:solidFill>
                  <a:schemeClr val="tx1"/>
                </a:solidFill>
              </a:rPr>
              <a:t>manager’s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restore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capabilities</a:t>
            </a:r>
            <a:endParaRPr lang="nl-BE" sz="2100">
              <a:solidFill>
                <a:schemeClr val="tx1"/>
              </a:solidFill>
            </a:endParaRPr>
          </a:p>
        </p:txBody>
      </p:sp>
      <p:grpSp>
        <p:nvGrpSpPr>
          <p:cNvPr id="10" name="Groep 42">
            <a:extLst>
              <a:ext uri="{FF2B5EF4-FFF2-40B4-BE49-F238E27FC236}">
                <a16:creationId xmlns:a16="http://schemas.microsoft.com/office/drawing/2014/main" id="{44582569-1470-F114-22D6-0211C97976C4}"/>
              </a:ext>
            </a:extLst>
          </p:cNvPr>
          <p:cNvGrpSpPr/>
          <p:nvPr/>
        </p:nvGrpSpPr>
        <p:grpSpPr>
          <a:xfrm>
            <a:off x="1075853" y="2166085"/>
            <a:ext cx="898288" cy="687672"/>
            <a:chOff x="646793" y="4235742"/>
            <a:chExt cx="898288" cy="687672"/>
          </a:xfrm>
        </p:grpSpPr>
        <p:sp>
          <p:nvSpPr>
            <p:cNvPr id="11" name="Gelijkbenige driehoek 43">
              <a:extLst>
                <a:ext uri="{FF2B5EF4-FFF2-40B4-BE49-F238E27FC236}">
                  <a16:creationId xmlns:a16="http://schemas.microsoft.com/office/drawing/2014/main" id="{BC493DD3-A0FB-1418-4798-7319126F99B8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2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1B6FED8E-504F-9BA6-AE58-900D7AFF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230C37D2-32B7-0BD3-4BF4-663160CCD893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4435"/>
            <a:ext cx="10673425" cy="394053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Tips to make it easier to reproduce a software stack elsewhere</a:t>
            </a:r>
            <a:br>
              <a:rPr lang="en-US"/>
            </a:br>
            <a:r>
              <a:rPr lang="en-US"/>
              <a:t>(different cluster / separate installation for other microarchitecture / project archival / …):</a:t>
            </a:r>
          </a:p>
        </p:txBody>
      </p:sp>
      <p:graphicFrame>
        <p:nvGraphicFramePr>
          <p:cNvPr id="14" name="Tabel 6">
            <a:extLst>
              <a:ext uri="{FF2B5EF4-FFF2-40B4-BE49-F238E27FC236}">
                <a16:creationId xmlns:a16="http://schemas.microsoft.com/office/drawing/2014/main" id="{099BC647-56D2-8F9E-D186-587E933B0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623596"/>
              </p:ext>
            </p:extLst>
          </p:nvPr>
        </p:nvGraphicFramePr>
        <p:xfrm>
          <a:off x="409502" y="3262276"/>
          <a:ext cx="11249026" cy="211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238">
                  <a:extLst>
                    <a:ext uri="{9D8B030D-6E8A-4147-A177-3AD203B41FA5}">
                      <a16:colId xmlns:a16="http://schemas.microsoft.com/office/drawing/2014/main" val="1765887368"/>
                    </a:ext>
                  </a:extLst>
                </a:gridCol>
                <a:gridCol w="4350267">
                  <a:extLst>
                    <a:ext uri="{9D8B030D-6E8A-4147-A177-3AD203B41FA5}">
                      <a16:colId xmlns:a16="http://schemas.microsoft.com/office/drawing/2014/main" val="1456562271"/>
                    </a:ext>
                  </a:extLst>
                </a:gridCol>
                <a:gridCol w="5803521">
                  <a:extLst>
                    <a:ext uri="{9D8B030D-6E8A-4147-A177-3AD203B41FA5}">
                      <a16:colId xmlns:a16="http://schemas.microsoft.com/office/drawing/2014/main" val="2832466435"/>
                    </a:ext>
                  </a:extLst>
                </a:gridCol>
              </a:tblGrid>
              <a:tr h="300166">
                <a:tc>
                  <a:txBody>
                    <a:bodyPr/>
                    <a:lstStyle/>
                    <a:p>
                      <a:r>
                        <a:rPr lang="nl-BE" sz="2100"/>
                        <a:t>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Import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017413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r>
                        <a:rPr lang="nl-BE" sz="2100"/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</a:t>
                      </a:r>
                      <a:r>
                        <a:rPr lang="nl-BE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freeze</a:t>
                      </a:r>
                      <a:r>
                        <a:rPr lang="nl-BE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env.txt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pip install –r env.txt</a:t>
                      </a:r>
                      <a:endParaRPr lang="nl-BE" sz="1800" kern="120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49563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r>
                        <a:rPr lang="nl-BE" sz="2100" err="1"/>
                        <a:t>Conda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BE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BE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BE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export &gt; </a:t>
                      </a:r>
                      <a:r>
                        <a:rPr lang="nl-BE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env.yaml</a:t>
                      </a:r>
                      <a:endParaRPr lang="nl-BE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env create –n </a:t>
                      </a:r>
                      <a:r>
                        <a:rPr lang="en-US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newenv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–f </a:t>
                      </a:r>
                      <a:r>
                        <a:rPr lang="en-US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env.yaml</a:t>
                      </a:r>
                      <a:endParaRPr lang="nl-BE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77494"/>
                  </a:ext>
                </a:extLst>
              </a:tr>
              <a:tr h="300166">
                <a:tc>
                  <a:txBody>
                    <a:bodyPr/>
                    <a:lstStyle/>
                    <a:p>
                      <a:r>
                        <a:rPr lang="nl-BE" sz="2100" err="1"/>
                        <a:t>Renv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renv</a:t>
                      </a:r>
                      <a:r>
                        <a:rPr lang="nl-BE" sz="1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::snapshot()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renv</a:t>
                      </a:r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::restore()</a:t>
                      </a:r>
                      <a:endParaRPr lang="nl-BE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662258"/>
                  </a:ext>
                </a:extLst>
              </a:tr>
              <a:tr h="466925">
                <a:tc>
                  <a:txBody>
                    <a:bodyPr/>
                    <a:lstStyle/>
                    <a:p>
                      <a:r>
                        <a:rPr lang="en-US" sz="2100"/>
                        <a:t>Native R</a:t>
                      </a:r>
                      <a:endParaRPr lang="nl-BE" sz="21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See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https://www.r-bloggers.com/2017/07/quick-way-of-installing-all-your-old-r-libraries-on-a-new-device</a:t>
                      </a:r>
                      <a:r>
                        <a:rPr lang="nl-BE" sz="1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41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8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AA8F7-F778-50B9-2036-7B51A08A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592650-E83F-EF7E-F2DE-2C7C75FC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B4740A-CE9D-762F-BC1B-50C36B2C84D4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reproducibility</a:t>
            </a:r>
            <a:endParaRPr lang="pl-PL" altLang="en-US" sz="320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90389AF-6922-1C56-3B42-36EFE24FAA92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4435"/>
            <a:ext cx="10673425" cy="394053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Tips to make it easier to reproduce a software stack elsewhere</a:t>
            </a:r>
            <a:br>
              <a:rPr lang="en-US"/>
            </a:br>
            <a:r>
              <a:rPr lang="en-US"/>
              <a:t>(different cluster / separate installation for other microarchitecture / project archival / …):</a:t>
            </a:r>
          </a:p>
        </p:txBody>
      </p:sp>
      <p:sp>
        <p:nvSpPr>
          <p:cNvPr id="24" name="Rechthoek: afgeronde hoeken 19">
            <a:extLst>
              <a:ext uri="{FF2B5EF4-FFF2-40B4-BE49-F238E27FC236}">
                <a16:creationId xmlns:a16="http://schemas.microsoft.com/office/drawing/2014/main" id="{A4810734-7610-C790-0B44-BD290F55565E}"/>
              </a:ext>
            </a:extLst>
          </p:cNvPr>
          <p:cNvSpPr/>
          <p:nvPr/>
        </p:nvSpPr>
        <p:spPr>
          <a:xfrm>
            <a:off x="1508235" y="4361421"/>
            <a:ext cx="9250456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At least specify the base image version in your </a:t>
            </a:r>
            <a:r>
              <a:rPr lang="en-US" sz="2100" err="1">
                <a:solidFill>
                  <a:schemeClr val="tx1"/>
                </a:solidFill>
              </a:rPr>
              <a:t>Dockerfiles</a:t>
            </a:r>
            <a:r>
              <a:rPr lang="en-US" sz="2100">
                <a:solidFill>
                  <a:schemeClr val="tx1"/>
                </a:solidFill>
              </a:rPr>
              <a:t> / </a:t>
            </a:r>
            <a:r>
              <a:rPr lang="en-US" sz="2100" err="1">
                <a:solidFill>
                  <a:schemeClr val="tx1"/>
                </a:solidFill>
              </a:rPr>
              <a:t>Apptainer</a:t>
            </a:r>
            <a:r>
              <a:rPr lang="en-US" sz="2100">
                <a:solidFill>
                  <a:schemeClr val="tx1"/>
                </a:solidFill>
              </a:rPr>
              <a:t> recipes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 sz="2100">
                <a:solidFill>
                  <a:schemeClr val="tx1"/>
                </a:solidFill>
              </a:rPr>
              <a:t>(e.g.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rockylinux:8.9</a:t>
            </a:r>
            <a:r>
              <a:rPr lang="en-US" sz="2100">
                <a:solidFill>
                  <a:schemeClr val="tx1"/>
                </a:solidFill>
              </a:rPr>
              <a:t>)</a:t>
            </a:r>
            <a:endParaRPr lang="nl-BE" sz="2100">
              <a:solidFill>
                <a:schemeClr val="tx1"/>
              </a:solidFill>
            </a:endParaRPr>
          </a:p>
        </p:txBody>
      </p:sp>
      <p:grpSp>
        <p:nvGrpSpPr>
          <p:cNvPr id="25" name="Groep 20">
            <a:extLst>
              <a:ext uri="{FF2B5EF4-FFF2-40B4-BE49-F238E27FC236}">
                <a16:creationId xmlns:a16="http://schemas.microsoft.com/office/drawing/2014/main" id="{34AE62D3-140C-705D-DB04-598D6D035A63}"/>
              </a:ext>
            </a:extLst>
          </p:cNvPr>
          <p:cNvGrpSpPr/>
          <p:nvPr/>
        </p:nvGrpSpPr>
        <p:grpSpPr>
          <a:xfrm>
            <a:off x="1060884" y="4434426"/>
            <a:ext cx="898288" cy="687672"/>
            <a:chOff x="646793" y="4235742"/>
            <a:chExt cx="898288" cy="687672"/>
          </a:xfrm>
        </p:grpSpPr>
        <p:sp>
          <p:nvSpPr>
            <p:cNvPr id="26" name="Gelijkbenige driehoek 21">
              <a:extLst>
                <a:ext uri="{FF2B5EF4-FFF2-40B4-BE49-F238E27FC236}">
                  <a16:creationId xmlns:a16="http://schemas.microsoft.com/office/drawing/2014/main" id="{00EAD3E9-FC40-F723-11AA-7DBFF859F669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7" name="Afbeelding 22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E091EB9D-B583-F866-509A-67807682A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29" name="Rechthoek: afgeronde hoeken 33">
            <a:extLst>
              <a:ext uri="{FF2B5EF4-FFF2-40B4-BE49-F238E27FC236}">
                <a16:creationId xmlns:a16="http://schemas.microsoft.com/office/drawing/2014/main" id="{A08E5C12-CB9D-03B8-9F64-C2A5C0327295}"/>
              </a:ext>
            </a:extLst>
          </p:cNvPr>
          <p:cNvSpPr/>
          <p:nvPr/>
        </p:nvSpPr>
        <p:spPr>
          <a:xfrm>
            <a:off x="1524689" y="2211952"/>
            <a:ext cx="9217678" cy="761655"/>
          </a:xfrm>
          <a:prstGeom prst="roundRect">
            <a:avLst>
              <a:gd name="adj" fmla="val 10299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>
                <a:solidFill>
                  <a:schemeClr val="tx1"/>
                </a:solidFill>
              </a:rPr>
              <a:t>For </a:t>
            </a:r>
            <a:r>
              <a:rPr lang="nl-BE" sz="2100" err="1">
                <a:solidFill>
                  <a:schemeClr val="tx1"/>
                </a:solidFill>
              </a:rPr>
              <a:t>other</a:t>
            </a:r>
            <a:r>
              <a:rPr lang="nl-BE" sz="2100">
                <a:solidFill>
                  <a:schemeClr val="tx1"/>
                </a:solidFill>
              </a:rPr>
              <a:t> platforms or (</a:t>
            </a:r>
            <a:r>
              <a:rPr lang="nl-BE" sz="2100" err="1">
                <a:solidFill>
                  <a:schemeClr val="tx1"/>
                </a:solidFill>
              </a:rPr>
              <a:t>if</a:t>
            </a:r>
            <a:r>
              <a:rPr lang="nl-BE" sz="2100">
                <a:solidFill>
                  <a:schemeClr val="tx1"/>
                </a:solidFill>
              </a:rPr>
              <a:t> relevant) </a:t>
            </a:r>
            <a:r>
              <a:rPr lang="nl-BE" sz="2100" err="1">
                <a:solidFill>
                  <a:schemeClr val="tx1"/>
                </a:solidFill>
              </a:rPr>
              <a:t>other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microarchitectures</a:t>
            </a:r>
            <a:r>
              <a:rPr lang="nl-BE" sz="2100">
                <a:solidFill>
                  <a:schemeClr val="tx1"/>
                </a:solidFill>
              </a:rPr>
              <a:t>,</a:t>
            </a:r>
            <a:br>
              <a:rPr lang="nl-BE" sz="2100">
                <a:solidFill>
                  <a:schemeClr val="tx1"/>
                </a:solidFill>
              </a:rPr>
            </a:br>
            <a:r>
              <a:rPr lang="nl-BE" sz="2100" err="1">
                <a:solidFill>
                  <a:schemeClr val="tx1"/>
                </a:solidFill>
              </a:rPr>
              <a:t>you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will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need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to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add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--no-</a:t>
            </a:r>
            <a:r>
              <a:rPr lang="nl-BE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builds</a:t>
            </a:r>
            <a:r>
              <a:rPr lang="nl-B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to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the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Conda</a:t>
            </a:r>
            <a:r>
              <a:rPr lang="nl-BE" sz="2100">
                <a:solidFill>
                  <a:schemeClr val="tx1"/>
                </a:solidFill>
              </a:rPr>
              <a:t> export </a:t>
            </a:r>
            <a:r>
              <a:rPr lang="nl-BE" sz="2100" err="1">
                <a:solidFill>
                  <a:schemeClr val="tx1"/>
                </a:solidFill>
              </a:rPr>
              <a:t>command</a:t>
            </a:r>
            <a:endParaRPr lang="nl-BE" sz="2100">
              <a:solidFill>
                <a:schemeClr val="tx1"/>
              </a:solidFill>
            </a:endParaRPr>
          </a:p>
        </p:txBody>
      </p:sp>
      <p:pic>
        <p:nvPicPr>
          <p:cNvPr id="30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37D7C0D3-5064-723E-E7C9-6D92F0E7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62" y="2210144"/>
            <a:ext cx="862055" cy="786625"/>
          </a:xfrm>
          <a:prstGeom prst="rect">
            <a:avLst/>
          </a:prstGeom>
        </p:spPr>
      </p:pic>
      <p:sp>
        <p:nvSpPr>
          <p:cNvPr id="31" name="Rechthoek: afgeronde hoeken 19">
            <a:extLst>
              <a:ext uri="{FF2B5EF4-FFF2-40B4-BE49-F238E27FC236}">
                <a16:creationId xmlns:a16="http://schemas.microsoft.com/office/drawing/2014/main" id="{25E13AF6-9378-7626-586E-F24AF0A2F25F}"/>
              </a:ext>
            </a:extLst>
          </p:cNvPr>
          <p:cNvSpPr/>
          <p:nvPr/>
        </p:nvSpPr>
        <p:spPr>
          <a:xfrm>
            <a:off x="1541013" y="3269561"/>
            <a:ext cx="9217678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Try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 export --from-history </a:t>
            </a:r>
            <a:r>
              <a:rPr lang="en-US" sz="2100">
                <a:solidFill>
                  <a:schemeClr val="tx1"/>
                </a:solidFill>
              </a:rPr>
              <a:t>to only see what you requested (without automatic dependencies)</a:t>
            </a:r>
            <a:endParaRPr lang="nl-BE" sz="2100">
              <a:solidFill>
                <a:schemeClr val="tx1"/>
              </a:solidFill>
            </a:endParaRPr>
          </a:p>
        </p:txBody>
      </p:sp>
      <p:grpSp>
        <p:nvGrpSpPr>
          <p:cNvPr id="32" name="Groep 20">
            <a:extLst>
              <a:ext uri="{FF2B5EF4-FFF2-40B4-BE49-F238E27FC236}">
                <a16:creationId xmlns:a16="http://schemas.microsoft.com/office/drawing/2014/main" id="{7CE87A12-8EF7-0F7C-483B-9E4307D36190}"/>
              </a:ext>
            </a:extLst>
          </p:cNvPr>
          <p:cNvGrpSpPr/>
          <p:nvPr/>
        </p:nvGrpSpPr>
        <p:grpSpPr>
          <a:xfrm>
            <a:off x="1093662" y="3342566"/>
            <a:ext cx="898288" cy="687672"/>
            <a:chOff x="646793" y="4235742"/>
            <a:chExt cx="898288" cy="687672"/>
          </a:xfrm>
        </p:grpSpPr>
        <p:sp>
          <p:nvSpPr>
            <p:cNvPr id="33" name="Gelijkbenige driehoek 21">
              <a:extLst>
                <a:ext uri="{FF2B5EF4-FFF2-40B4-BE49-F238E27FC236}">
                  <a16:creationId xmlns:a16="http://schemas.microsoft.com/office/drawing/2014/main" id="{9DB22F82-6F30-BA7C-120D-165A827E8BD8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34" name="Afbeelding 22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9149875B-0D90-9F3F-B7BC-B1DA4F564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6606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73BA5-4F96-1F83-3122-F9EC5FD7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8FC19EF-2EBF-F934-F496-A1A47B13C0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b="7982"/>
          <a:stretch>
            <a:fillRect/>
          </a:stretch>
        </p:blipFill>
        <p:spPr/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9B936F-8C02-4B16-B6CA-16C6052BA802}"/>
              </a:ext>
            </a:extLst>
          </p:cNvPr>
          <p:cNvSpPr/>
          <p:nvPr/>
        </p:nvSpPr>
        <p:spPr>
          <a:xfrm>
            <a:off x="0" y="3071446"/>
            <a:ext cx="6359066" cy="2743200"/>
          </a:xfrm>
          <a:prstGeom prst="roundRect">
            <a:avLst>
              <a:gd name="adj" fmla="val 77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30DD9-A40D-6EFC-6E88-23C677C70B03}"/>
              </a:ext>
            </a:extLst>
          </p:cNvPr>
          <p:cNvSpPr txBox="1"/>
          <p:nvPr/>
        </p:nvSpPr>
        <p:spPr>
          <a:xfrm>
            <a:off x="382638" y="4182439"/>
            <a:ext cx="5891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Roboto" panose="02000000000000000000" pitchFamily="2" charset="0"/>
              </a:rPr>
              <a:t>What to consider: maintainability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5875B-B161-C510-2CE6-CD3154C0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88"/>
    </mc:Choice>
    <mc:Fallback xmlns="">
      <p:transition advTm="1198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A9C4-F62B-B067-EE86-DE5F751D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ED749D-F3A7-3B8B-EFE3-B8FA0637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34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147E1DA7-BD22-B8F8-9FD6-23D9F5B14E15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643323-FF36-70B0-DD8E-EFEACF4575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562764"/>
            <a:ext cx="10902026" cy="2195420"/>
          </a:xfrm>
          <a:ln w="19050">
            <a:noFill/>
          </a:ln>
        </p:spPr>
        <p:txBody>
          <a:bodyPr/>
          <a:lstStyle/>
          <a:p>
            <a:r>
              <a:rPr lang="en-US"/>
              <a:t>Ideally it would be straightforward for you to …</a:t>
            </a:r>
            <a:br>
              <a:rPr lang="en-US"/>
            </a:br>
            <a:br>
              <a:rPr lang="en-US"/>
            </a:br>
            <a:r>
              <a:rPr lang="en-US"/>
              <a:t>… install new versions of your software packages</a:t>
            </a:r>
          </a:p>
          <a:p>
            <a:pPr marL="0" indent="0">
              <a:buNone/>
            </a:pPr>
            <a:r>
              <a:rPr lang="en-US"/>
              <a:t>   … take advantage of new hardware</a:t>
            </a:r>
          </a:p>
          <a:p>
            <a:pPr marL="0" indent="0">
              <a:buNone/>
            </a:pPr>
            <a:r>
              <a:rPr lang="en-US"/>
              <a:t>   … adapt your software stack to major OS updates</a:t>
            </a:r>
          </a:p>
          <a:p>
            <a:pPr marL="0" indent="0">
              <a:buNone/>
            </a:pPr>
            <a:r>
              <a:rPr lang="en-US"/>
              <a:t>   … activate the right environment in your compute jobs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CCD884-8ED2-C3C1-FF30-40BB431B597E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4254635"/>
            <a:ext cx="10902026" cy="2195420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This may influence …</a:t>
            </a:r>
            <a:br>
              <a:rPr lang="en-US"/>
            </a:br>
            <a:br>
              <a:rPr lang="en-US"/>
            </a:br>
            <a:r>
              <a:rPr lang="en-US"/>
              <a:t>… your choice of installation framework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… how you structure your environments</a:t>
            </a:r>
          </a:p>
        </p:txBody>
      </p:sp>
    </p:spTree>
    <p:extLst>
      <p:ext uri="{BB962C8B-B14F-4D97-AF65-F5344CB8AC3E}">
        <p14:creationId xmlns:p14="http://schemas.microsoft.com/office/powerpoint/2010/main" val="35278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F522E-9717-9B06-EF24-EA9BAFD5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DBC60-BD9E-9393-B99B-69352494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35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442C7033-556F-6EE4-07B1-E47DA75BC2C5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4990924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Choice of installation framework: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1EEA0-891D-C26E-320F-F6FE837D5CD1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pic>
        <p:nvPicPr>
          <p:cNvPr id="14" name="Afbeelding 13" descr="Afbeelding met schermopname, Rechthoek, plein, Graphics&#10;&#10;Automatisch gegenereerde beschrijving">
            <a:extLst>
              <a:ext uri="{FF2B5EF4-FFF2-40B4-BE49-F238E27FC236}">
                <a16:creationId xmlns:a16="http://schemas.microsoft.com/office/drawing/2014/main" id="{BFF71672-2475-4BB1-CE88-260A62CC8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74" y="2427594"/>
            <a:ext cx="1770817" cy="927908"/>
          </a:xfrm>
          <a:prstGeom prst="rect">
            <a:avLst/>
          </a:prstGeom>
        </p:spPr>
      </p:pic>
      <p:grpSp>
        <p:nvGrpSpPr>
          <p:cNvPr id="44" name="Groep 43">
            <a:extLst>
              <a:ext uri="{FF2B5EF4-FFF2-40B4-BE49-F238E27FC236}">
                <a16:creationId xmlns:a16="http://schemas.microsoft.com/office/drawing/2014/main" id="{5DA2E29F-F568-DAF1-F12B-414FE7C3BE53}"/>
              </a:ext>
            </a:extLst>
          </p:cNvPr>
          <p:cNvGrpSpPr/>
          <p:nvPr/>
        </p:nvGrpSpPr>
        <p:grpSpPr>
          <a:xfrm>
            <a:off x="3503118" y="2478980"/>
            <a:ext cx="2145451" cy="714179"/>
            <a:chOff x="7334813" y="1227196"/>
            <a:chExt cx="2145451" cy="714179"/>
          </a:xfrm>
        </p:grpSpPr>
        <p:pic>
          <p:nvPicPr>
            <p:cNvPr id="6" name="Afbeelding 5" descr="Afbeelding met Graphics, symbool, schermopname, grafische vormgeving&#10;&#10;Automatisch gegenereerde beschrijving">
              <a:extLst>
                <a:ext uri="{FF2B5EF4-FFF2-40B4-BE49-F238E27FC236}">
                  <a16:creationId xmlns:a16="http://schemas.microsoft.com/office/drawing/2014/main" id="{F3F80C62-AB49-4BDD-0053-FD02862D5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913" y="1293990"/>
              <a:ext cx="2107351" cy="634685"/>
            </a:xfrm>
            <a:prstGeom prst="rect">
              <a:avLst/>
            </a:prstGeom>
          </p:spPr>
        </p:pic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860216DA-6624-26C9-61B3-C9E9DE7BDA46}"/>
                </a:ext>
              </a:extLst>
            </p:cNvPr>
            <p:cNvSpPr/>
            <p:nvPr/>
          </p:nvSpPr>
          <p:spPr>
            <a:xfrm>
              <a:off x="7334813" y="1227196"/>
              <a:ext cx="2037787" cy="714179"/>
            </a:xfrm>
            <a:prstGeom prst="rect">
              <a:avLst/>
            </a:prstGeom>
            <a:solidFill>
              <a:srgbClr val="F4F5FC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24DC593-4E3D-2337-85DA-E0B60B15BA41}"/>
              </a:ext>
            </a:extLst>
          </p:cNvPr>
          <p:cNvSpPr txBox="1">
            <a:spLocks noChangeArrowheads="1"/>
          </p:cNvSpPr>
          <p:nvPr/>
        </p:nvSpPr>
        <p:spPr>
          <a:xfrm>
            <a:off x="189581" y="3392441"/>
            <a:ext cx="10742845" cy="166154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nl-BE" b="1">
                <a:solidFill>
                  <a:srgbClr val="00B050"/>
                </a:solidFill>
              </a:rPr>
              <a:t> ✓ </a:t>
            </a:r>
            <a:r>
              <a:rPr lang="nl-BE"/>
              <a:t>support </a:t>
            </a:r>
            <a:r>
              <a:rPr lang="nl-BE" err="1"/>
              <a:t>for</a:t>
            </a:r>
            <a:r>
              <a:rPr lang="nl-BE"/>
              <a:t> </a:t>
            </a:r>
            <a:r>
              <a:rPr lang="nl-BE" err="1"/>
              <a:t>many</a:t>
            </a:r>
            <a:r>
              <a:rPr lang="nl-BE"/>
              <a:t> </a:t>
            </a:r>
            <a:r>
              <a:rPr lang="nl-BE" err="1"/>
              <a:t>existing</a:t>
            </a:r>
            <a:r>
              <a:rPr lang="nl-BE"/>
              <a:t> </a:t>
            </a:r>
            <a:r>
              <a:rPr lang="nl-BE" err="1"/>
              <a:t>installation</a:t>
            </a:r>
            <a:r>
              <a:rPr lang="nl-BE"/>
              <a:t> procedures</a:t>
            </a:r>
          </a:p>
          <a:p>
            <a:pPr marL="0" indent="0">
              <a:buNone/>
            </a:pPr>
            <a:r>
              <a:rPr lang="nl-BE">
                <a:solidFill>
                  <a:srgbClr val="00B050"/>
                </a:solidFill>
              </a:rPr>
              <a:t>	</a:t>
            </a:r>
            <a:r>
              <a:rPr lang="nl-BE" b="1">
                <a:solidFill>
                  <a:srgbClr val="00B050"/>
                </a:solidFill>
              </a:rPr>
              <a:t> ✓ </a:t>
            </a:r>
            <a:r>
              <a:rPr lang="nl-BE" err="1"/>
              <a:t>good</a:t>
            </a:r>
            <a:r>
              <a:rPr lang="nl-BE"/>
              <a:t> control over </a:t>
            </a:r>
            <a:r>
              <a:rPr lang="nl-BE" err="1"/>
              <a:t>dependencies</a:t>
            </a:r>
            <a:r>
              <a:rPr lang="nl-BE"/>
              <a:t>, </a:t>
            </a:r>
            <a:r>
              <a:rPr lang="nl-BE" err="1"/>
              <a:t>build</a:t>
            </a:r>
            <a:r>
              <a:rPr lang="nl-BE"/>
              <a:t> options, patches, …</a:t>
            </a:r>
          </a:p>
          <a:p>
            <a:pPr marL="0" indent="0">
              <a:buNone/>
            </a:pPr>
            <a:r>
              <a:rPr lang="nl-BE" b="1">
                <a:solidFill>
                  <a:srgbClr val="00B050"/>
                </a:solidFill>
              </a:rPr>
              <a:t>	</a:t>
            </a:r>
            <a:r>
              <a:rPr lang="nl-BE" b="1">
                <a:solidFill>
                  <a:srgbClr val="FF0000"/>
                </a:solidFill>
              </a:rPr>
              <a:t> ✗ </a:t>
            </a:r>
            <a:r>
              <a:rPr lang="nl-BE" err="1"/>
              <a:t>there</a:t>
            </a:r>
            <a:r>
              <a:rPr lang="nl-BE"/>
              <a:t> is </a:t>
            </a:r>
            <a:r>
              <a:rPr lang="nl-BE" err="1"/>
              <a:t>some</a:t>
            </a:r>
            <a:r>
              <a:rPr lang="nl-BE"/>
              <a:t> </a:t>
            </a:r>
            <a:r>
              <a:rPr lang="nl-BE" err="1"/>
              <a:t>learning</a:t>
            </a:r>
            <a:r>
              <a:rPr lang="nl-BE"/>
              <a:t> curve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pic>
        <p:nvPicPr>
          <p:cNvPr id="21" name="Afbeelding 20" descr="Afbeelding met Graphics, schermopname, Lettertype, grafische vormgeving&#10;&#10;Automatisch gegenereerde beschrijving">
            <a:extLst>
              <a:ext uri="{FF2B5EF4-FFF2-40B4-BE49-F238E27FC236}">
                <a16:creationId xmlns:a16="http://schemas.microsoft.com/office/drawing/2014/main" id="{9FC25241-7568-FF3B-EB09-CC0E3B333A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829" y="2618473"/>
            <a:ext cx="1604871" cy="545714"/>
          </a:xfrm>
          <a:prstGeom prst="rect">
            <a:avLst/>
          </a:prstGeom>
        </p:spPr>
      </p:pic>
      <p:sp>
        <p:nvSpPr>
          <p:cNvPr id="46" name="Tekstvak 45">
            <a:extLst>
              <a:ext uri="{FF2B5EF4-FFF2-40B4-BE49-F238E27FC236}">
                <a16:creationId xmlns:a16="http://schemas.microsoft.com/office/drawing/2014/main" id="{5CEE14F8-74AB-0F5A-DAD5-95C78611A841}"/>
              </a:ext>
            </a:extLst>
          </p:cNvPr>
          <p:cNvSpPr txBox="1"/>
          <p:nvPr/>
        </p:nvSpPr>
        <p:spPr>
          <a:xfrm>
            <a:off x="866956" y="2672290"/>
            <a:ext cx="791970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/>
              <a:t>(                                  or                                      )     +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BDD740-EACE-C7F3-8ED7-17DD921D5ACC}"/>
              </a:ext>
            </a:extLst>
          </p:cNvPr>
          <p:cNvSpPr txBox="1">
            <a:spLocks noChangeArrowheads="1"/>
          </p:cNvSpPr>
          <p:nvPr/>
        </p:nvSpPr>
        <p:spPr>
          <a:xfrm>
            <a:off x="834298" y="1756241"/>
            <a:ext cx="10742845" cy="2717051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General purpose tools with focus on building HPC software from source:</a:t>
            </a:r>
            <a:endParaRPr lang="nl-BE"/>
          </a:p>
        </p:txBody>
      </p:sp>
      <p:sp>
        <p:nvSpPr>
          <p:cNvPr id="8" name="Rechthoek: afgeronde hoeken 19">
            <a:extLst>
              <a:ext uri="{FF2B5EF4-FFF2-40B4-BE49-F238E27FC236}">
                <a16:creationId xmlns:a16="http://schemas.microsoft.com/office/drawing/2014/main" id="{20105498-5F48-FD46-4B97-32546C46752A}"/>
              </a:ext>
            </a:extLst>
          </p:cNvPr>
          <p:cNvSpPr/>
          <p:nvPr/>
        </p:nvSpPr>
        <p:spPr>
          <a:xfrm>
            <a:off x="1339707" y="5176458"/>
            <a:ext cx="8642493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With </a:t>
            </a:r>
            <a:r>
              <a:rPr lang="en-US" sz="2100" err="1">
                <a:solidFill>
                  <a:schemeClr val="tx1"/>
                </a:solidFill>
              </a:rPr>
              <a:t>EasyBuild</a:t>
            </a:r>
            <a:r>
              <a:rPr lang="en-US" sz="2100">
                <a:solidFill>
                  <a:schemeClr val="tx1"/>
                </a:solidFill>
              </a:rPr>
              <a:t> you can build on top of the centrally installed modules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 sz="2100">
                <a:solidFill>
                  <a:schemeClr val="tx1"/>
                </a:solidFill>
              </a:rPr>
              <a:t>(contact us for more information)</a:t>
            </a:r>
            <a:endParaRPr lang="nl-BE" sz="2100">
              <a:solidFill>
                <a:schemeClr val="tx1"/>
              </a:solidFill>
            </a:endParaRPr>
          </a:p>
        </p:txBody>
      </p:sp>
      <p:grpSp>
        <p:nvGrpSpPr>
          <p:cNvPr id="9" name="Groep 20">
            <a:extLst>
              <a:ext uri="{FF2B5EF4-FFF2-40B4-BE49-F238E27FC236}">
                <a16:creationId xmlns:a16="http://schemas.microsoft.com/office/drawing/2014/main" id="{51229B65-000C-B330-A499-F3DD3C87B97B}"/>
              </a:ext>
            </a:extLst>
          </p:cNvPr>
          <p:cNvGrpSpPr/>
          <p:nvPr/>
        </p:nvGrpSpPr>
        <p:grpSpPr>
          <a:xfrm>
            <a:off x="892356" y="5249463"/>
            <a:ext cx="898288" cy="687672"/>
            <a:chOff x="646793" y="4235742"/>
            <a:chExt cx="898288" cy="687672"/>
          </a:xfrm>
        </p:grpSpPr>
        <p:sp>
          <p:nvSpPr>
            <p:cNvPr id="10" name="Gelijkbenige driehoek 21">
              <a:extLst>
                <a:ext uri="{FF2B5EF4-FFF2-40B4-BE49-F238E27FC236}">
                  <a16:creationId xmlns:a16="http://schemas.microsoft.com/office/drawing/2014/main" id="{0FF43C59-1E6C-3A86-6D9E-F240A9571740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1" name="Afbeelding 22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0FCBE51D-5312-7135-8DE0-07CC6B8FB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36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  <p:bldP spid="5" grpId="0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75ABF-2B9A-4219-D974-D2EFAF502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C34DA-C5D1-C856-519B-E472B93C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36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FF88718-9511-8A50-F8EE-E777811DCFC4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4990924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Choice of installation framework: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2347FE-5AEA-FDDB-A573-D420CAB889FE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25E42C-3148-B9F6-5981-39955ABE182A}"/>
              </a:ext>
            </a:extLst>
          </p:cNvPr>
          <p:cNvSpPr txBox="1">
            <a:spLocks noChangeArrowheads="1"/>
          </p:cNvSpPr>
          <p:nvPr/>
        </p:nvSpPr>
        <p:spPr>
          <a:xfrm>
            <a:off x="189581" y="4002041"/>
            <a:ext cx="10742845" cy="166154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	</a:t>
            </a:r>
            <a:r>
              <a:rPr lang="nl-BE" b="1">
                <a:solidFill>
                  <a:srgbClr val="00B050"/>
                </a:solidFill>
              </a:rPr>
              <a:t> ✓ </a:t>
            </a:r>
            <a:r>
              <a:rPr lang="nl-BE" err="1"/>
              <a:t>quick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set up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use</a:t>
            </a:r>
            <a:endParaRPr lang="nl-BE"/>
          </a:p>
          <a:p>
            <a:pPr marL="0" indent="0">
              <a:buNone/>
            </a:pPr>
            <a:r>
              <a:rPr lang="nl-BE">
                <a:solidFill>
                  <a:srgbClr val="00B050"/>
                </a:solidFill>
              </a:rPr>
              <a:t>	</a:t>
            </a:r>
            <a:r>
              <a:rPr lang="nl-BE" b="1">
                <a:solidFill>
                  <a:srgbClr val="00B050"/>
                </a:solidFill>
              </a:rPr>
              <a:t> </a:t>
            </a:r>
            <a:r>
              <a:rPr lang="nl-BE" b="1">
                <a:solidFill>
                  <a:srgbClr val="FF0000"/>
                </a:solidFill>
              </a:rPr>
              <a:t>✗ </a:t>
            </a:r>
            <a:r>
              <a:rPr lang="nl-BE" err="1"/>
              <a:t>only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Python packages</a:t>
            </a:r>
          </a:p>
          <a:p>
            <a:pPr marL="0" indent="0">
              <a:buNone/>
            </a:pPr>
            <a:r>
              <a:rPr lang="nl-BE">
                <a:solidFill>
                  <a:srgbClr val="00B050"/>
                </a:solidFill>
              </a:rPr>
              <a:t>	  </a:t>
            </a:r>
            <a:r>
              <a:rPr lang="nl-BE" b="1">
                <a:solidFill>
                  <a:srgbClr val="DB6C30"/>
                </a:solidFill>
              </a:rPr>
              <a:t>±</a:t>
            </a:r>
            <a:r>
              <a:rPr lang="nl-BE" b="1"/>
              <a:t> </a:t>
            </a:r>
            <a:r>
              <a:rPr lang="nl-BE"/>
              <a:t>more </a:t>
            </a:r>
            <a:r>
              <a:rPr lang="nl-BE" err="1"/>
              <a:t>limited</a:t>
            </a:r>
            <a:r>
              <a:rPr lang="nl-BE" b="1"/>
              <a:t> </a:t>
            </a:r>
            <a:r>
              <a:rPr lang="nl-BE"/>
              <a:t>control over </a:t>
            </a:r>
            <a:r>
              <a:rPr lang="nl-BE" err="1"/>
              <a:t>build</a:t>
            </a:r>
            <a:r>
              <a:rPr lang="nl-BE"/>
              <a:t> options (e.g. compiler </a:t>
            </a:r>
            <a:r>
              <a:rPr lang="nl-BE" err="1"/>
              <a:t>flags</a:t>
            </a:r>
            <a:r>
              <a:rPr lang="nl-BE"/>
              <a:t>)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DD28CA-4849-0F38-C45C-59F3F3D21964}"/>
              </a:ext>
            </a:extLst>
          </p:cNvPr>
          <p:cNvSpPr txBox="1">
            <a:spLocks noChangeArrowheads="1"/>
          </p:cNvSpPr>
          <p:nvPr/>
        </p:nvSpPr>
        <p:spPr>
          <a:xfrm>
            <a:off x="834298" y="1756241"/>
            <a:ext cx="10742845" cy="2717051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Installing Python packages (with extensions, possibly building from source) using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/>
              <a:t>:</a:t>
            </a:r>
            <a:endParaRPr lang="nl-BE"/>
          </a:p>
        </p:txBody>
      </p:sp>
      <p:sp>
        <p:nvSpPr>
          <p:cNvPr id="18" name="Rechthoek: afgeronde hoeken 8">
            <a:extLst>
              <a:ext uri="{FF2B5EF4-FFF2-40B4-BE49-F238E27FC236}">
                <a16:creationId xmlns:a16="http://schemas.microsoft.com/office/drawing/2014/main" id="{CB0384D9-D534-B368-7640-498783FEE508}"/>
              </a:ext>
            </a:extLst>
          </p:cNvPr>
          <p:cNvSpPr/>
          <p:nvPr/>
        </p:nvSpPr>
        <p:spPr>
          <a:xfrm>
            <a:off x="834298" y="2286000"/>
            <a:ext cx="9147902" cy="1401759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19" name="Rechthoek: afgeronde hoeken 16">
            <a:extLst>
              <a:ext uri="{FF2B5EF4-FFF2-40B4-BE49-F238E27FC236}">
                <a16:creationId xmlns:a16="http://schemas.microsoft.com/office/drawing/2014/main" id="{2EA98B65-0F79-B3BC-0A20-BFCD752EB06F}"/>
              </a:ext>
            </a:extLst>
          </p:cNvPr>
          <p:cNvSpPr/>
          <p:nvPr/>
        </p:nvSpPr>
        <p:spPr>
          <a:xfrm>
            <a:off x="917756" y="2377090"/>
            <a:ext cx="7870644" cy="1459001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cat requirements.txt</a:t>
            </a:r>
            <a:b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numpy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==2.2.5 --no-binary 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numpy</a:t>
            </a:r>
            <a:b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matplotlib==3.10.1</a:t>
            </a:r>
          </a:p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984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B574-BAFE-7C8D-3B9A-D8DC051F4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7B5C3-F73A-E7C3-4253-126281B5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37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103C08D-7D44-A6CD-E6FD-F761214884FF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4990924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Choice of installation framework: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153162-117E-29AA-4D1B-7008076B589C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D241AF-A5CC-BFD6-8278-8CE9C601C971}"/>
              </a:ext>
            </a:extLst>
          </p:cNvPr>
          <p:cNvSpPr txBox="1">
            <a:spLocks noChangeArrowheads="1"/>
          </p:cNvSpPr>
          <p:nvPr/>
        </p:nvSpPr>
        <p:spPr>
          <a:xfrm>
            <a:off x="834298" y="1756241"/>
            <a:ext cx="10742845" cy="2717051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Installing Python packages (with extensions, possibly building from source) using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/>
              <a:t>:</a:t>
            </a:r>
            <a:endParaRPr lang="nl-BE"/>
          </a:p>
        </p:txBody>
      </p:sp>
      <p:sp>
        <p:nvSpPr>
          <p:cNvPr id="7" name="Rechthoek: afgeronde hoeken 19">
            <a:extLst>
              <a:ext uri="{FF2B5EF4-FFF2-40B4-BE49-F238E27FC236}">
                <a16:creationId xmlns:a16="http://schemas.microsoft.com/office/drawing/2014/main" id="{3B2ECE84-F69F-5A90-1208-48DEB0F3C129}"/>
              </a:ext>
            </a:extLst>
          </p:cNvPr>
          <p:cNvSpPr/>
          <p:nvPr/>
        </p:nvSpPr>
        <p:spPr>
          <a:xfrm>
            <a:off x="1301607" y="3984624"/>
            <a:ext cx="8680593" cy="762485"/>
          </a:xfrm>
          <a:prstGeom prst="roundRect">
            <a:avLst>
              <a:gd name="adj" fmla="val 15468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 err="1">
                <a:solidFill>
                  <a:schemeClr val="tx1"/>
                </a:solidFill>
                <a:hlinkClick r:id="rId3"/>
              </a:rPr>
              <a:t>vsc-venv</a:t>
            </a:r>
            <a:r>
              <a:rPr lang="en-US" sz="2100">
                <a:solidFill>
                  <a:schemeClr val="tx1"/>
                </a:solidFill>
              </a:rPr>
              <a:t> can help you manage such environments/installations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 sz="2100">
                <a:solidFill>
                  <a:schemeClr val="tx1"/>
                </a:solidFill>
              </a:rPr>
              <a:t>(when building on top of centrally installed Python modules)</a:t>
            </a:r>
            <a:endParaRPr lang="nl-BE" sz="2100">
              <a:solidFill>
                <a:schemeClr val="tx1"/>
              </a:solidFill>
            </a:endParaRPr>
          </a:p>
        </p:txBody>
      </p:sp>
      <p:grpSp>
        <p:nvGrpSpPr>
          <p:cNvPr id="12" name="Groep 20">
            <a:extLst>
              <a:ext uri="{FF2B5EF4-FFF2-40B4-BE49-F238E27FC236}">
                <a16:creationId xmlns:a16="http://schemas.microsoft.com/office/drawing/2014/main" id="{6DD718F4-A1FB-2A8C-BA8D-DD889393C8E9}"/>
              </a:ext>
            </a:extLst>
          </p:cNvPr>
          <p:cNvGrpSpPr/>
          <p:nvPr/>
        </p:nvGrpSpPr>
        <p:grpSpPr>
          <a:xfrm>
            <a:off x="865220" y="4057629"/>
            <a:ext cx="898288" cy="687672"/>
            <a:chOff x="646793" y="4235742"/>
            <a:chExt cx="898288" cy="687672"/>
          </a:xfrm>
        </p:grpSpPr>
        <p:sp>
          <p:nvSpPr>
            <p:cNvPr id="13" name="Gelijkbenige driehoek 21">
              <a:extLst>
                <a:ext uri="{FF2B5EF4-FFF2-40B4-BE49-F238E27FC236}">
                  <a16:creationId xmlns:a16="http://schemas.microsoft.com/office/drawing/2014/main" id="{63E4D110-0B6B-10F1-F72D-61BFDA6EF687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6" name="Afbeelding 22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9B00CD5B-BB28-75B3-85DE-AE2810B0A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18" name="Rechthoek: afgeronde hoeken 8">
            <a:extLst>
              <a:ext uri="{FF2B5EF4-FFF2-40B4-BE49-F238E27FC236}">
                <a16:creationId xmlns:a16="http://schemas.microsoft.com/office/drawing/2014/main" id="{FA088AA3-1DFF-F524-F60E-E2DEE6A4F835}"/>
              </a:ext>
            </a:extLst>
          </p:cNvPr>
          <p:cNvSpPr/>
          <p:nvPr/>
        </p:nvSpPr>
        <p:spPr>
          <a:xfrm>
            <a:off x="834298" y="2286000"/>
            <a:ext cx="9147902" cy="1401759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19" name="Rechthoek: afgeronde hoeken 16">
            <a:extLst>
              <a:ext uri="{FF2B5EF4-FFF2-40B4-BE49-F238E27FC236}">
                <a16:creationId xmlns:a16="http://schemas.microsoft.com/office/drawing/2014/main" id="{6F7D32D5-9850-3295-1F84-A85E09302D3C}"/>
              </a:ext>
            </a:extLst>
          </p:cNvPr>
          <p:cNvSpPr/>
          <p:nvPr/>
        </p:nvSpPr>
        <p:spPr>
          <a:xfrm>
            <a:off x="917756" y="2377090"/>
            <a:ext cx="7870644" cy="1459001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cat requirements.txt</a:t>
            </a:r>
            <a:b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numpy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==2.2.5 --no-binary 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numpy</a:t>
            </a:r>
            <a:b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matplotlib==3.10.1</a:t>
            </a:r>
          </a:p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...</a:t>
            </a:r>
          </a:p>
        </p:txBody>
      </p:sp>
      <p:sp>
        <p:nvSpPr>
          <p:cNvPr id="6" name="Rechthoek: afgeronde hoeken 33">
            <a:extLst>
              <a:ext uri="{FF2B5EF4-FFF2-40B4-BE49-F238E27FC236}">
                <a16:creationId xmlns:a16="http://schemas.microsoft.com/office/drawing/2014/main" id="{D38DFC6A-6A09-98C4-9E34-4734B8EDE150}"/>
              </a:ext>
            </a:extLst>
          </p:cNvPr>
          <p:cNvSpPr/>
          <p:nvPr/>
        </p:nvSpPr>
        <p:spPr>
          <a:xfrm>
            <a:off x="1377927" y="5038704"/>
            <a:ext cx="8604273" cy="761655"/>
          </a:xfrm>
          <a:prstGeom prst="roundRect">
            <a:avLst>
              <a:gd name="adj" fmla="val 10299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Reclaim space in your $VSC_DATA by cleaning package caches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cache purge</a:t>
            </a:r>
            <a:endParaRPr lang="en-US" sz="2100">
              <a:solidFill>
                <a:schemeClr val="tx1"/>
              </a:solidFill>
            </a:endParaRPr>
          </a:p>
        </p:txBody>
      </p:sp>
      <p:grpSp>
        <p:nvGrpSpPr>
          <p:cNvPr id="8" name="Groep 6">
            <a:extLst>
              <a:ext uri="{FF2B5EF4-FFF2-40B4-BE49-F238E27FC236}">
                <a16:creationId xmlns:a16="http://schemas.microsoft.com/office/drawing/2014/main" id="{36728173-D18A-80EE-278A-A7A24302D715}"/>
              </a:ext>
            </a:extLst>
          </p:cNvPr>
          <p:cNvGrpSpPr/>
          <p:nvPr/>
        </p:nvGrpSpPr>
        <p:grpSpPr>
          <a:xfrm>
            <a:off x="917756" y="5115227"/>
            <a:ext cx="898288" cy="687672"/>
            <a:chOff x="646793" y="4235742"/>
            <a:chExt cx="898288" cy="687672"/>
          </a:xfrm>
        </p:grpSpPr>
        <p:sp>
          <p:nvSpPr>
            <p:cNvPr id="9" name="Gelijkbenige driehoek 7">
              <a:extLst>
                <a:ext uri="{FF2B5EF4-FFF2-40B4-BE49-F238E27FC236}">
                  <a16:creationId xmlns:a16="http://schemas.microsoft.com/office/drawing/2014/main" id="{4FE9CE8A-D755-B174-B78B-AD358F053059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" name="Afbeelding 9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1AB1261B-6274-B5F3-725F-F496A22B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350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D361-45D1-0E43-A762-E7DB73862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: afgeronde hoeken 19">
            <a:extLst>
              <a:ext uri="{FF2B5EF4-FFF2-40B4-BE49-F238E27FC236}">
                <a16:creationId xmlns:a16="http://schemas.microsoft.com/office/drawing/2014/main" id="{E623821D-D070-8B88-1841-11B793CA5A2D}"/>
              </a:ext>
            </a:extLst>
          </p:cNvPr>
          <p:cNvSpPr/>
          <p:nvPr/>
        </p:nvSpPr>
        <p:spPr>
          <a:xfrm>
            <a:off x="1301607" y="5319648"/>
            <a:ext cx="8680593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 sz="2100">
                <a:solidFill>
                  <a:schemeClr val="tx1"/>
                </a:solidFill>
                <a:ea typeface="+mn-lt"/>
                <a:cs typeface="+mn-lt"/>
              </a:rPr>
              <a:t>A detailed guide on how to set up your R environment can be found on the </a:t>
            </a:r>
            <a:r>
              <a:rPr lang="en-US" sz="2100">
                <a:solidFill>
                  <a:srgbClr val="F8960D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 Documentation Page | R Package Management</a:t>
            </a:r>
            <a:r>
              <a:rPr lang="en-US" sz="2100">
                <a:solidFill>
                  <a:schemeClr val="tx1"/>
                </a:solidFill>
                <a:ea typeface="+mn-lt"/>
                <a:cs typeface="+mn-lt"/>
              </a:rPr>
              <a:t>.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878C1-B7BB-42A9-1847-BF8F0AC1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38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AFA56E9-FF9D-3728-1DFC-E53B42C874BA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4990924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Choice of installation framework: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502CCF-EAF4-F158-7A7A-BF1C6074986F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13AF5-EA94-42CB-3EFF-E5612BDED2F8}"/>
              </a:ext>
            </a:extLst>
          </p:cNvPr>
          <p:cNvSpPr txBox="1">
            <a:spLocks noChangeArrowheads="1"/>
          </p:cNvSpPr>
          <p:nvPr/>
        </p:nvSpPr>
        <p:spPr>
          <a:xfrm>
            <a:off x="189581" y="3938541"/>
            <a:ext cx="10742845" cy="166154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	</a:t>
            </a:r>
            <a:r>
              <a:rPr lang="nl-BE" b="1">
                <a:solidFill>
                  <a:srgbClr val="00B050"/>
                </a:solidFill>
              </a:rPr>
              <a:t> ✓ </a:t>
            </a:r>
            <a:r>
              <a:rPr lang="nl-BE" err="1"/>
              <a:t>quick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set up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use</a:t>
            </a:r>
            <a:endParaRPr lang="nl-BE"/>
          </a:p>
          <a:p>
            <a:pPr marL="0" indent="0">
              <a:buNone/>
            </a:pPr>
            <a:r>
              <a:rPr lang="nl-BE">
                <a:solidFill>
                  <a:srgbClr val="00B050"/>
                </a:solidFill>
              </a:rPr>
              <a:t>	</a:t>
            </a:r>
            <a:r>
              <a:rPr lang="nl-BE" b="1">
                <a:solidFill>
                  <a:srgbClr val="00B050"/>
                </a:solidFill>
              </a:rPr>
              <a:t> </a:t>
            </a:r>
            <a:r>
              <a:rPr lang="nl-BE" b="1">
                <a:solidFill>
                  <a:srgbClr val="FF0000"/>
                </a:solidFill>
              </a:rPr>
              <a:t>✗ </a:t>
            </a:r>
            <a:r>
              <a:rPr lang="nl-BE" err="1"/>
              <a:t>only</a:t>
            </a:r>
            <a:r>
              <a:rPr lang="nl-BE"/>
              <a:t> </a:t>
            </a:r>
            <a:r>
              <a:rPr lang="nl-BE" err="1"/>
              <a:t>for</a:t>
            </a:r>
            <a:r>
              <a:rPr lang="nl-BE"/>
              <a:t> R packages                </a:t>
            </a:r>
            <a:r>
              <a:rPr lang="nl-BE" b="1">
                <a:solidFill>
                  <a:srgbClr val="FF0000"/>
                </a:solidFill>
              </a:rPr>
              <a:t>✗</a:t>
            </a:r>
            <a:r>
              <a:rPr lang="nl-BE"/>
              <a:t> package </a:t>
            </a:r>
            <a:r>
              <a:rPr lang="nl-BE" err="1"/>
              <a:t>version</a:t>
            </a:r>
            <a:r>
              <a:rPr lang="nl-BE"/>
              <a:t> </a:t>
            </a:r>
            <a:r>
              <a:rPr lang="nl-BE" err="1"/>
              <a:t>pinning</a:t>
            </a:r>
            <a:r>
              <a:rPr lang="nl-BE"/>
              <a:t> </a:t>
            </a:r>
            <a:r>
              <a:rPr lang="nl-BE" err="1"/>
              <a:t>can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challenging</a:t>
            </a:r>
            <a:endParaRPr lang="nl-BE"/>
          </a:p>
          <a:p>
            <a:pPr marL="0" indent="0">
              <a:buNone/>
            </a:pPr>
            <a:r>
              <a:rPr lang="nl-BE">
                <a:solidFill>
                  <a:srgbClr val="00B050"/>
                </a:solidFill>
              </a:rPr>
              <a:t>	  </a:t>
            </a:r>
            <a:r>
              <a:rPr lang="nl-BE" b="1">
                <a:solidFill>
                  <a:srgbClr val="DB6C30"/>
                </a:solidFill>
              </a:rPr>
              <a:t>±</a:t>
            </a:r>
            <a:r>
              <a:rPr lang="nl-BE" b="1"/>
              <a:t> </a:t>
            </a:r>
            <a:r>
              <a:rPr lang="nl-BE"/>
              <a:t>more </a:t>
            </a:r>
            <a:r>
              <a:rPr lang="nl-BE" err="1"/>
              <a:t>limited</a:t>
            </a:r>
            <a:r>
              <a:rPr lang="nl-BE" b="1"/>
              <a:t> </a:t>
            </a:r>
            <a:r>
              <a:rPr lang="nl-BE"/>
              <a:t>control over </a:t>
            </a:r>
            <a:r>
              <a:rPr lang="nl-BE" err="1"/>
              <a:t>build</a:t>
            </a:r>
            <a:r>
              <a:rPr lang="nl-BE"/>
              <a:t> options (e.g. compiler </a:t>
            </a:r>
            <a:r>
              <a:rPr lang="nl-BE" err="1"/>
              <a:t>flags</a:t>
            </a:r>
            <a:r>
              <a:rPr lang="nl-BE"/>
              <a:t>)</a:t>
            </a:r>
          </a:p>
          <a:p>
            <a:pPr marL="0" indent="0">
              <a:buNone/>
            </a:pPr>
            <a:endParaRPr lang="nl-BE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01A0F3-20C1-99CD-F8B0-7CEA69D88C87}"/>
              </a:ext>
            </a:extLst>
          </p:cNvPr>
          <p:cNvSpPr txBox="1">
            <a:spLocks noChangeArrowheads="1"/>
          </p:cNvSpPr>
          <p:nvPr/>
        </p:nvSpPr>
        <p:spPr>
          <a:xfrm>
            <a:off x="834298" y="1756241"/>
            <a:ext cx="10997702" cy="2717051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Building R packages (with extensions) from source using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/…</a:t>
            </a:r>
            <a:r>
              <a:rPr lang="en-US"/>
              <a:t>:</a:t>
            </a:r>
            <a:endParaRPr lang="nl-BE"/>
          </a:p>
        </p:txBody>
      </p:sp>
      <p:grpSp>
        <p:nvGrpSpPr>
          <p:cNvPr id="12" name="Groep 20">
            <a:extLst>
              <a:ext uri="{FF2B5EF4-FFF2-40B4-BE49-F238E27FC236}">
                <a16:creationId xmlns:a16="http://schemas.microsoft.com/office/drawing/2014/main" id="{01F6B32D-686C-2B50-B66E-49557F056568}"/>
              </a:ext>
            </a:extLst>
          </p:cNvPr>
          <p:cNvGrpSpPr/>
          <p:nvPr/>
        </p:nvGrpSpPr>
        <p:grpSpPr>
          <a:xfrm>
            <a:off x="859049" y="5392893"/>
            <a:ext cx="898288" cy="687672"/>
            <a:chOff x="646793" y="4235742"/>
            <a:chExt cx="898288" cy="687672"/>
          </a:xfrm>
        </p:grpSpPr>
        <p:sp>
          <p:nvSpPr>
            <p:cNvPr id="13" name="Gelijkbenige driehoek 21">
              <a:extLst>
                <a:ext uri="{FF2B5EF4-FFF2-40B4-BE49-F238E27FC236}">
                  <a16:creationId xmlns:a16="http://schemas.microsoft.com/office/drawing/2014/main" id="{21C50C78-EADD-CE9F-8D1A-E72BC7C6B367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6" name="Afbeelding 22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186A4603-C809-6DDF-D970-C55803C5C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18" name="Rechthoek: afgeronde hoeken 8">
            <a:extLst>
              <a:ext uri="{FF2B5EF4-FFF2-40B4-BE49-F238E27FC236}">
                <a16:creationId xmlns:a16="http://schemas.microsoft.com/office/drawing/2014/main" id="{3FF186BF-2588-0F30-44DF-1E1028CD11E7}"/>
              </a:ext>
            </a:extLst>
          </p:cNvPr>
          <p:cNvSpPr/>
          <p:nvPr/>
        </p:nvSpPr>
        <p:spPr>
          <a:xfrm>
            <a:off x="854256" y="2235200"/>
            <a:ext cx="10617746" cy="1401759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19" name="Rechthoek: afgeronde hoeken 16">
            <a:extLst>
              <a:ext uri="{FF2B5EF4-FFF2-40B4-BE49-F238E27FC236}">
                <a16:creationId xmlns:a16="http://schemas.microsoft.com/office/drawing/2014/main" id="{790076BF-0B51-7FC5-F000-8409CED9B7D6}"/>
              </a:ext>
            </a:extLst>
          </p:cNvPr>
          <p:cNvSpPr/>
          <p:nvPr/>
        </p:nvSpPr>
        <p:spPr>
          <a:xfrm>
            <a:off x="917756" y="2402491"/>
            <a:ext cx="10914244" cy="1070420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.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libPaths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('./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Rlib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')</a:t>
            </a:r>
          </a:p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library(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devtools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)</a:t>
            </a:r>
          </a:p>
          <a:p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devtools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::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install_version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('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RcppXsimd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', version = '7.1.6', type = 'source',</a:t>
            </a:r>
          </a:p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                    repos = c("https://cloud.r-project.org"))</a:t>
            </a:r>
          </a:p>
        </p:txBody>
      </p:sp>
    </p:spTree>
    <p:extLst>
      <p:ext uri="{BB962C8B-B14F-4D97-AF65-F5344CB8AC3E}">
        <p14:creationId xmlns:p14="http://schemas.microsoft.com/office/powerpoint/2010/main" val="133126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F497-ECE3-648D-9A95-69AA916E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026B34-5FC5-DEF2-F8F0-4FAA3294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99ABEA-07B7-BDEC-AC59-5F5927F1D9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308B7-8226-7D08-377A-50585656518A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099179"/>
            <a:ext cx="10547194" cy="250355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Choice of installation framework:</a:t>
            </a:r>
            <a:br>
              <a:rPr lang="en-US" dirty="0"/>
            </a:br>
            <a:r>
              <a:rPr lang="en-US" dirty="0"/>
              <a:t>Building R packages (with extensions) from source in an R</a:t>
            </a:r>
            <a:r>
              <a:rPr lang="en-US" dirty="0">
                <a:ea typeface="Open Sans Extrabold"/>
                <a:cs typeface="Open Sans Extrabold"/>
              </a:rPr>
              <a:t>Studio Project:</a:t>
            </a:r>
            <a:br>
              <a:rPr lang="en-US" dirty="0">
                <a:ea typeface="Open Sans Extrabold"/>
                <a:cs typeface="Open Sans Extrabold"/>
              </a:rPr>
            </a:br>
            <a:r>
              <a:rPr lang="en-US" dirty="0">
                <a:ea typeface="Open Sans Extrabold"/>
                <a:cs typeface="Open Sans Extrabold"/>
              </a:rPr>
              <a:t>Provides some degree of isolation for your environment</a:t>
            </a:r>
            <a:br>
              <a:rPr lang="en-US" dirty="0">
                <a:ea typeface="Open Sans Extrabold"/>
                <a:cs typeface="Open Sans Extrabold"/>
              </a:rPr>
            </a:br>
            <a:r>
              <a:rPr lang="en-US" dirty="0">
                <a:ea typeface="Open Sans Extrabold"/>
                <a:cs typeface="Open Sans Extrabold"/>
              </a:rPr>
              <a:t>Has its own library,</a:t>
            </a:r>
            <a:r>
              <a:rPr lang="en-US" sz="1800" dirty="0">
                <a:latin typeface="Courier New"/>
                <a:ea typeface="Open Sans Extrabold"/>
                <a:cs typeface="Courier New"/>
              </a:rPr>
              <a:t> .</a:t>
            </a:r>
            <a:r>
              <a:rPr lang="en-US" sz="1800" dirty="0" err="1">
                <a:latin typeface="Courier New"/>
                <a:ea typeface="Open Sans Extrabold"/>
                <a:cs typeface="Courier New"/>
              </a:rPr>
              <a:t>Renviron</a:t>
            </a:r>
            <a:r>
              <a:rPr lang="en-US" sz="1800" dirty="0">
                <a:latin typeface="Courier New"/>
                <a:ea typeface="Open Sans Extrabold"/>
                <a:cs typeface="Courier New"/>
              </a:rPr>
              <a:t> </a:t>
            </a:r>
            <a:r>
              <a:rPr lang="en-US" dirty="0">
                <a:ea typeface="Open Sans Extrabold"/>
                <a:cs typeface="Courier New"/>
              </a:rPr>
              <a:t>and</a:t>
            </a:r>
            <a:r>
              <a:rPr lang="en-US" sz="1800" dirty="0">
                <a:latin typeface="Courier New"/>
                <a:ea typeface="Open Sans Extrabold"/>
                <a:cs typeface="Courier New"/>
              </a:rPr>
              <a:t> .Rprofile</a:t>
            </a:r>
            <a:br>
              <a:rPr lang="en-US" sz="2400" dirty="0">
                <a:latin typeface="Courier New"/>
                <a:ea typeface="Open Sans Extrabold"/>
                <a:cs typeface="Open Sans Extrabold"/>
              </a:rPr>
            </a:br>
            <a:r>
              <a:rPr lang="en-US" dirty="0">
                <a:ea typeface="Open Sans Extrabold"/>
                <a:cs typeface="Open Sans Extrabold"/>
              </a:rPr>
              <a:t>Is recognized by R by the presence of a</a:t>
            </a:r>
            <a:r>
              <a:rPr lang="en-US" sz="1800" dirty="0">
                <a:latin typeface="Courier New"/>
                <a:ea typeface="Open Sans Extrabold"/>
                <a:cs typeface="Courier New"/>
              </a:rPr>
              <a:t> &lt;</a:t>
            </a:r>
            <a:r>
              <a:rPr lang="en-US" sz="1800" dirty="0" err="1">
                <a:latin typeface="Courier New"/>
                <a:ea typeface="Open Sans Extrabold"/>
                <a:cs typeface="Courier New"/>
              </a:rPr>
              <a:t>projectname</a:t>
            </a:r>
            <a:r>
              <a:rPr lang="en-US" sz="1800" dirty="0">
                <a:latin typeface="Courier New"/>
                <a:ea typeface="Open Sans Extrabold"/>
                <a:cs typeface="Courier New"/>
              </a:rPr>
              <a:t>&gt;.</a:t>
            </a:r>
            <a:r>
              <a:rPr lang="en-US" sz="1800" dirty="0" err="1">
                <a:latin typeface="Courier New"/>
                <a:ea typeface="Open Sans Extrabold"/>
                <a:cs typeface="Courier New"/>
              </a:rPr>
              <a:t>Rproj</a:t>
            </a:r>
            <a:r>
              <a:rPr lang="en-US" sz="1800" dirty="0">
                <a:latin typeface="Courier New"/>
                <a:ea typeface="Open Sans Extrabold"/>
                <a:cs typeface="Courier New"/>
              </a:rPr>
              <a:t> </a:t>
            </a:r>
            <a:r>
              <a:rPr lang="en-US" dirty="0">
                <a:ea typeface="Open Sans Extrabold"/>
                <a:cs typeface="Open Sans Extrabold"/>
              </a:rPr>
              <a:t>file</a:t>
            </a:r>
            <a:br>
              <a:rPr lang="en-US" dirty="0">
                <a:ea typeface="Open Sans Extrabold"/>
                <a:cs typeface="Open Sans Extrabold"/>
              </a:rPr>
            </a:br>
            <a:endParaRPr lang="en-US" sz="1800" dirty="0">
              <a:latin typeface="Courier New"/>
              <a:ea typeface="Open Sans Extrabold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A617E-170A-5933-F1C6-2D31F922C762}"/>
              </a:ext>
            </a:extLst>
          </p:cNvPr>
          <p:cNvSpPr txBox="1"/>
          <p:nvPr/>
        </p:nvSpPr>
        <p:spPr>
          <a:xfrm>
            <a:off x="811438" y="3780941"/>
            <a:ext cx="8606882" cy="1221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175"/>
              </a:lnSpc>
            </a:pPr>
            <a:r>
              <a:rPr lang="en-US" sz="2100" dirty="0">
                <a:cs typeface="Segoe UI"/>
              </a:rPr>
              <a:t>When launching R from within an RStudio Project directory,</a:t>
            </a:r>
            <a:br>
              <a:rPr lang="en-US" sz="2100" dirty="0">
                <a:cs typeface="Segoe UI"/>
              </a:rPr>
            </a:br>
            <a:r>
              <a:rPr lang="en-US" sz="2100" dirty="0">
                <a:cs typeface="Segoe UI"/>
              </a:rPr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Renviron</a:t>
            </a:r>
            <a:r>
              <a:rPr lang="en-US" dirty="0">
                <a:cs typeface="Segoe UI"/>
              </a:rPr>
              <a:t> </a:t>
            </a:r>
            <a:r>
              <a:rPr lang="en-US" sz="2100" dirty="0">
                <a:cs typeface="Segoe UI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.Rprofile</a:t>
            </a:r>
            <a:r>
              <a:rPr lang="en-US" sz="2100" dirty="0">
                <a:cs typeface="Segoe UI"/>
              </a:rPr>
              <a:t> of the project are sourced.</a:t>
            </a:r>
          </a:p>
          <a:p>
            <a:pPr>
              <a:lnSpc>
                <a:spcPts val="2175"/>
              </a:lnSpc>
            </a:pPr>
            <a:endParaRPr lang="en-US" sz="2100" dirty="0">
              <a:cs typeface="Segoe UI"/>
            </a:endParaRPr>
          </a:p>
          <a:p>
            <a:pPr>
              <a:lnSpc>
                <a:spcPts val="2175"/>
              </a:lnSpc>
            </a:pPr>
            <a:r>
              <a:rPr lang="en-US" sz="2100" dirty="0">
                <a:cs typeface="Segoe UI"/>
              </a:rPr>
              <a:t>Take advantage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Renviron</a:t>
            </a:r>
            <a:r>
              <a:rPr lang="en-US" sz="2100" dirty="0">
                <a:cs typeface="Segoe UI"/>
              </a:rPr>
              <a:t> to 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R_LIBS_USER</a:t>
            </a:r>
            <a:r>
              <a:rPr lang="en-US" sz="2100" dirty="0">
                <a:cs typeface="Segoe UI"/>
              </a:rPr>
              <a:t> to your project library</a:t>
            </a:r>
          </a:p>
        </p:txBody>
      </p:sp>
      <p:sp>
        <p:nvSpPr>
          <p:cNvPr id="5" name="Rechthoek: afgeronde hoeken 19">
            <a:extLst>
              <a:ext uri="{FF2B5EF4-FFF2-40B4-BE49-F238E27FC236}">
                <a16:creationId xmlns:a16="http://schemas.microsoft.com/office/drawing/2014/main" id="{B8B4C5F8-63A1-F2EF-F883-63F4C88192A7}"/>
              </a:ext>
            </a:extLst>
          </p:cNvPr>
          <p:cNvSpPr/>
          <p:nvPr/>
        </p:nvSpPr>
        <p:spPr>
          <a:xfrm>
            <a:off x="1235708" y="5288944"/>
            <a:ext cx="8680593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 sz="2100">
                <a:solidFill>
                  <a:schemeClr val="tx1"/>
                </a:solidFill>
                <a:ea typeface="+mn-lt"/>
                <a:cs typeface="+mn-lt"/>
              </a:rPr>
              <a:t>When setting up a library for your RStudio Project, do it in a way that respects differences in OS, CPU microarchitecture, and version of R​</a:t>
            </a:r>
          </a:p>
        </p:txBody>
      </p:sp>
      <p:grpSp>
        <p:nvGrpSpPr>
          <p:cNvPr id="7" name="Groep 20">
            <a:extLst>
              <a:ext uri="{FF2B5EF4-FFF2-40B4-BE49-F238E27FC236}">
                <a16:creationId xmlns:a16="http://schemas.microsoft.com/office/drawing/2014/main" id="{08FF9236-38B0-E2B8-77F2-9E92FB352829}"/>
              </a:ext>
            </a:extLst>
          </p:cNvPr>
          <p:cNvGrpSpPr/>
          <p:nvPr/>
        </p:nvGrpSpPr>
        <p:grpSpPr>
          <a:xfrm>
            <a:off x="793150" y="5362189"/>
            <a:ext cx="898288" cy="687672"/>
            <a:chOff x="646793" y="4235742"/>
            <a:chExt cx="898288" cy="687672"/>
          </a:xfrm>
        </p:grpSpPr>
        <p:sp>
          <p:nvSpPr>
            <p:cNvPr id="8" name="Gelijkbenige driehoek 21">
              <a:extLst>
                <a:ext uri="{FF2B5EF4-FFF2-40B4-BE49-F238E27FC236}">
                  <a16:creationId xmlns:a16="http://schemas.microsoft.com/office/drawing/2014/main" id="{9BC85751-B7D3-25C7-0DBC-0A44AAAE7B9B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Afbeelding 22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8639DFC1-3DE9-4BDE-FF35-94C52ADF9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63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19999" y="1227196"/>
            <a:ext cx="10252801" cy="4601050"/>
          </a:xfrm>
          <a:ln w="19050"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Central installations (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/apps/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/...</a:t>
            </a:r>
            <a:r>
              <a:rPr lang="en-US"/>
              <a:t> modules):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	= preferred approach unless the software: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   	    is either in active development,</a:t>
            </a:r>
            <a:br>
              <a:rPr lang="en-US"/>
            </a:br>
            <a:r>
              <a:rPr lang="en-US"/>
              <a:t>                  (package updates, bugfixes, new features, …)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   	    or only consists of interpreted code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When</a:t>
            </a:r>
            <a:r>
              <a:rPr lang="nl-BE" altLang="en-US" sz="3200"/>
              <a:t> (</a:t>
            </a:r>
            <a:r>
              <a:rPr lang="nl-BE" altLang="en-US" sz="3200" err="1"/>
              <a:t>not</a:t>
            </a:r>
            <a:r>
              <a:rPr lang="nl-BE" altLang="en-US" sz="3200"/>
              <a:t>) </a:t>
            </a:r>
            <a:r>
              <a:rPr lang="nl-BE" altLang="en-US" sz="3200" err="1"/>
              <a:t>to</a:t>
            </a:r>
            <a:r>
              <a:rPr lang="nl-BE" altLang="en-US" sz="3200"/>
              <a:t> go </a:t>
            </a:r>
            <a:r>
              <a:rPr lang="nl-BE" altLang="en-US" sz="3200" err="1"/>
              <a:t>for</a:t>
            </a:r>
            <a:r>
              <a:rPr lang="nl-BE" altLang="en-US" sz="3200"/>
              <a:t> </a:t>
            </a:r>
            <a:r>
              <a:rPr lang="nl-BE" altLang="en-US" sz="3200" err="1"/>
              <a:t>local</a:t>
            </a:r>
            <a:r>
              <a:rPr lang="nl-BE" altLang="en-US" sz="3200"/>
              <a:t> </a:t>
            </a:r>
            <a:r>
              <a:rPr lang="nl-BE" altLang="en-US" sz="3200" err="1"/>
              <a:t>installations</a:t>
            </a:r>
            <a:endParaRPr lang="pl-PL" altLang="en-US" sz="3200"/>
          </a:p>
        </p:txBody>
      </p:sp>
      <p:sp>
        <p:nvSpPr>
          <p:cNvPr id="41" name="Rechteraccolade 40">
            <a:extLst>
              <a:ext uri="{FF2B5EF4-FFF2-40B4-BE49-F238E27FC236}">
                <a16:creationId xmlns:a16="http://schemas.microsoft.com/office/drawing/2014/main" id="{25CD50C7-F82B-AF87-4AA0-FAF5B304BF93}"/>
              </a:ext>
            </a:extLst>
          </p:cNvPr>
          <p:cNvSpPr/>
          <p:nvPr/>
        </p:nvSpPr>
        <p:spPr>
          <a:xfrm>
            <a:off x="6946686" y="2377440"/>
            <a:ext cx="286218" cy="2410857"/>
          </a:xfrm>
          <a:prstGeom prst="rightBrace">
            <a:avLst>
              <a:gd name="adj1" fmla="val 19872"/>
              <a:gd name="adj2" fmla="val 47089"/>
            </a:avLst>
          </a:prstGeom>
          <a:ln w="25400">
            <a:solidFill>
              <a:srgbClr val="DB6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0CCE6206-51CF-CE80-5C7A-4C2AC8F2BFF6}"/>
              </a:ext>
            </a:extLst>
          </p:cNvPr>
          <p:cNvSpPr txBox="1">
            <a:spLocks noChangeArrowheads="1"/>
          </p:cNvSpPr>
          <p:nvPr/>
        </p:nvSpPr>
        <p:spPr>
          <a:xfrm>
            <a:off x="7470144" y="3254142"/>
            <a:ext cx="3900123" cy="65414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>
                <a:cs typeface="Arial" panose="020B0604020202020204" pitchFamily="34" charset="0"/>
              </a:rPr>
              <a:t>In these cases l</a:t>
            </a:r>
            <a:r>
              <a:rPr lang="en-US" err="1"/>
              <a:t>ocal</a:t>
            </a:r>
            <a:r>
              <a:rPr lang="en-US"/>
              <a:t> installations</a:t>
            </a:r>
            <a:br>
              <a:rPr lang="en-US"/>
            </a:br>
            <a:r>
              <a:rPr lang="en-US"/>
              <a:t>can be more convenient</a:t>
            </a:r>
          </a:p>
        </p:txBody>
      </p:sp>
      <p:pic>
        <p:nvPicPr>
          <p:cNvPr id="6" name="Afbeelding 5" descr="Afbeelding met tekst, clipart, Lettertype, Graphics&#10;&#10;Automatisch gegenereerde beschrijving">
            <a:extLst>
              <a:ext uri="{FF2B5EF4-FFF2-40B4-BE49-F238E27FC236}">
                <a16:creationId xmlns:a16="http://schemas.microsoft.com/office/drawing/2014/main" id="{92E09971-4C08-6F1E-BEAE-981FDAE72F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38" y="3908291"/>
            <a:ext cx="707521" cy="786625"/>
          </a:xfrm>
          <a:prstGeom prst="rect">
            <a:avLst/>
          </a:prstGeom>
        </p:spPr>
      </p:pic>
      <p:pic>
        <p:nvPicPr>
          <p:cNvPr id="10" name="Afbeelding 9" descr="Afbeelding met Graphics, symbool, logo, grafische vormgeving&#10;&#10;Automatisch gegenereerde beschrijving">
            <a:extLst>
              <a:ext uri="{FF2B5EF4-FFF2-40B4-BE49-F238E27FC236}">
                <a16:creationId xmlns:a16="http://schemas.microsoft.com/office/drawing/2014/main" id="{B28DF3A9-3896-CAF4-F8FD-87435478D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94" y="3785616"/>
            <a:ext cx="1426464" cy="950976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335EEAD-8F71-6FF5-2BAE-DAFAEEB11C04}"/>
              </a:ext>
            </a:extLst>
          </p:cNvPr>
          <p:cNvSpPr txBox="1">
            <a:spLocks noChangeArrowheads="1"/>
          </p:cNvSpPr>
          <p:nvPr/>
        </p:nvSpPr>
        <p:spPr>
          <a:xfrm>
            <a:off x="5679535" y="4133268"/>
            <a:ext cx="962939" cy="533968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BE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/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0EF1BC55-CC86-23F7-C152-AE9575891D86}"/>
              </a:ext>
            </a:extLst>
          </p:cNvPr>
          <p:cNvSpPr/>
          <p:nvPr/>
        </p:nvSpPr>
        <p:spPr>
          <a:xfrm>
            <a:off x="1224140" y="5208071"/>
            <a:ext cx="8943988" cy="756501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nl-BE" sz="2100" err="1">
                <a:solidFill>
                  <a:schemeClr val="tx1"/>
                </a:solidFill>
              </a:rPr>
              <a:t>Avoid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spending</a:t>
            </a:r>
            <a:r>
              <a:rPr lang="nl-BE" sz="2100">
                <a:solidFill>
                  <a:schemeClr val="tx1"/>
                </a:solidFill>
              </a:rPr>
              <a:t> large </a:t>
            </a:r>
            <a:r>
              <a:rPr lang="nl-BE" sz="2100" err="1">
                <a:solidFill>
                  <a:schemeClr val="tx1"/>
                </a:solidFill>
              </a:rPr>
              <a:t>amounts</a:t>
            </a:r>
            <a:r>
              <a:rPr lang="nl-BE" sz="2100">
                <a:solidFill>
                  <a:schemeClr val="tx1"/>
                </a:solidFill>
              </a:rPr>
              <a:t> of </a:t>
            </a:r>
            <a:r>
              <a:rPr lang="nl-BE" sz="2100" err="1">
                <a:solidFill>
                  <a:schemeClr val="tx1"/>
                </a:solidFill>
              </a:rPr>
              <a:t>compute</a:t>
            </a:r>
            <a:r>
              <a:rPr lang="nl-BE" sz="2100">
                <a:solidFill>
                  <a:schemeClr val="tx1"/>
                </a:solidFill>
              </a:rPr>
              <a:t> resources </a:t>
            </a:r>
            <a:r>
              <a:rPr lang="nl-BE" sz="2100" err="1">
                <a:solidFill>
                  <a:schemeClr val="tx1"/>
                </a:solidFill>
              </a:rPr>
              <a:t>with</a:t>
            </a:r>
            <a:r>
              <a:rPr lang="nl-BE" sz="2100">
                <a:solidFill>
                  <a:schemeClr val="tx1"/>
                </a:solidFill>
              </a:rPr>
              <a:t> </a:t>
            </a:r>
            <a:r>
              <a:rPr lang="nl-BE" sz="2100" err="1">
                <a:solidFill>
                  <a:schemeClr val="tx1"/>
                </a:solidFill>
              </a:rPr>
              <a:t>interpreted</a:t>
            </a:r>
            <a:r>
              <a:rPr lang="nl-BE" sz="2100">
                <a:solidFill>
                  <a:schemeClr val="tx1"/>
                </a:solidFill>
              </a:rPr>
              <a:t> code</a:t>
            </a:r>
            <a:br>
              <a:rPr lang="nl-BE" sz="2100">
                <a:solidFill>
                  <a:schemeClr val="tx1"/>
                </a:solidFill>
              </a:rPr>
            </a:br>
            <a:r>
              <a:rPr lang="en-US" sz="2100">
                <a:solidFill>
                  <a:schemeClr val="tx1"/>
                </a:solidFill>
              </a:rPr>
              <a:t>Example: Python lists versus NumPy arrays</a:t>
            </a:r>
            <a:endParaRPr lang="nl-BE" sz="2100">
              <a:solidFill>
                <a:schemeClr val="tx1"/>
              </a:solidFill>
            </a:endParaRPr>
          </a:p>
        </p:txBody>
      </p:sp>
      <p:pic>
        <p:nvPicPr>
          <p:cNvPr id="12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6885B5AA-739E-CEA4-AE83-E1E158EE8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1" y="5195371"/>
            <a:ext cx="862055" cy="786625"/>
          </a:xfrm>
          <a:prstGeom prst="rect">
            <a:avLst/>
          </a:prstGeom>
        </p:spPr>
      </p:pic>
      <p:pic>
        <p:nvPicPr>
          <p:cNvPr id="8" name="Afbeelding 7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4D7D28E6-6312-70E9-99A3-62571585D8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981" y="4006849"/>
            <a:ext cx="962939" cy="53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99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13CC7-9046-A648-C6B3-C3AF04176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8ED9E-B150-BE53-3B95-9CB5E99F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40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382C8E4-C45A-8C75-11B0-055B9F3B5C2E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4990924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Choice of installation framework: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F3D9C-52DE-CEBE-D4AC-F9C8556F47A2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D1F010-2806-E93D-13A7-4DDF41B56AD8}"/>
              </a:ext>
            </a:extLst>
          </p:cNvPr>
          <p:cNvSpPr txBox="1">
            <a:spLocks noChangeArrowheads="1"/>
          </p:cNvSpPr>
          <p:nvPr/>
        </p:nvSpPr>
        <p:spPr>
          <a:xfrm>
            <a:off x="872398" y="1756241"/>
            <a:ext cx="10742845" cy="2717051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Tools focused on precompiled packages:</a:t>
            </a:r>
            <a:endParaRPr lang="nl-BE"/>
          </a:p>
        </p:txBody>
      </p:sp>
      <p:grpSp>
        <p:nvGrpSpPr>
          <p:cNvPr id="7" name="Groep 31">
            <a:extLst>
              <a:ext uri="{FF2B5EF4-FFF2-40B4-BE49-F238E27FC236}">
                <a16:creationId xmlns:a16="http://schemas.microsoft.com/office/drawing/2014/main" id="{96E8D49C-63AD-D108-FE1B-35ABB5254849}"/>
              </a:ext>
            </a:extLst>
          </p:cNvPr>
          <p:cNvGrpSpPr/>
          <p:nvPr/>
        </p:nvGrpSpPr>
        <p:grpSpPr>
          <a:xfrm>
            <a:off x="3316863" y="2366737"/>
            <a:ext cx="1349871" cy="865178"/>
            <a:chOff x="6821672" y="3808992"/>
            <a:chExt cx="1349871" cy="865178"/>
          </a:xfrm>
        </p:grpSpPr>
        <p:pic>
          <p:nvPicPr>
            <p:cNvPr id="8" name="Afbeelding 26" descr="Afbeelding met Lettertype, Graphics, typografie, ontwerp&#10;&#10;Automatisch gegenereerde beschrijving">
              <a:extLst>
                <a:ext uri="{FF2B5EF4-FFF2-40B4-BE49-F238E27FC236}">
                  <a16:creationId xmlns:a16="http://schemas.microsoft.com/office/drawing/2014/main" id="{9A51C72C-4486-6547-A7C9-2B5FACE9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72" y="3808992"/>
              <a:ext cx="1349871" cy="865178"/>
            </a:xfrm>
            <a:prstGeom prst="rect">
              <a:avLst/>
            </a:prstGeom>
            <a:solidFill>
              <a:srgbClr val="F4F5FC"/>
            </a:solidFill>
            <a:effectLst>
              <a:glow>
                <a:schemeClr val="accent1"/>
              </a:glow>
            </a:effectLst>
          </p:spPr>
        </p:pic>
        <p:sp>
          <p:nvSpPr>
            <p:cNvPr id="9" name="Rechthoek 27">
              <a:extLst>
                <a:ext uri="{FF2B5EF4-FFF2-40B4-BE49-F238E27FC236}">
                  <a16:creationId xmlns:a16="http://schemas.microsoft.com/office/drawing/2014/main" id="{D2C15AED-3259-FF62-DE43-2C3FEA794816}"/>
                </a:ext>
              </a:extLst>
            </p:cNvPr>
            <p:cNvSpPr/>
            <p:nvPr/>
          </p:nvSpPr>
          <p:spPr>
            <a:xfrm>
              <a:off x="6821672" y="3864352"/>
              <a:ext cx="1349871" cy="809818"/>
            </a:xfrm>
            <a:prstGeom prst="rect">
              <a:avLst/>
            </a:prstGeom>
            <a:solidFill>
              <a:srgbClr val="F4F5FC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0" name="Groep 42">
            <a:extLst>
              <a:ext uri="{FF2B5EF4-FFF2-40B4-BE49-F238E27FC236}">
                <a16:creationId xmlns:a16="http://schemas.microsoft.com/office/drawing/2014/main" id="{FA8B56D7-3A0E-C19E-4F24-789F78A947BB}"/>
              </a:ext>
            </a:extLst>
          </p:cNvPr>
          <p:cNvGrpSpPr/>
          <p:nvPr/>
        </p:nvGrpSpPr>
        <p:grpSpPr>
          <a:xfrm>
            <a:off x="872398" y="2384419"/>
            <a:ext cx="1757454" cy="758221"/>
            <a:chOff x="5646989" y="4121385"/>
            <a:chExt cx="1757454" cy="758221"/>
          </a:xfrm>
        </p:grpSpPr>
        <p:pic>
          <p:nvPicPr>
            <p:cNvPr id="11" name="Afbeelding 7" descr="Afbeelding met Graphics, Lettertype, grafische vormgeving, logo&#10;&#10;Automatisch gegenereerde beschrijving">
              <a:extLst>
                <a:ext uri="{FF2B5EF4-FFF2-40B4-BE49-F238E27FC236}">
                  <a16:creationId xmlns:a16="http://schemas.microsoft.com/office/drawing/2014/main" id="{97E8FD8F-607D-76FF-7C7B-0465352FF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454" y="4530627"/>
              <a:ext cx="1683989" cy="348979"/>
            </a:xfrm>
            <a:prstGeom prst="rect">
              <a:avLst/>
            </a:prstGeom>
          </p:spPr>
        </p:pic>
        <p:sp>
          <p:nvSpPr>
            <p:cNvPr id="12" name="Tekstvak 24">
              <a:extLst>
                <a:ext uri="{FF2B5EF4-FFF2-40B4-BE49-F238E27FC236}">
                  <a16:creationId xmlns:a16="http://schemas.microsoft.com/office/drawing/2014/main" id="{5EBB89F6-1965-80E3-E71A-5357A82A9BBD}"/>
                </a:ext>
              </a:extLst>
            </p:cNvPr>
            <p:cNvSpPr txBox="1"/>
            <p:nvPr/>
          </p:nvSpPr>
          <p:spPr>
            <a:xfrm>
              <a:off x="5646989" y="4121385"/>
              <a:ext cx="8752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b="1">
                  <a:solidFill>
                    <a:srgbClr val="43B0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(mini)</a:t>
              </a:r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562F118A-5B83-8A31-9BFD-A7BD931E9861}"/>
              </a:ext>
            </a:extLst>
          </p:cNvPr>
          <p:cNvSpPr txBox="1">
            <a:spLocks noChangeArrowheads="1"/>
          </p:cNvSpPr>
          <p:nvPr/>
        </p:nvSpPr>
        <p:spPr>
          <a:xfrm>
            <a:off x="189581" y="3621041"/>
            <a:ext cx="10742845" cy="166154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	</a:t>
            </a:r>
            <a:r>
              <a:rPr lang="nl-BE" b="1">
                <a:solidFill>
                  <a:srgbClr val="00B050"/>
                </a:solidFill>
              </a:rPr>
              <a:t> ✓ </a:t>
            </a:r>
            <a:r>
              <a:rPr lang="nl-BE" err="1"/>
              <a:t>quick</a:t>
            </a:r>
            <a:r>
              <a:rPr lang="nl-BE"/>
              <a:t> </a:t>
            </a:r>
            <a:r>
              <a:rPr lang="nl-BE" err="1"/>
              <a:t>to</a:t>
            </a:r>
            <a:r>
              <a:rPr lang="nl-BE"/>
              <a:t> set up 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use</a:t>
            </a:r>
            <a:endParaRPr lang="nl-BE"/>
          </a:p>
          <a:p>
            <a:pPr marL="0" indent="0">
              <a:buNone/>
            </a:pPr>
            <a:r>
              <a:rPr lang="nl-BE">
                <a:solidFill>
                  <a:srgbClr val="00B050"/>
                </a:solidFill>
              </a:rPr>
              <a:t>	</a:t>
            </a:r>
            <a:r>
              <a:rPr lang="nl-BE" b="1">
                <a:solidFill>
                  <a:srgbClr val="00B050"/>
                </a:solidFill>
              </a:rPr>
              <a:t> </a:t>
            </a:r>
            <a:r>
              <a:rPr lang="nl-BE" b="1">
                <a:solidFill>
                  <a:srgbClr val="FF0000"/>
                </a:solidFill>
              </a:rPr>
              <a:t>✗ </a:t>
            </a:r>
            <a:r>
              <a:rPr lang="nl-BE" err="1"/>
              <a:t>mostly</a:t>
            </a:r>
            <a:r>
              <a:rPr lang="nl-BE"/>
              <a:t> </a:t>
            </a:r>
            <a:r>
              <a:rPr lang="nl-BE" err="1"/>
              <a:t>focused</a:t>
            </a:r>
            <a:r>
              <a:rPr lang="nl-BE"/>
              <a:t> </a:t>
            </a:r>
            <a:r>
              <a:rPr lang="nl-BE" err="1"/>
              <a:t>towards</a:t>
            </a:r>
            <a:r>
              <a:rPr lang="nl-BE"/>
              <a:t> Python </a:t>
            </a:r>
            <a:r>
              <a:rPr lang="nl-BE" err="1"/>
              <a:t>and</a:t>
            </a:r>
            <a:r>
              <a:rPr lang="nl-BE"/>
              <a:t> R packages (</a:t>
            </a:r>
            <a:r>
              <a:rPr lang="nl-BE" err="1"/>
              <a:t>and</a:t>
            </a:r>
            <a:r>
              <a:rPr lang="nl-BE"/>
              <a:t> </a:t>
            </a:r>
            <a:r>
              <a:rPr lang="nl-BE" err="1"/>
              <a:t>their</a:t>
            </a:r>
            <a:r>
              <a:rPr lang="nl-BE"/>
              <a:t> </a:t>
            </a:r>
            <a:r>
              <a:rPr lang="nl-BE" err="1"/>
              <a:t>dependencies</a:t>
            </a:r>
            <a:r>
              <a:rPr lang="nl-BE"/>
              <a:t>)</a:t>
            </a:r>
          </a:p>
          <a:p>
            <a:pPr marL="0" indent="0">
              <a:buNone/>
            </a:pPr>
            <a:r>
              <a:rPr lang="nl-BE">
                <a:solidFill>
                  <a:srgbClr val="00B050"/>
                </a:solidFill>
              </a:rPr>
              <a:t>	 </a:t>
            </a:r>
            <a:r>
              <a:rPr lang="nl-BE" b="1">
                <a:solidFill>
                  <a:srgbClr val="FF0000"/>
                </a:solidFill>
              </a:rPr>
              <a:t>✗</a:t>
            </a:r>
            <a:r>
              <a:rPr lang="nl-BE" b="1"/>
              <a:t> </a:t>
            </a:r>
            <a:r>
              <a:rPr lang="nl-BE" err="1"/>
              <a:t>application</a:t>
            </a:r>
            <a:r>
              <a:rPr lang="nl-BE"/>
              <a:t> performance </a:t>
            </a:r>
            <a:r>
              <a:rPr lang="nl-BE" err="1"/>
              <a:t>may</a:t>
            </a:r>
            <a:r>
              <a:rPr lang="nl-BE"/>
              <a:t> </a:t>
            </a:r>
            <a:r>
              <a:rPr lang="nl-BE" err="1"/>
              <a:t>be</a:t>
            </a:r>
            <a:r>
              <a:rPr lang="nl-BE"/>
              <a:t> </a:t>
            </a:r>
            <a:r>
              <a:rPr lang="nl-BE" err="1"/>
              <a:t>suboptimal</a:t>
            </a:r>
            <a:endParaRPr lang="nl-BE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90295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5D7D-A7E4-DC78-26E5-3EF515FF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: afgeronde hoeken 33">
            <a:extLst>
              <a:ext uri="{FF2B5EF4-FFF2-40B4-BE49-F238E27FC236}">
                <a16:creationId xmlns:a16="http://schemas.microsoft.com/office/drawing/2014/main" id="{15BF082D-41CF-26B3-7499-29288517307F}"/>
              </a:ext>
            </a:extLst>
          </p:cNvPr>
          <p:cNvSpPr/>
          <p:nvPr/>
        </p:nvSpPr>
        <p:spPr>
          <a:xfrm>
            <a:off x="1167805" y="4384300"/>
            <a:ext cx="9612077" cy="761655"/>
          </a:xfrm>
          <a:prstGeom prst="roundRect">
            <a:avLst>
              <a:gd name="adj" fmla="val 10299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Consider using </a:t>
            </a:r>
            <a:r>
              <a:rPr lang="en-US" sz="2100">
                <a:solidFill>
                  <a:schemeClr val="tx1"/>
                </a:solidFill>
                <a:hlinkClick r:id="rId3"/>
              </a:rPr>
              <a:t>the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intel</a:t>
            </a:r>
            <a:r>
              <a:rPr lang="en-US" sz="2100">
                <a:solidFill>
                  <a:schemeClr val="tx1"/>
                </a:solidFill>
                <a:hlinkClick r:id="rId3"/>
              </a:rPr>
              <a:t> </a:t>
            </a:r>
            <a:r>
              <a:rPr lang="en-US" sz="2100" err="1">
                <a:solidFill>
                  <a:schemeClr val="tx1"/>
                </a:solidFill>
                <a:hlinkClick r:id="rId3"/>
              </a:rPr>
              <a:t>conda</a:t>
            </a:r>
            <a:r>
              <a:rPr lang="en-US" sz="2100">
                <a:solidFill>
                  <a:schemeClr val="tx1"/>
                </a:solidFill>
                <a:hlinkClick r:id="rId3"/>
              </a:rPr>
              <a:t> channel</a:t>
            </a:r>
            <a:r>
              <a:rPr lang="en-US" sz="2100">
                <a:solidFill>
                  <a:schemeClr val="tx1"/>
                </a:solidFill>
              </a:rPr>
              <a:t> when targeting Intel CPUs </a:t>
            </a:r>
          </a:p>
        </p:txBody>
      </p:sp>
      <p:sp>
        <p:nvSpPr>
          <p:cNvPr id="23" name="Rechthoek: afgeronde hoeken 33">
            <a:extLst>
              <a:ext uri="{FF2B5EF4-FFF2-40B4-BE49-F238E27FC236}">
                <a16:creationId xmlns:a16="http://schemas.microsoft.com/office/drawing/2014/main" id="{8101B99D-6C4B-BF8E-55E7-290C92EF4B45}"/>
              </a:ext>
            </a:extLst>
          </p:cNvPr>
          <p:cNvSpPr/>
          <p:nvPr/>
        </p:nvSpPr>
        <p:spPr>
          <a:xfrm>
            <a:off x="1157766" y="3459740"/>
            <a:ext cx="9622116" cy="761655"/>
          </a:xfrm>
          <a:prstGeom prst="roundRect">
            <a:avLst>
              <a:gd name="adj" fmla="val 10299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Reclaim space in your $VSC_DATA by cleaning package caches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clean --all</a:t>
            </a:r>
            <a:endParaRPr lang="en-US" sz="210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FEB3B-7C41-99C3-636F-BD4FD374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41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874D66F-54E4-77DC-FB1B-1E7925CB414D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4990924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Choice of installation framework: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F17543-D625-EB94-D2E9-ABDB4EF88D20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82CCB6-1300-CAE8-6F40-FE2216857BF4}"/>
              </a:ext>
            </a:extLst>
          </p:cNvPr>
          <p:cNvSpPr txBox="1">
            <a:spLocks noChangeArrowheads="1"/>
          </p:cNvSpPr>
          <p:nvPr/>
        </p:nvSpPr>
        <p:spPr>
          <a:xfrm>
            <a:off x="872398" y="1756241"/>
            <a:ext cx="10742845" cy="2717051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Tools focused on precompiled packages:</a:t>
            </a:r>
            <a:endParaRPr lang="nl-BE"/>
          </a:p>
        </p:txBody>
      </p:sp>
      <p:grpSp>
        <p:nvGrpSpPr>
          <p:cNvPr id="7" name="Groep 31">
            <a:extLst>
              <a:ext uri="{FF2B5EF4-FFF2-40B4-BE49-F238E27FC236}">
                <a16:creationId xmlns:a16="http://schemas.microsoft.com/office/drawing/2014/main" id="{F78EDF90-A58C-A54B-37F5-8B8F061B30D6}"/>
              </a:ext>
            </a:extLst>
          </p:cNvPr>
          <p:cNvGrpSpPr/>
          <p:nvPr/>
        </p:nvGrpSpPr>
        <p:grpSpPr>
          <a:xfrm>
            <a:off x="3316863" y="2366737"/>
            <a:ext cx="1349871" cy="865178"/>
            <a:chOff x="6821672" y="3808992"/>
            <a:chExt cx="1349871" cy="865178"/>
          </a:xfrm>
        </p:grpSpPr>
        <p:pic>
          <p:nvPicPr>
            <p:cNvPr id="8" name="Afbeelding 26" descr="Afbeelding met Lettertype, Graphics, typografie, ontwerp&#10;&#10;Automatisch gegenereerde beschrijving">
              <a:extLst>
                <a:ext uri="{FF2B5EF4-FFF2-40B4-BE49-F238E27FC236}">
                  <a16:creationId xmlns:a16="http://schemas.microsoft.com/office/drawing/2014/main" id="{58198CE5-B354-723D-359E-36492B3DC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1672" y="3808992"/>
              <a:ext cx="1349871" cy="865178"/>
            </a:xfrm>
            <a:prstGeom prst="rect">
              <a:avLst/>
            </a:prstGeom>
            <a:solidFill>
              <a:srgbClr val="F4F5FC"/>
            </a:solidFill>
            <a:effectLst>
              <a:glow>
                <a:schemeClr val="accent1"/>
              </a:glow>
            </a:effectLst>
          </p:spPr>
        </p:pic>
        <p:sp>
          <p:nvSpPr>
            <p:cNvPr id="9" name="Rechthoek 27">
              <a:extLst>
                <a:ext uri="{FF2B5EF4-FFF2-40B4-BE49-F238E27FC236}">
                  <a16:creationId xmlns:a16="http://schemas.microsoft.com/office/drawing/2014/main" id="{C6205DA3-6943-0BE1-855B-F100D2097A15}"/>
                </a:ext>
              </a:extLst>
            </p:cNvPr>
            <p:cNvSpPr/>
            <p:nvPr/>
          </p:nvSpPr>
          <p:spPr>
            <a:xfrm>
              <a:off x="6821672" y="3864352"/>
              <a:ext cx="1349871" cy="809818"/>
            </a:xfrm>
            <a:prstGeom prst="rect">
              <a:avLst/>
            </a:prstGeom>
            <a:solidFill>
              <a:srgbClr val="F4F5FC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0" name="Groep 42">
            <a:extLst>
              <a:ext uri="{FF2B5EF4-FFF2-40B4-BE49-F238E27FC236}">
                <a16:creationId xmlns:a16="http://schemas.microsoft.com/office/drawing/2014/main" id="{F9FD0C3A-F3A3-C4B7-B1D7-50FC6F733CAF}"/>
              </a:ext>
            </a:extLst>
          </p:cNvPr>
          <p:cNvGrpSpPr/>
          <p:nvPr/>
        </p:nvGrpSpPr>
        <p:grpSpPr>
          <a:xfrm>
            <a:off x="872398" y="2384419"/>
            <a:ext cx="1757454" cy="758221"/>
            <a:chOff x="5646989" y="4121385"/>
            <a:chExt cx="1757454" cy="758221"/>
          </a:xfrm>
        </p:grpSpPr>
        <p:pic>
          <p:nvPicPr>
            <p:cNvPr id="11" name="Afbeelding 7" descr="Afbeelding met Graphics, Lettertype, grafische vormgeving, logo&#10;&#10;Automatisch gegenereerde beschrijving">
              <a:extLst>
                <a:ext uri="{FF2B5EF4-FFF2-40B4-BE49-F238E27FC236}">
                  <a16:creationId xmlns:a16="http://schemas.microsoft.com/office/drawing/2014/main" id="{64C992E7-4A1D-7233-562B-5E511E3DB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454" y="4530627"/>
              <a:ext cx="1683989" cy="348979"/>
            </a:xfrm>
            <a:prstGeom prst="rect">
              <a:avLst/>
            </a:prstGeom>
          </p:spPr>
        </p:pic>
        <p:sp>
          <p:nvSpPr>
            <p:cNvPr id="12" name="Tekstvak 24">
              <a:extLst>
                <a:ext uri="{FF2B5EF4-FFF2-40B4-BE49-F238E27FC236}">
                  <a16:creationId xmlns:a16="http://schemas.microsoft.com/office/drawing/2014/main" id="{CFDC95FF-68E1-7613-F135-335AAB47F50B}"/>
                </a:ext>
              </a:extLst>
            </p:cNvPr>
            <p:cNvSpPr txBox="1"/>
            <p:nvPr/>
          </p:nvSpPr>
          <p:spPr>
            <a:xfrm>
              <a:off x="5646989" y="4121385"/>
              <a:ext cx="8752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b="1">
                  <a:solidFill>
                    <a:srgbClr val="43B02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(mini)</a:t>
              </a:r>
            </a:p>
          </p:txBody>
        </p:sp>
      </p:grpSp>
      <p:sp>
        <p:nvSpPr>
          <p:cNvPr id="18" name="Rechthoek: afgeronde hoeken 33">
            <a:extLst>
              <a:ext uri="{FF2B5EF4-FFF2-40B4-BE49-F238E27FC236}">
                <a16:creationId xmlns:a16="http://schemas.microsoft.com/office/drawing/2014/main" id="{EFFBC9F0-03C2-22BF-9E7D-08E102FD85DE}"/>
              </a:ext>
            </a:extLst>
          </p:cNvPr>
          <p:cNvSpPr/>
          <p:nvPr/>
        </p:nvSpPr>
        <p:spPr>
          <a:xfrm>
            <a:off x="1160185" y="5321157"/>
            <a:ext cx="9622116" cy="761655"/>
          </a:xfrm>
          <a:prstGeom prst="roundRect">
            <a:avLst>
              <a:gd name="adj" fmla="val 10299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Keep your base environment clean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 sz="2100">
                <a:solidFill>
                  <a:schemeClr val="tx1"/>
                </a:solidFill>
              </a:rPr>
              <a:t>(see </a:t>
            </a:r>
            <a:r>
              <a:rPr lang="en-US" sz="2100">
                <a:solidFill>
                  <a:schemeClr val="tx1"/>
                </a:solidFill>
                <a:hlinkClick r:id="rId6"/>
              </a:rPr>
              <a:t>https://www.anaconda.com/docs/tools/working-with-conda/environments</a:t>
            </a:r>
            <a:r>
              <a:rPr lang="en-US" sz="2100">
                <a:solidFill>
                  <a:schemeClr val="tx1"/>
                </a:solidFill>
              </a:rPr>
              <a:t>)</a:t>
            </a:r>
            <a:endParaRPr lang="nl-BE" sz="2100">
              <a:solidFill>
                <a:schemeClr val="tx1"/>
              </a:solidFill>
            </a:endParaRPr>
          </a:p>
        </p:txBody>
      </p:sp>
      <p:pic>
        <p:nvPicPr>
          <p:cNvPr id="19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ADDB8C35-AF66-30D8-A779-94B195AC6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301" y="5319349"/>
            <a:ext cx="862055" cy="786625"/>
          </a:xfrm>
          <a:prstGeom prst="rect">
            <a:avLst/>
          </a:prstGeom>
        </p:spPr>
      </p:pic>
      <p:grpSp>
        <p:nvGrpSpPr>
          <p:cNvPr id="6" name="Groep 6">
            <a:extLst>
              <a:ext uri="{FF2B5EF4-FFF2-40B4-BE49-F238E27FC236}">
                <a16:creationId xmlns:a16="http://schemas.microsoft.com/office/drawing/2014/main" id="{4CE393D8-22D3-BFC0-E347-CCF2A5364410}"/>
              </a:ext>
            </a:extLst>
          </p:cNvPr>
          <p:cNvGrpSpPr/>
          <p:nvPr/>
        </p:nvGrpSpPr>
        <p:grpSpPr>
          <a:xfrm>
            <a:off x="697595" y="3536263"/>
            <a:ext cx="898288" cy="687672"/>
            <a:chOff x="646793" y="4235742"/>
            <a:chExt cx="898288" cy="687672"/>
          </a:xfrm>
        </p:grpSpPr>
        <p:sp>
          <p:nvSpPr>
            <p:cNvPr id="13" name="Gelijkbenige driehoek 7">
              <a:extLst>
                <a:ext uri="{FF2B5EF4-FFF2-40B4-BE49-F238E27FC236}">
                  <a16:creationId xmlns:a16="http://schemas.microsoft.com/office/drawing/2014/main" id="{F93BAFD5-DAB5-FABE-EBB8-14E38283538E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4" name="Afbeelding 9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61F7721B-CB79-9D72-DE4A-5AF78103B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grpSp>
        <p:nvGrpSpPr>
          <p:cNvPr id="20" name="Groep 6">
            <a:extLst>
              <a:ext uri="{FF2B5EF4-FFF2-40B4-BE49-F238E27FC236}">
                <a16:creationId xmlns:a16="http://schemas.microsoft.com/office/drawing/2014/main" id="{637BFDC6-E867-CF17-2473-4F5EC41F39DE}"/>
              </a:ext>
            </a:extLst>
          </p:cNvPr>
          <p:cNvGrpSpPr/>
          <p:nvPr/>
        </p:nvGrpSpPr>
        <p:grpSpPr>
          <a:xfrm>
            <a:off x="708622" y="4458425"/>
            <a:ext cx="898288" cy="687672"/>
            <a:chOff x="646793" y="4235742"/>
            <a:chExt cx="898288" cy="687672"/>
          </a:xfrm>
        </p:grpSpPr>
        <p:sp>
          <p:nvSpPr>
            <p:cNvPr id="21" name="Gelijkbenige driehoek 7">
              <a:extLst>
                <a:ext uri="{FF2B5EF4-FFF2-40B4-BE49-F238E27FC236}">
                  <a16:creationId xmlns:a16="http://schemas.microsoft.com/office/drawing/2014/main" id="{198B5DCB-B1AB-B471-D0E1-D62D08FC63F0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22" name="Afbeelding 9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4AD6ACCA-2773-813C-5D2C-D641AD1A1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6801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49825-36DB-24A2-DE93-7B6F0E6F7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4CE2D-E922-E2DC-4799-B2F75099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42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CBA7825-5B08-142C-E773-DD714FCC8531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1013085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Structuring your environments</a:t>
            </a:r>
            <a:br>
              <a:rPr lang="en-US"/>
            </a:br>
            <a:br>
              <a:rPr lang="en-US"/>
            </a:br>
            <a:r>
              <a:rPr lang="en-US"/>
              <a:t>Predefined environment variables on each node: overview</a:t>
            </a: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07A30E-0C73-A67A-E1A1-EC0D409BE36D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C92D777F-BD2A-168D-360C-49421780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15618"/>
              </p:ext>
            </p:extLst>
          </p:nvPr>
        </p:nvGraphicFramePr>
        <p:xfrm>
          <a:off x="869175" y="2342730"/>
          <a:ext cx="1059366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489">
                  <a:extLst>
                    <a:ext uri="{9D8B030D-6E8A-4147-A177-3AD203B41FA5}">
                      <a16:colId xmlns:a16="http://schemas.microsoft.com/office/drawing/2014/main" val="3353346003"/>
                    </a:ext>
                  </a:extLst>
                </a:gridCol>
                <a:gridCol w="3989699">
                  <a:extLst>
                    <a:ext uri="{9D8B030D-6E8A-4147-A177-3AD203B41FA5}">
                      <a16:colId xmlns:a16="http://schemas.microsoft.com/office/drawing/2014/main" val="2292950619"/>
                    </a:ext>
                  </a:extLst>
                </a:gridCol>
                <a:gridCol w="3095477">
                  <a:extLst>
                    <a:ext uri="{9D8B030D-6E8A-4147-A177-3AD203B41FA5}">
                      <a16:colId xmlns:a16="http://schemas.microsoft.com/office/drawing/2014/main" val="3437071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BE" sz="2100" err="1"/>
                        <a:t>Variable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100" err="1"/>
                        <a:t>Description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 err="1"/>
                        <a:t>Examples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9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ourier New"/>
                        </a:rPr>
                        <a:t>${VSC_ARCH_LOCAL}</a:t>
                      </a:r>
                      <a:endParaRPr lang="nl-BE" sz="180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CPU microarchitecture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See next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3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ourier New"/>
                        </a:rPr>
                        <a:t>${VSC_ARCH_SUFFIX}</a:t>
                      </a:r>
                      <a:endParaRPr lang="nl-BE" sz="180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GPU or interconnect differences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-h100</a:t>
                      </a:r>
                      <a:r>
                        <a:rPr lang="en-US" sz="2100"/>
                        <a:t> on gpu_h100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6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ourier New"/>
                        </a:rPr>
                        <a:t>$</a:t>
                      </a:r>
                      <a:r>
                        <a:rPr lang="nl-BE" sz="1800">
                          <a:latin typeface="Courier New"/>
                        </a:rPr>
                        <a:t>{VSC_OS_LOCAL}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Operating system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rocky8</a:t>
                      </a:r>
                      <a:r>
                        <a:rPr lang="nl-BE" sz="2100"/>
                        <a:t>, </a:t>
                      </a:r>
                      <a:r>
                        <a:rPr lang="nl-BE" sz="1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rocky9</a:t>
                      </a:r>
                      <a:r>
                        <a:rPr lang="nl-BE" sz="210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ourier New"/>
                        </a:rPr>
                        <a:t>${VSC_INSTITUTE_LOCAL}</a:t>
                      </a:r>
                      <a:endParaRPr lang="nl-BE" sz="180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Institute name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leuven</a:t>
                      </a:r>
                      <a:r>
                        <a:rPr lang="en-US" sz="2100"/>
                        <a:t>,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gent</a:t>
                      </a:r>
                      <a:r>
                        <a:rPr lang="en-US" sz="2100"/>
                        <a:t>, …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10232"/>
                  </a:ext>
                </a:extLst>
              </a:tr>
              <a:tr h="402844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Courier New"/>
                        </a:rPr>
                        <a:t>${VSC_INSTITUTE_CLUSTER}</a:t>
                      </a:r>
                      <a:endParaRPr lang="nl-BE" sz="1800">
                        <a:latin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Cluster name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kern="120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genius</a:t>
                      </a:r>
                      <a:r>
                        <a:rPr lang="nl-BE" sz="2100"/>
                        <a:t>, </a:t>
                      </a:r>
                      <a:r>
                        <a:rPr lang="nl-BE" sz="1800" kern="120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wice</a:t>
                      </a:r>
                      <a:r>
                        <a:rPr lang="nl-BE" sz="2100"/>
                        <a:t>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5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89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A0E4-FE3C-6ADC-AEDC-34F0A4AAA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5ACD3-E2B3-F2FA-747E-A7CC6416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43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4BAAADB-C5AA-DC2A-9485-AA153543DF29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1013085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Structuring your environments</a:t>
            </a:r>
            <a:br>
              <a:rPr lang="en-US"/>
            </a:br>
            <a:br>
              <a:rPr lang="en-US"/>
            </a:br>
            <a:r>
              <a:rPr lang="en-US"/>
              <a:t>Predefined environment variables on each node: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VSC_ARCH_LOCAL</a:t>
            </a:r>
            <a:endParaRPr lang="nl-BE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83C8E1-8DF1-F292-E2DF-053534F01623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4BE09A3F-9F8C-3B34-F7C2-E49B4244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810992"/>
              </p:ext>
            </p:extLst>
          </p:nvPr>
        </p:nvGraphicFramePr>
        <p:xfrm>
          <a:off x="866000" y="2350008"/>
          <a:ext cx="10742845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889">
                  <a:extLst>
                    <a:ext uri="{9D8B030D-6E8A-4147-A177-3AD203B41FA5}">
                      <a16:colId xmlns:a16="http://schemas.microsoft.com/office/drawing/2014/main" val="3353346003"/>
                    </a:ext>
                  </a:extLst>
                </a:gridCol>
                <a:gridCol w="6587066">
                  <a:extLst>
                    <a:ext uri="{9D8B030D-6E8A-4147-A177-3AD203B41FA5}">
                      <a16:colId xmlns:a16="http://schemas.microsoft.com/office/drawing/2014/main" val="2292950619"/>
                    </a:ext>
                  </a:extLst>
                </a:gridCol>
                <a:gridCol w="2892890">
                  <a:extLst>
                    <a:ext uri="{9D8B030D-6E8A-4147-A177-3AD203B41FA5}">
                      <a16:colId xmlns:a16="http://schemas.microsoft.com/office/drawing/2014/main" val="3437071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100" err="1"/>
                        <a:t>Partitions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${VSC_ARCH_LOCAL}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9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Genius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bigmem, gpu_p100, </a:t>
                      </a:r>
                      <a:r>
                        <a:rPr lang="nl-BE" sz="2100" err="1"/>
                        <a:t>interactive</a:t>
                      </a:r>
                      <a:r>
                        <a:rPr lang="nl-BE" sz="2100"/>
                        <a:t>, login </a:t>
                      </a:r>
                      <a:r>
                        <a:rPr lang="nl-BE" sz="2100" err="1"/>
                        <a:t>nodes</a:t>
                      </a:r>
                      <a:r>
                        <a:rPr lang="nl-BE" sz="2100"/>
                        <a:t>, </a:t>
                      </a:r>
                      <a:r>
                        <a:rPr lang="nl-BE" sz="2100" err="1"/>
                        <a:t>superdome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 err="1"/>
                        <a:t>skylake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3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Genius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batch, gpu_v100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 err="1"/>
                        <a:t>cascadelake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Genius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err="1"/>
                        <a:t>amd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err="1"/>
                        <a:t>naples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1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100" err="1"/>
                        <a:t>wICE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batch, bigmem, gpu_a100, </a:t>
                      </a:r>
                      <a:r>
                        <a:rPr lang="nl-BE" sz="2100" err="1"/>
                        <a:t>hugemem</a:t>
                      </a:r>
                      <a:r>
                        <a:rPr lang="nl-BE" sz="2100"/>
                        <a:t>, </a:t>
                      </a:r>
                      <a:r>
                        <a:rPr lang="nl-BE" sz="2100" err="1"/>
                        <a:t>interactive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 err="1"/>
                        <a:t>icelake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55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100" err="1"/>
                        <a:t>wICE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100" err="1"/>
                        <a:t>batch_sapphirerapids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 err="1"/>
                        <a:t>sapphirerapids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0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100" err="1"/>
                        <a:t>wICE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gpu_h100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100"/>
                        <a:t>zen4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0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952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68FC-6074-1D54-7E69-8CDBB132F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E992E8-5946-629F-0E0D-E20CEF43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44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123FCFC-7398-BEF1-0000-86C4BD63557A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4"/>
            <a:ext cx="10742845" cy="5447925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Structuring your environments</a:t>
            </a:r>
            <a:br>
              <a:rPr lang="en-US"/>
            </a:br>
            <a:br>
              <a:rPr lang="en-US"/>
            </a:br>
            <a:r>
              <a:rPr lang="en-US"/>
              <a:t>Example directory structure when building from source: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└── apps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└── ${VSC_INSTITUTE_LOCAL}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└── ${VSC_OS_LOCAL}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└── ${VSC_ARCH_LOCAL}${VSC_ARCH_SUFFIX}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└── 20XXx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/>
              <a:t>   e.g.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${VSC_DATA}/apps/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leuven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/rocky8/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sapphirerapids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/2024a/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D349A1-5D4C-A739-C49F-02D09245FF71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</p:spTree>
    <p:extLst>
      <p:ext uri="{BB962C8B-B14F-4D97-AF65-F5344CB8AC3E}">
        <p14:creationId xmlns:p14="http://schemas.microsoft.com/office/powerpoint/2010/main" val="2835319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B499E-39B9-2488-BBE6-332523FDA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BC470-7F08-41F9-49BC-F599144E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45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BCD5CD4-6AC3-EEDE-EEC5-1E741582AE28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4"/>
            <a:ext cx="10742845" cy="5447925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Structuring your environments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Directory structure used by </a:t>
            </a:r>
            <a:r>
              <a:rPr lang="en-US" dirty="0" err="1"/>
              <a:t>vsc-venv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└──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└──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-${VSC_OS_LOCAL}-${VSC_ARCH_LOCAL}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   e.g.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${VSC_DATA}/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/venv-rocky8-sapphirerapids/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9AF34-475B-19C1-E679-D8758AD4543B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</p:spTree>
    <p:extLst>
      <p:ext uri="{BB962C8B-B14F-4D97-AF65-F5344CB8AC3E}">
        <p14:creationId xmlns:p14="http://schemas.microsoft.com/office/powerpoint/2010/main" val="3679723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4CB3C-C74A-4953-31B4-D1C26B6F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B5642-8DF0-7B5F-E520-E853A7AB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9C86DE-ECF3-B73A-9A31-5770DE76B24B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en-US" sz="3200"/>
              <a:t>What to consider: maintainability</a:t>
            </a:r>
            <a:endParaRPr lang="pl-PL" altLang="en-US" sz="3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A5485-9B24-FAA8-BCA7-A318C9968B7F}"/>
              </a:ext>
            </a:extLst>
          </p:cNvPr>
          <p:cNvSpPr txBox="1"/>
          <p:nvPr/>
        </p:nvSpPr>
        <p:spPr>
          <a:xfrm>
            <a:off x="6592154" y="889867"/>
            <a:ext cx="4420181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nl-BE" dirty="0">
                <a:latin typeface="Courier New"/>
                <a:cs typeface="Courier New"/>
              </a:rPr>
              <a:t>$VSC_DATA</a:t>
            </a:r>
          </a:p>
          <a:p>
            <a:r>
              <a:rPr lang="nl-BE" dirty="0">
                <a:latin typeface="Courier New"/>
                <a:cs typeface="Courier New"/>
              </a:rPr>
              <a:t>└── </a:t>
            </a:r>
            <a:r>
              <a:rPr lang="nl-BE" dirty="0" err="1">
                <a:latin typeface="Courier New"/>
                <a:cs typeface="Courier New"/>
              </a:rPr>
              <a:t>Rprojects</a:t>
            </a:r>
            <a:endParaRPr lang="nl-BE" dirty="0">
              <a:latin typeface="Courier New"/>
              <a:cs typeface="Courier New"/>
            </a:endParaRPr>
          </a:p>
          <a:p>
            <a:r>
              <a:rPr lang="nl-BE" dirty="0">
                <a:latin typeface="Courier New"/>
                <a:cs typeface="Courier New"/>
              </a:rPr>
              <a:t>    └── </a:t>
            </a:r>
            <a:r>
              <a:rPr lang="nl-BE" b="1" dirty="0">
                <a:latin typeface="Courier New"/>
                <a:cs typeface="Courier New"/>
              </a:rPr>
              <a:t>Project1</a:t>
            </a:r>
          </a:p>
          <a:p>
            <a:r>
              <a:rPr lang="nl-BE" dirty="0">
                <a:latin typeface="Courier New"/>
                <a:cs typeface="Courier New"/>
              </a:rPr>
              <a:t>        ├── Project1.Rproj</a:t>
            </a:r>
          </a:p>
          <a:p>
            <a:r>
              <a:rPr lang="nl-BE" dirty="0">
                <a:latin typeface="Courier New"/>
                <a:cs typeface="Courier New"/>
              </a:rPr>
              <a:t>        ├── </a:t>
            </a:r>
            <a:r>
              <a:rPr lang="nl-BE" b="1" dirty="0" err="1">
                <a:latin typeface="Courier New"/>
                <a:cs typeface="Courier New"/>
              </a:rPr>
              <a:t>library</a:t>
            </a:r>
            <a:endParaRPr lang="nl-BE" b="1" dirty="0">
              <a:latin typeface="Courier New"/>
              <a:cs typeface="Courier New"/>
            </a:endParaRPr>
          </a:p>
          <a:p>
            <a:r>
              <a:rPr lang="nl-BE" dirty="0">
                <a:latin typeface="Courier New"/>
                <a:cs typeface="Courier New"/>
              </a:rPr>
              <a:t>        │   └── </a:t>
            </a:r>
            <a:r>
              <a:rPr lang="nl-BE" b="1" dirty="0">
                <a:latin typeface="Courier New"/>
                <a:cs typeface="Courier New"/>
              </a:rPr>
              <a:t>rocky8</a:t>
            </a:r>
          </a:p>
          <a:p>
            <a:r>
              <a:rPr lang="nl-BE" dirty="0">
                <a:latin typeface="Courier New"/>
                <a:cs typeface="Courier New"/>
              </a:rPr>
              <a:t>        │ 	   └── </a:t>
            </a:r>
            <a:r>
              <a:rPr lang="nl-BE" b="1" dirty="0" err="1">
                <a:latin typeface="Courier New"/>
                <a:cs typeface="Courier New"/>
              </a:rPr>
              <a:t>icelake</a:t>
            </a:r>
            <a:endParaRPr lang="nl-BE" b="1" dirty="0">
              <a:latin typeface="Courier New"/>
              <a:cs typeface="Courier New"/>
            </a:endParaRPr>
          </a:p>
          <a:p>
            <a:r>
              <a:rPr lang="nl-BE" dirty="0">
                <a:latin typeface="Courier New"/>
                <a:cs typeface="Courier New"/>
              </a:rPr>
              <a:t>        │           └── </a:t>
            </a:r>
            <a:r>
              <a:rPr lang="nl-BE" b="1" dirty="0">
                <a:latin typeface="Courier New"/>
                <a:cs typeface="Courier New"/>
              </a:rPr>
              <a:t>R-4.4.1</a:t>
            </a:r>
            <a:endParaRPr lang="nl-BE" dirty="0">
              <a:latin typeface="Courier New"/>
              <a:cs typeface="Courier New"/>
            </a:endParaRPr>
          </a:p>
          <a:p>
            <a:r>
              <a:rPr lang="nl-BE" dirty="0">
                <a:latin typeface="Courier New"/>
                <a:cs typeface="Courier New"/>
              </a:rPr>
              <a:t>        ├── Data</a:t>
            </a:r>
          </a:p>
          <a:p>
            <a:r>
              <a:rPr lang="nl-BE" dirty="0">
                <a:latin typeface="Courier New"/>
                <a:cs typeface="Courier New"/>
              </a:rPr>
              <a:t>        │   └── dataset.csv</a:t>
            </a:r>
          </a:p>
          <a:p>
            <a:r>
              <a:rPr lang="nl-BE" dirty="0">
                <a:latin typeface="Courier New"/>
                <a:cs typeface="Courier New"/>
              </a:rPr>
              <a:t>        ├── Output</a:t>
            </a:r>
          </a:p>
          <a:p>
            <a:r>
              <a:rPr lang="nl-BE" dirty="0">
                <a:latin typeface="Courier New"/>
                <a:cs typeface="Courier New"/>
              </a:rPr>
              <a:t>        ├── Scripts</a:t>
            </a:r>
          </a:p>
          <a:p>
            <a:r>
              <a:rPr lang="nl-BE" dirty="0">
                <a:latin typeface="Courier New"/>
                <a:cs typeface="Courier New"/>
              </a:rPr>
              <a:t>        │   └── </a:t>
            </a:r>
            <a:r>
              <a:rPr lang="nl-BE" dirty="0" err="1">
                <a:latin typeface="Courier New"/>
                <a:cs typeface="Courier New"/>
              </a:rPr>
              <a:t>MyScript.R</a:t>
            </a:r>
            <a:endParaRPr lang="nl-BE" dirty="0">
              <a:latin typeface="Courier New"/>
              <a:cs typeface="Courier New"/>
            </a:endParaRPr>
          </a:p>
          <a:p>
            <a:r>
              <a:rPr lang="nl-BE" dirty="0">
                <a:latin typeface="Courier New"/>
                <a:cs typeface="Courier New"/>
              </a:rPr>
              <a:t>        ├── .</a:t>
            </a:r>
            <a:r>
              <a:rPr lang="nl-BE" dirty="0" err="1">
                <a:latin typeface="Courier New"/>
                <a:cs typeface="Courier New"/>
              </a:rPr>
              <a:t>Renviron</a:t>
            </a:r>
            <a:endParaRPr lang="nl-BE" dirty="0">
              <a:latin typeface="Courier New"/>
              <a:cs typeface="Courier New"/>
            </a:endParaRPr>
          </a:p>
          <a:p>
            <a:r>
              <a:rPr lang="nl-BE" dirty="0">
                <a:latin typeface="Courier New"/>
                <a:cs typeface="Courier New"/>
              </a:rPr>
              <a:t>        └── .</a:t>
            </a:r>
            <a:r>
              <a:rPr lang="nl-BE" dirty="0" err="1">
                <a:latin typeface="Courier New"/>
                <a:cs typeface="Courier New"/>
              </a:rPr>
              <a:t>Rprofile</a:t>
            </a:r>
            <a:endParaRPr lang="nl-BE" dirty="0">
              <a:latin typeface="Courier New"/>
              <a:cs typeface="Courier New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C22696A-CF09-2A22-F726-2207B2E0AF06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4740938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Structuring your environments</a:t>
            </a:r>
            <a:br>
              <a:rPr lang="en-US" dirty="0"/>
            </a:br>
            <a:br>
              <a:rPr lang="en-US" dirty="0"/>
            </a:br>
            <a:r>
              <a:rPr lang="en-US"/>
              <a:t>Example directory </a:t>
            </a:r>
            <a:r>
              <a:rPr lang="en-US" dirty="0"/>
              <a:t>structure for </a:t>
            </a:r>
            <a:r>
              <a:rPr lang="en-US" dirty="0" err="1"/>
              <a:t>Rstudio</a:t>
            </a:r>
            <a:r>
              <a:rPr lang="en-US" dirty="0"/>
              <a:t> Projects: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Rproject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└── library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└── ${VSC_OS_LOCAL}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└── ${VSC_ARCH_LOCAL}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  └── R-${EBVERSIONR}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${VSC_DATA}/Project/library/rocky8/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icelake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/R-4.4.1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2507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A2640-B1A4-21BD-70C0-55C8CEE79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0B5EAE-7D50-C398-DD2C-509647FE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47</a:t>
            </a:fld>
            <a:endParaRPr lang="nl-BE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814E23B-EC6E-002A-A783-07669D3C7AAF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4"/>
            <a:ext cx="10742845" cy="5447925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Structuring your environments</a:t>
            </a:r>
            <a:br>
              <a:rPr lang="en-US"/>
            </a:br>
            <a:br>
              <a:rPr lang="en-US"/>
            </a:br>
            <a:r>
              <a:rPr lang="en-US"/>
              <a:t>Directory structure used by </a:t>
            </a:r>
            <a:r>
              <a:rPr lang="en-US" err="1"/>
              <a:t>conda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└──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└── &lt;env1&gt;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└── &lt;env2&gt;</a:t>
            </a:r>
          </a:p>
          <a:p>
            <a:pPr marL="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    └── …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/>
              <a:t>   e.g. 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${VSC_DATA}/miniconda3/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envs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/foo</a:t>
            </a: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nl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2B5CB2-7EC6-F7CE-E2C3-5509CD6CC124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maintainability</a:t>
            </a:r>
            <a:endParaRPr lang="pl-PL" altLang="en-US" sz="3200"/>
          </a:p>
        </p:txBody>
      </p:sp>
      <p:sp>
        <p:nvSpPr>
          <p:cNvPr id="4" name="Rechthoek: afgeronde hoeken 33">
            <a:extLst>
              <a:ext uri="{FF2B5EF4-FFF2-40B4-BE49-F238E27FC236}">
                <a16:creationId xmlns:a16="http://schemas.microsoft.com/office/drawing/2014/main" id="{1F0D557E-6E8E-C1A3-26ED-07D0B49DF958}"/>
              </a:ext>
            </a:extLst>
          </p:cNvPr>
          <p:cNvSpPr/>
          <p:nvPr/>
        </p:nvSpPr>
        <p:spPr>
          <a:xfrm>
            <a:off x="1179181" y="5033524"/>
            <a:ext cx="10292821" cy="761655"/>
          </a:xfrm>
          <a:prstGeom prst="roundRect">
            <a:avLst>
              <a:gd name="adj" fmla="val 10299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You normally don’t need to anticipate host OS changes in your Conda setup</a:t>
            </a:r>
            <a:br>
              <a:rPr lang="en-US" sz="2100">
                <a:solidFill>
                  <a:schemeClr val="tx1"/>
                </a:solidFill>
              </a:rPr>
            </a:br>
            <a:r>
              <a:rPr lang="en-US" sz="2100">
                <a:solidFill>
                  <a:schemeClr val="tx1"/>
                </a:solidFill>
              </a:rPr>
              <a:t>(packages are built against an old GLIBC and GLIBC tends to be backwards-compatible)</a:t>
            </a:r>
          </a:p>
        </p:txBody>
      </p:sp>
      <p:grpSp>
        <p:nvGrpSpPr>
          <p:cNvPr id="5" name="Groep 6">
            <a:extLst>
              <a:ext uri="{FF2B5EF4-FFF2-40B4-BE49-F238E27FC236}">
                <a16:creationId xmlns:a16="http://schemas.microsoft.com/office/drawing/2014/main" id="{C4E71CAA-D85C-E74F-7BFF-432801CE08DD}"/>
              </a:ext>
            </a:extLst>
          </p:cNvPr>
          <p:cNvGrpSpPr/>
          <p:nvPr/>
        </p:nvGrpSpPr>
        <p:grpSpPr>
          <a:xfrm>
            <a:off x="719998" y="5107649"/>
            <a:ext cx="898288" cy="687672"/>
            <a:chOff x="646793" y="4235742"/>
            <a:chExt cx="898288" cy="687672"/>
          </a:xfrm>
        </p:grpSpPr>
        <p:sp>
          <p:nvSpPr>
            <p:cNvPr id="6" name="Gelijkbenige driehoek 7">
              <a:extLst>
                <a:ext uri="{FF2B5EF4-FFF2-40B4-BE49-F238E27FC236}">
                  <a16:creationId xmlns:a16="http://schemas.microsoft.com/office/drawing/2014/main" id="{F9C60223-A50A-96B2-6D3C-671106BFA188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7" name="Afbeelding 9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95D9A5F4-8C8B-D336-AF59-10B05D372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808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391CB-8130-E7ED-547A-BE221359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B20E115-1B7D-F699-F026-AFCC473EEF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b="7982"/>
          <a:stretch>
            <a:fillRect/>
          </a:stretch>
        </p:blipFill>
        <p:spPr/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EAC810-8861-1669-B536-CD8AAC5AAF1E}"/>
              </a:ext>
            </a:extLst>
          </p:cNvPr>
          <p:cNvSpPr/>
          <p:nvPr/>
        </p:nvSpPr>
        <p:spPr>
          <a:xfrm>
            <a:off x="0" y="3071446"/>
            <a:ext cx="6359066" cy="2743200"/>
          </a:xfrm>
          <a:prstGeom prst="roundRect">
            <a:avLst>
              <a:gd name="adj" fmla="val 77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666F1-CAF8-9E7B-C62A-6C26B3C9BE9C}"/>
              </a:ext>
            </a:extLst>
          </p:cNvPr>
          <p:cNvSpPr txBox="1"/>
          <p:nvPr/>
        </p:nvSpPr>
        <p:spPr>
          <a:xfrm>
            <a:off x="382638" y="4182439"/>
            <a:ext cx="551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Roboto" panose="02000000000000000000" pitchFamily="2" charset="0"/>
              </a:rPr>
              <a:t>Examples putting it all together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16A6-CFB5-C857-A511-F1451461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88"/>
    </mc:Choice>
    <mc:Fallback xmlns="">
      <p:transition advTm="1198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5D8531-9464-3DDA-E95A-A64DD680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AFD94E-6FF4-F5FD-B8A3-020E5A5BC01B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4204341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Example 1: </a:t>
            </a:r>
            <a:r>
              <a:rPr lang="en-US" dirty="0" err="1"/>
              <a:t>FluidFoam</a:t>
            </a:r>
            <a:r>
              <a:rPr lang="en-US" dirty="0"/>
              <a:t> (Python)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 2: </a:t>
            </a:r>
            <a:r>
              <a:rPr lang="en-US" dirty="0" err="1"/>
              <a:t>PyTorch</a:t>
            </a:r>
            <a:r>
              <a:rPr lang="en-US" dirty="0"/>
              <a:t> (Python/C++/CUDA)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 3: </a:t>
            </a:r>
            <a:r>
              <a:rPr lang="en-US" dirty="0" err="1"/>
              <a:t>tblite</a:t>
            </a:r>
            <a:r>
              <a:rPr lang="en-US" dirty="0"/>
              <a:t> (Python/Fortran)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 4: </a:t>
            </a:r>
            <a:r>
              <a:rPr lang="en-US" dirty="0" err="1"/>
              <a:t>CoolProp</a:t>
            </a:r>
            <a:r>
              <a:rPr lang="en-US" dirty="0"/>
              <a:t> (C++/Python)</a:t>
            </a:r>
          </a:p>
          <a:p>
            <a:pPr>
              <a:lnSpc>
                <a:spcPct val="200000"/>
              </a:lnSpc>
            </a:pPr>
            <a:r>
              <a:rPr lang="en-US" dirty="0"/>
              <a:t>Example 5: mlr3 (R)</a:t>
            </a:r>
            <a:endParaRPr lang="nl-BE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90AAB07-BAB8-948B-55F8-A8E769578005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Examples</a:t>
            </a:r>
            <a:r>
              <a:rPr lang="nl-BE" altLang="en-US" sz="3200" dirty="0"/>
              <a:t> putting </a:t>
            </a:r>
            <a:r>
              <a:rPr lang="nl-BE" altLang="en-US" sz="3200" dirty="0" err="1"/>
              <a:t>it</a:t>
            </a:r>
            <a:r>
              <a:rPr lang="nl-BE" altLang="en-US" sz="3200" dirty="0"/>
              <a:t> </a:t>
            </a:r>
            <a:r>
              <a:rPr lang="nl-BE" altLang="en-US" sz="3200" dirty="0" err="1"/>
              <a:t>all</a:t>
            </a:r>
            <a:r>
              <a:rPr lang="nl-BE" altLang="en-US" sz="3200" dirty="0"/>
              <a:t> </a:t>
            </a:r>
            <a:r>
              <a:rPr lang="nl-BE" altLang="en-US" sz="3200" dirty="0" err="1"/>
              <a:t>together</a:t>
            </a:r>
            <a:endParaRPr lang="pl-PL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472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95549-8A56-FA1F-8C9E-4F232AEC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2DFBF-8EC7-A4B3-9CE7-48203E6E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5</a:t>
            </a:fld>
            <a:endParaRPr lang="nl-BE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671B9CB-AE9D-DB71-AA9E-E261E83E36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9" y="1227196"/>
            <a:ext cx="11258641" cy="4601050"/>
          </a:xfrm>
          <a:ln w="19050"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Tag yourself: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Do some of your Tier-2 calculations use …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B765B22-B8AE-CE76-75E5-1F81B646ABB9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When</a:t>
            </a:r>
            <a:r>
              <a:rPr lang="nl-BE" altLang="en-US" sz="3200"/>
              <a:t> (</a:t>
            </a:r>
            <a:r>
              <a:rPr lang="nl-BE" altLang="en-US" sz="3200" err="1"/>
              <a:t>not</a:t>
            </a:r>
            <a:r>
              <a:rPr lang="nl-BE" altLang="en-US" sz="3200"/>
              <a:t>) </a:t>
            </a:r>
            <a:r>
              <a:rPr lang="nl-BE" altLang="en-US" sz="3200" err="1"/>
              <a:t>to</a:t>
            </a:r>
            <a:r>
              <a:rPr lang="nl-BE" altLang="en-US" sz="3200"/>
              <a:t> go </a:t>
            </a:r>
            <a:r>
              <a:rPr lang="nl-BE" altLang="en-US" sz="3200" err="1"/>
              <a:t>for</a:t>
            </a:r>
            <a:r>
              <a:rPr lang="nl-BE" altLang="en-US" sz="3200"/>
              <a:t> </a:t>
            </a:r>
            <a:r>
              <a:rPr lang="nl-BE" altLang="en-US" sz="3200" err="1"/>
              <a:t>local</a:t>
            </a:r>
            <a:r>
              <a:rPr lang="nl-BE" altLang="en-US" sz="3200"/>
              <a:t> </a:t>
            </a:r>
            <a:r>
              <a:rPr lang="nl-BE" altLang="en-US" sz="3200" err="1"/>
              <a:t>installations</a:t>
            </a:r>
            <a:endParaRPr lang="pl-PL" altLang="en-US" sz="32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7170AD-B80B-BD99-0A97-875F0DA14CEB}"/>
              </a:ext>
            </a:extLst>
          </p:cNvPr>
          <p:cNvSpPr/>
          <p:nvPr/>
        </p:nvSpPr>
        <p:spPr>
          <a:xfrm>
            <a:off x="692567" y="2580487"/>
            <a:ext cx="5113873" cy="484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100"/>
              <a:t>… only centrally installed modules?</a:t>
            </a:r>
            <a:endParaRPr lang="nl-BE" sz="3600" b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0F2382-F8D5-FAA8-F804-6E49D96FDF95}"/>
              </a:ext>
            </a:extLst>
          </p:cNvPr>
          <p:cNvSpPr/>
          <p:nvPr/>
        </p:nvSpPr>
        <p:spPr>
          <a:xfrm>
            <a:off x="692566" y="4177243"/>
            <a:ext cx="5113873" cy="484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100"/>
              <a:t>… combinations thereof? </a:t>
            </a:r>
            <a:endParaRPr lang="nl-BE" sz="3600" b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EA71F0-BB73-CCDA-1893-8A5D9871D0BB}"/>
              </a:ext>
            </a:extLst>
          </p:cNvPr>
          <p:cNvSpPr/>
          <p:nvPr/>
        </p:nvSpPr>
        <p:spPr>
          <a:xfrm>
            <a:off x="6519336" y="2580487"/>
            <a:ext cx="5113873" cy="484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100"/>
              <a:t>… compiled code (C/C++/Fortran/…)?</a:t>
            </a:r>
            <a:endParaRPr lang="nl-BE" sz="3600" b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13B293-ABD4-B4D1-F655-121E4F31CBAC}"/>
              </a:ext>
            </a:extLst>
          </p:cNvPr>
          <p:cNvSpPr/>
          <p:nvPr/>
        </p:nvSpPr>
        <p:spPr>
          <a:xfrm>
            <a:off x="6519335" y="3378865"/>
            <a:ext cx="5113874" cy="484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100"/>
              <a:t>… interpreted code (Python/R/Perl/…)? </a:t>
            </a:r>
            <a:endParaRPr lang="nl-BE" sz="3600" b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4FB64E9-742A-5B02-5F59-3AB931984A3B}"/>
              </a:ext>
            </a:extLst>
          </p:cNvPr>
          <p:cNvSpPr/>
          <p:nvPr/>
        </p:nvSpPr>
        <p:spPr>
          <a:xfrm>
            <a:off x="6519335" y="4177243"/>
            <a:ext cx="5113873" cy="484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100"/>
              <a:t>… combinations thereof? </a:t>
            </a:r>
            <a:endParaRPr lang="nl-BE" sz="3600" b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FDA8A05-9DB0-C223-405B-71056A8EAEE3}"/>
              </a:ext>
            </a:extLst>
          </p:cNvPr>
          <p:cNvSpPr/>
          <p:nvPr/>
        </p:nvSpPr>
        <p:spPr>
          <a:xfrm>
            <a:off x="692565" y="3378865"/>
            <a:ext cx="5113873" cy="484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100"/>
              <a:t>… only locally installed software?</a:t>
            </a:r>
            <a:endParaRPr lang="nl-BE" sz="3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A3C7F-2CB4-06F1-8D81-1FAD9F6DDF9F}"/>
              </a:ext>
            </a:extLst>
          </p:cNvPr>
          <p:cNvSpPr txBox="1"/>
          <p:nvPr/>
        </p:nvSpPr>
        <p:spPr>
          <a:xfrm>
            <a:off x="6489861" y="1801794"/>
            <a:ext cx="6094476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Do your some of local installations involve …</a:t>
            </a:r>
          </a:p>
        </p:txBody>
      </p:sp>
    </p:spTree>
    <p:extLst>
      <p:ext uri="{BB962C8B-B14F-4D97-AF65-F5344CB8AC3E}">
        <p14:creationId xmlns:p14="http://schemas.microsoft.com/office/powerpoint/2010/main" val="40227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80B14-6428-95AC-F831-5774D1C7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D81B8-2664-B3FA-BCB1-B8C7FD86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E5E2B3-7077-F308-2AC9-D01BD340EC85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1968125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Pure Python package for post-processing </a:t>
            </a:r>
            <a:r>
              <a:rPr lang="en-US" dirty="0" err="1"/>
              <a:t>OpenFOAM</a:t>
            </a:r>
            <a:r>
              <a:rPr lang="en-US" dirty="0"/>
              <a:t> outputs</a:t>
            </a:r>
          </a:p>
          <a:p>
            <a:pPr>
              <a:lnSpc>
                <a:spcPct val="150000"/>
              </a:lnSpc>
            </a:pPr>
            <a:r>
              <a:rPr lang="en-US" dirty="0"/>
              <a:t>(Compiled) dependencies: mostly NumPy, SciPy, NetCDF4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FD4343-B70A-C8F3-44FD-03CDE2CA14D3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1: </a:t>
            </a:r>
            <a:r>
              <a:rPr lang="nl-BE" altLang="en-US" sz="3200" dirty="0" err="1"/>
              <a:t>FluidFoam</a:t>
            </a:r>
            <a:endParaRPr lang="pl-PL" altLang="en-US" sz="3200" dirty="0"/>
          </a:p>
        </p:txBody>
      </p:sp>
      <p:pic>
        <p:nvPicPr>
          <p:cNvPr id="8" name="Picture 7" descr="A graph of a circular object with red and blue circles&#10;&#10;AI-generated content may be incorrect.">
            <a:extLst>
              <a:ext uri="{FF2B5EF4-FFF2-40B4-BE49-F238E27FC236}">
                <a16:creationId xmlns:a16="http://schemas.microsoft.com/office/drawing/2014/main" id="{D4AA7FF1-48C4-6018-1525-F17B8EEE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8" y="2623346"/>
            <a:ext cx="3648336" cy="2736252"/>
          </a:xfrm>
          <a:prstGeom prst="rect">
            <a:avLst/>
          </a:prstGeom>
        </p:spPr>
      </p:pic>
      <p:pic>
        <p:nvPicPr>
          <p:cNvPr id="10" name="Picture 9" descr="A close-up of a metal pole&#10;&#10;AI-generated content may be incorrect.">
            <a:extLst>
              <a:ext uri="{FF2B5EF4-FFF2-40B4-BE49-F238E27FC236}">
                <a16:creationId xmlns:a16="http://schemas.microsoft.com/office/drawing/2014/main" id="{FBA923D4-FC57-1A3B-2A24-10469F42AD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33"/>
          <a:stretch/>
        </p:blipFill>
        <p:spPr>
          <a:xfrm>
            <a:off x="4593309" y="2620465"/>
            <a:ext cx="2832073" cy="2685474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F87B54F1-FCD6-FE68-C7BB-61A508A573D5}"/>
              </a:ext>
            </a:extLst>
          </p:cNvPr>
          <p:cNvSpPr txBox="1">
            <a:spLocks noChangeArrowheads="1"/>
          </p:cNvSpPr>
          <p:nvPr/>
        </p:nvSpPr>
        <p:spPr>
          <a:xfrm>
            <a:off x="785988" y="5315366"/>
            <a:ext cx="3648336" cy="465436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1400" dirty="0"/>
              <a:t>examples/advanced/plot_unstructured_simu.py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CB91E82-B8B8-2538-43B4-2AA45A5A01F1}"/>
              </a:ext>
            </a:extLst>
          </p:cNvPr>
          <p:cNvSpPr txBox="1">
            <a:spLocks noChangeArrowheads="1"/>
          </p:cNvSpPr>
          <p:nvPr/>
        </p:nvSpPr>
        <p:spPr>
          <a:xfrm>
            <a:off x="4622694" y="5315366"/>
            <a:ext cx="6027013" cy="465436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1400" dirty="0"/>
              <a:t>https://personalpages.manchester.ac.uk/staff/david.d.apsley/cfdpics.htm</a:t>
            </a:r>
          </a:p>
        </p:txBody>
      </p:sp>
    </p:spTree>
    <p:extLst>
      <p:ext uri="{BB962C8B-B14F-4D97-AF65-F5344CB8AC3E}">
        <p14:creationId xmlns:p14="http://schemas.microsoft.com/office/powerpoint/2010/main" val="377533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5DD77-E171-CAE8-487E-3647F4A3F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33B06-E017-8624-64AB-8F579E19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2BD07-612A-484F-EF25-478D229B9213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1968125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Occasional tasks using few resources ⇒ no real need to consider CPU performance</a:t>
            </a:r>
          </a:p>
          <a:p>
            <a:pPr>
              <a:lnSpc>
                <a:spcPct val="100000"/>
              </a:lnSpc>
            </a:pPr>
            <a:r>
              <a:rPr lang="en-US"/>
              <a:t>No need for microarchitecture-dependent </a:t>
            </a:r>
            <a:r>
              <a:rPr lang="en-US" err="1"/>
              <a:t>FluidFoam</a:t>
            </a:r>
            <a:r>
              <a:rPr lang="en-US"/>
              <a:t> installations (one will suffice)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75B95C-28C0-EEEB-22C0-2ED0D4CA5845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Example</a:t>
            </a:r>
            <a:r>
              <a:rPr lang="nl-BE" altLang="en-US" sz="3200"/>
              <a:t> 1: </a:t>
            </a:r>
            <a:r>
              <a:rPr lang="nl-BE" altLang="en-US" sz="3200" err="1"/>
              <a:t>FluidFoam</a:t>
            </a:r>
            <a:endParaRPr lang="pl-PL" altLang="en-US" sz="3200"/>
          </a:p>
        </p:txBody>
      </p:sp>
      <p:graphicFrame>
        <p:nvGraphicFramePr>
          <p:cNvPr id="7" name="Tabel 3">
            <a:extLst>
              <a:ext uri="{FF2B5EF4-FFF2-40B4-BE49-F238E27FC236}">
                <a16:creationId xmlns:a16="http://schemas.microsoft.com/office/drawing/2014/main" id="{A3E787D1-9882-6928-F751-0DBCFA2DD90D}"/>
              </a:ext>
            </a:extLst>
          </p:cNvPr>
          <p:cNvGraphicFramePr>
            <a:graphicFrameLocks noGrp="1"/>
          </p:cNvGraphicFramePr>
          <p:nvPr/>
        </p:nvGraphicFramePr>
        <p:xfrm>
          <a:off x="858857" y="2560320"/>
          <a:ext cx="6383192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83">
                  <a:extLst>
                    <a:ext uri="{9D8B030D-6E8A-4147-A177-3AD203B41FA5}">
                      <a16:colId xmlns:a16="http://schemas.microsoft.com/office/drawing/2014/main" val="3353346003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2292950619"/>
                    </a:ext>
                  </a:extLst>
                </a:gridCol>
                <a:gridCol w="1700785">
                  <a:extLst>
                    <a:ext uri="{9D8B030D-6E8A-4147-A177-3AD203B41FA5}">
                      <a16:colId xmlns:a16="http://schemas.microsoft.com/office/drawing/2014/main" val="3437071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2100"/>
                        <a:t>volume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err="1"/>
                        <a:t>inodes</a:t>
                      </a:r>
                      <a:r>
                        <a:rPr lang="en-US" sz="2100"/>
                        <a:t> (-)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9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Central modules + </a:t>
                      </a:r>
                      <a:r>
                        <a:rPr lang="nl-BE" sz="2100" err="1"/>
                        <a:t>venv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/>
                        <a:t>50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/>
                        <a:t>1200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3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nl-BE" sz="2100" err="1"/>
                        <a:t>Miniconda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/>
                        <a:t>500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/>
                        <a:t>14500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9092"/>
                  </a:ext>
                </a:extLst>
              </a:tr>
            </a:tbl>
          </a:graphicData>
        </a:graphic>
      </p:graphicFrame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C6903917-2B81-764A-50B6-E08BF3E34FE2}"/>
              </a:ext>
            </a:extLst>
          </p:cNvPr>
          <p:cNvSpPr/>
          <p:nvPr/>
        </p:nvSpPr>
        <p:spPr>
          <a:xfrm>
            <a:off x="858857" y="4002208"/>
            <a:ext cx="6383191" cy="1968125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13" name="Rechthoek: afgeronde hoeken 16">
            <a:extLst>
              <a:ext uri="{FF2B5EF4-FFF2-40B4-BE49-F238E27FC236}">
                <a16:creationId xmlns:a16="http://schemas.microsoft.com/office/drawing/2014/main" id="{D9173AB0-D7C1-BB60-F237-5A68DE280349}"/>
              </a:ext>
            </a:extLst>
          </p:cNvPr>
          <p:cNvSpPr/>
          <p:nvPr/>
        </p:nvSpPr>
        <p:spPr>
          <a:xfrm>
            <a:off x="931501" y="4096346"/>
            <a:ext cx="7535843" cy="1864843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 load Python/3.12.3-GCCcore-13.3.0</a:t>
            </a:r>
            <a:b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 load SciPy-bundle/2024.05-gfbf-2024a</a:t>
            </a:r>
            <a:b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 load matplotlib/3.9.2-gfbf-2024a</a:t>
            </a:r>
            <a:b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python -m 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venv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b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source 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/bin/activate</a:t>
            </a:r>
            <a:b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pip install 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fluidfoam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==0.2.9</a:t>
            </a:r>
          </a:p>
        </p:txBody>
      </p:sp>
      <p:sp>
        <p:nvSpPr>
          <p:cNvPr id="14" name="Rechthoek: afgeronde hoeken 8">
            <a:extLst>
              <a:ext uri="{FF2B5EF4-FFF2-40B4-BE49-F238E27FC236}">
                <a16:creationId xmlns:a16="http://schemas.microsoft.com/office/drawing/2014/main" id="{DD4205B9-E6CB-D3E6-9A4F-12CF2543A783}"/>
              </a:ext>
            </a:extLst>
          </p:cNvPr>
          <p:cNvSpPr/>
          <p:nvPr/>
        </p:nvSpPr>
        <p:spPr>
          <a:xfrm>
            <a:off x="7503498" y="4002208"/>
            <a:ext cx="3959345" cy="1968125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15" name="Rechthoek: afgeronde hoeken 16">
            <a:extLst>
              <a:ext uri="{FF2B5EF4-FFF2-40B4-BE49-F238E27FC236}">
                <a16:creationId xmlns:a16="http://schemas.microsoft.com/office/drawing/2014/main" id="{02F57633-13D5-D34B-8078-E1A58047460D}"/>
              </a:ext>
            </a:extLst>
          </p:cNvPr>
          <p:cNvSpPr/>
          <p:nvPr/>
        </p:nvSpPr>
        <p:spPr>
          <a:xfrm>
            <a:off x="7576141" y="4096346"/>
            <a:ext cx="4045883" cy="1864843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conda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create -n 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\</a:t>
            </a:r>
          </a:p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-c 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conda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-forge    \</a:t>
            </a:r>
          </a:p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python=3.12.3     \</a:t>
            </a:r>
          </a:p>
          <a:p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</a:t>
            </a:r>
            <a:r>
              <a:rPr lang="en-US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fluidfoam</a:t>
            </a:r>
            <a:r>
              <a:rPr lang="en-US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=0.2.9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8BF3797-E2CB-3202-B32D-835087A46182}"/>
              </a:ext>
            </a:extLst>
          </p:cNvPr>
          <p:cNvSpPr txBox="1">
            <a:spLocks noChangeArrowheads="1"/>
          </p:cNvSpPr>
          <p:nvPr/>
        </p:nvSpPr>
        <p:spPr>
          <a:xfrm>
            <a:off x="719997" y="2128221"/>
            <a:ext cx="10742845" cy="1968125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/>
              <a:t>Storage requirements do vary:</a:t>
            </a:r>
          </a:p>
        </p:txBody>
      </p:sp>
    </p:spTree>
    <p:extLst>
      <p:ext uri="{BB962C8B-B14F-4D97-AF65-F5344CB8AC3E}">
        <p14:creationId xmlns:p14="http://schemas.microsoft.com/office/powerpoint/2010/main" val="126788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 animBg="1"/>
      <p:bldP spid="15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7BE42-406B-D48F-D5B8-CB0433FC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802952-95F8-65E0-6BE2-972732A1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1287D9-6F55-8B03-9760-815307EF9D7D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303390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Python package with C++ and CUDA extensions (and many dependencies) for machine learning</a:t>
            </a:r>
          </a:p>
          <a:p>
            <a:pPr>
              <a:lnSpc>
                <a:spcPct val="150000"/>
              </a:lnSpc>
            </a:pPr>
            <a:r>
              <a:rPr lang="en-US" dirty="0"/>
              <a:t>Assuming a neural net training project ⇒ good performance is quite important</a:t>
            </a:r>
          </a:p>
          <a:p>
            <a:pPr>
              <a:lnSpc>
                <a:spcPct val="150000"/>
              </a:lnSpc>
            </a:pPr>
            <a:r>
              <a:rPr lang="en-US" dirty="0"/>
              <a:t>Main performance bottlenecks for this case: convolution operations in e.g. </a:t>
            </a:r>
            <a:r>
              <a:rPr lang="en-US" dirty="0" err="1"/>
              <a:t>oneDNN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Precompiled </a:t>
            </a:r>
            <a:r>
              <a:rPr lang="en-US" dirty="0" err="1"/>
              <a:t>PyTorch</a:t>
            </a:r>
            <a:r>
              <a:rPr lang="en-US" dirty="0"/>
              <a:t> packages are well optimized for e.g. NVIDIA GPUs</a:t>
            </a:r>
            <a:br>
              <a:rPr lang="en-US" dirty="0"/>
            </a:br>
            <a:r>
              <a:rPr lang="en-US" dirty="0"/>
              <a:t>and do runtime dispatching for CPU microarchitecture support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E6E07F-BEEB-37FC-2E71-10E5E6199788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2: </a:t>
            </a:r>
            <a:r>
              <a:rPr lang="nl-BE" altLang="en-US" sz="3200" dirty="0" err="1"/>
              <a:t>PyTorch</a:t>
            </a:r>
            <a:endParaRPr lang="pl-PL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22500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342FD-9C19-8918-14DB-07AE685E5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44AA3-B736-64F9-4E20-CD8C5261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01E462-2609-C7BE-B70A-6AB85515E1AA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303390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Example installation commands (with CUDA support)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CADC362-CDA4-EAA4-F9BA-089CDCAECFD2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2: </a:t>
            </a:r>
            <a:r>
              <a:rPr lang="nl-BE" altLang="en-US" sz="3200" dirty="0" err="1"/>
              <a:t>PyTorch</a:t>
            </a:r>
            <a:endParaRPr lang="pl-PL" altLang="en-US" sz="3200" dirty="0"/>
          </a:p>
        </p:txBody>
      </p:sp>
      <p:sp>
        <p:nvSpPr>
          <p:cNvPr id="5" name="Rechthoek: afgeronde hoeken 8">
            <a:extLst>
              <a:ext uri="{FF2B5EF4-FFF2-40B4-BE49-F238E27FC236}">
                <a16:creationId xmlns:a16="http://schemas.microsoft.com/office/drawing/2014/main" id="{F20D1800-7579-5F9F-1263-87EFA9DE09E2}"/>
              </a:ext>
            </a:extLst>
          </p:cNvPr>
          <p:cNvSpPr/>
          <p:nvPr/>
        </p:nvSpPr>
        <p:spPr>
          <a:xfrm>
            <a:off x="848028" y="1809258"/>
            <a:ext cx="9603563" cy="1958981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7" name="Rechthoek: afgeronde hoeken 16">
            <a:extLst>
              <a:ext uri="{FF2B5EF4-FFF2-40B4-BE49-F238E27FC236}">
                <a16:creationId xmlns:a16="http://schemas.microsoft.com/office/drawing/2014/main" id="{01FECD32-3621-D28A-129A-1130C4E2BF79}"/>
              </a:ext>
            </a:extLst>
          </p:cNvPr>
          <p:cNvSpPr/>
          <p:nvPr/>
        </p:nvSpPr>
        <p:spPr>
          <a:xfrm>
            <a:off x="920673" y="1875964"/>
            <a:ext cx="9421191" cy="1864843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 load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PyTorch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/2.1.2-foss-2023a-CUDA-12.1.1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 load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PyTorch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-bundle/2.1.2-foss-2023a-CUDA-12.1.1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 load matplotlib/3.7.2-gfbf-2023a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python -m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venv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source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/bin/activate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pip install –r requirements.txt</a:t>
            </a:r>
          </a:p>
        </p:txBody>
      </p:sp>
      <p:sp>
        <p:nvSpPr>
          <p:cNvPr id="8" name="Rechthoek: afgeronde hoeken 8">
            <a:extLst>
              <a:ext uri="{FF2B5EF4-FFF2-40B4-BE49-F238E27FC236}">
                <a16:creationId xmlns:a16="http://schemas.microsoft.com/office/drawing/2014/main" id="{86B52B62-6CCD-CEAC-C287-145354064608}"/>
              </a:ext>
            </a:extLst>
          </p:cNvPr>
          <p:cNvSpPr/>
          <p:nvPr/>
        </p:nvSpPr>
        <p:spPr>
          <a:xfrm>
            <a:off x="848028" y="4076059"/>
            <a:ext cx="9603564" cy="1371523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9" name="Rechthoek: afgeronde hoeken 16">
            <a:extLst>
              <a:ext uri="{FF2B5EF4-FFF2-40B4-BE49-F238E27FC236}">
                <a16:creationId xmlns:a16="http://schemas.microsoft.com/office/drawing/2014/main" id="{BFABF73D-357F-59A3-6B26-CCD221A5518C}"/>
              </a:ext>
            </a:extLst>
          </p:cNvPr>
          <p:cNvSpPr/>
          <p:nvPr/>
        </p:nvSpPr>
        <p:spPr>
          <a:xfrm>
            <a:off x="920673" y="4142765"/>
            <a:ext cx="9832671" cy="1864843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conda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create -n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-c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conda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-forge python=3.11.3 \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         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pytorch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=2.1.2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cuda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-version=12.1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torchvision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=0.16.1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source activate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pip install –r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4455867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32BEE-10F0-D388-5BE3-1B97F582C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FA304-E89C-4BF4-5DF4-4F4A09EC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0F7AB-F0E2-FCD1-A9BC-5ED6875845C9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303390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Example installation commands (without CUDA support, i.e. CPU-only)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FCCFF1-BC3D-B183-49ED-E60E8972E6EB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2: </a:t>
            </a:r>
            <a:r>
              <a:rPr lang="nl-BE" altLang="en-US" sz="3200" dirty="0" err="1"/>
              <a:t>PyTorch</a:t>
            </a:r>
            <a:endParaRPr lang="pl-PL" altLang="en-US" sz="3200" dirty="0"/>
          </a:p>
        </p:txBody>
      </p:sp>
      <p:sp>
        <p:nvSpPr>
          <p:cNvPr id="5" name="Rechthoek: afgeronde hoeken 8">
            <a:extLst>
              <a:ext uri="{FF2B5EF4-FFF2-40B4-BE49-F238E27FC236}">
                <a16:creationId xmlns:a16="http://schemas.microsoft.com/office/drawing/2014/main" id="{03697FE5-7229-B9A2-CB56-D558D1D105E9}"/>
              </a:ext>
            </a:extLst>
          </p:cNvPr>
          <p:cNvSpPr/>
          <p:nvPr/>
        </p:nvSpPr>
        <p:spPr>
          <a:xfrm>
            <a:off x="848028" y="1837539"/>
            <a:ext cx="9603563" cy="1958981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7" name="Rechthoek: afgeronde hoeken 16">
            <a:extLst>
              <a:ext uri="{FF2B5EF4-FFF2-40B4-BE49-F238E27FC236}">
                <a16:creationId xmlns:a16="http://schemas.microsoft.com/office/drawing/2014/main" id="{1F1CBA48-83F9-7679-BDA0-D13DA059EBFF}"/>
              </a:ext>
            </a:extLst>
          </p:cNvPr>
          <p:cNvSpPr/>
          <p:nvPr/>
        </p:nvSpPr>
        <p:spPr>
          <a:xfrm>
            <a:off x="920673" y="1875964"/>
            <a:ext cx="9421191" cy="1864843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 load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PyTorch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/2.1.2-foss-2023a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 load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PyTorch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-bundle/2.1.2-foss-2023a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 load matplotlib/3.7.2-gfbf-2023a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python -m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venv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source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/bin/activate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pip install –r requirements.txt</a:t>
            </a:r>
          </a:p>
        </p:txBody>
      </p:sp>
      <p:sp>
        <p:nvSpPr>
          <p:cNvPr id="8" name="Rechthoek: afgeronde hoeken 8">
            <a:extLst>
              <a:ext uri="{FF2B5EF4-FFF2-40B4-BE49-F238E27FC236}">
                <a16:creationId xmlns:a16="http://schemas.microsoft.com/office/drawing/2014/main" id="{F7DB881D-E0A2-07FC-F891-EC25245718D0}"/>
              </a:ext>
            </a:extLst>
          </p:cNvPr>
          <p:cNvSpPr/>
          <p:nvPr/>
        </p:nvSpPr>
        <p:spPr>
          <a:xfrm>
            <a:off x="848028" y="4094913"/>
            <a:ext cx="9603564" cy="1912695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9" name="Rechthoek: afgeronde hoeken 16">
            <a:extLst>
              <a:ext uri="{FF2B5EF4-FFF2-40B4-BE49-F238E27FC236}">
                <a16:creationId xmlns:a16="http://schemas.microsoft.com/office/drawing/2014/main" id="{B6492A68-86BA-3BDE-CD68-05A05BB77CA0}"/>
              </a:ext>
            </a:extLst>
          </p:cNvPr>
          <p:cNvSpPr/>
          <p:nvPr/>
        </p:nvSpPr>
        <p:spPr>
          <a:xfrm>
            <a:off x="920673" y="4142765"/>
            <a:ext cx="9832671" cy="1864843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conda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create -n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-c python=3.11.3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source activate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# As instructed 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  <a:hlinkClick r:id="rId2"/>
              </a:rPr>
              <a:t>by Intel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pip install torch==2.1.2+cpu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torchvision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==0.16.2+cpu "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numpy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&lt;2" \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      --index-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url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https://download.pytorch.org/whl/cpu</a:t>
            </a:r>
          </a:p>
          <a:p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pip install –r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2057648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5543D-964A-9837-680A-7B351C00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AED146-FF22-FC87-E13F-293F12B9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508E22-FDC2-CBD5-2FBC-A6CA061E936B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2: </a:t>
            </a:r>
            <a:r>
              <a:rPr lang="nl-BE" altLang="en-US" sz="3200" dirty="0" err="1"/>
              <a:t>PyTorch</a:t>
            </a:r>
            <a:endParaRPr lang="pl-PL" altLang="en-US" sz="3200" dirty="0"/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4EDAAF1D-69CC-0A87-EA94-28DDCBCA694D}"/>
              </a:ext>
            </a:extLst>
          </p:cNvPr>
          <p:cNvGraphicFramePr>
            <a:graphicFrameLocks noGrp="1"/>
          </p:cNvGraphicFramePr>
          <p:nvPr/>
        </p:nvGraphicFramePr>
        <p:xfrm>
          <a:off x="838674" y="1856232"/>
          <a:ext cx="10742845" cy="225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206">
                  <a:extLst>
                    <a:ext uri="{9D8B030D-6E8A-4147-A177-3AD203B41FA5}">
                      <a16:colId xmlns:a16="http://schemas.microsoft.com/office/drawing/2014/main" val="3353346003"/>
                    </a:ext>
                  </a:extLst>
                </a:gridCol>
                <a:gridCol w="2444993">
                  <a:extLst>
                    <a:ext uri="{9D8B030D-6E8A-4147-A177-3AD203B41FA5}">
                      <a16:colId xmlns:a16="http://schemas.microsoft.com/office/drawing/2014/main" val="2292950619"/>
                    </a:ext>
                  </a:extLst>
                </a:gridCol>
                <a:gridCol w="2286069">
                  <a:extLst>
                    <a:ext uri="{9D8B030D-6E8A-4147-A177-3AD203B41FA5}">
                      <a16:colId xmlns:a16="http://schemas.microsoft.com/office/drawing/2014/main" val="4031726906"/>
                    </a:ext>
                  </a:extLst>
                </a:gridCol>
                <a:gridCol w="3151577">
                  <a:extLst>
                    <a:ext uri="{9D8B030D-6E8A-4147-A177-3AD203B41FA5}">
                      <a16:colId xmlns:a16="http://schemas.microsoft.com/office/drawing/2014/main" val="1012685725"/>
                    </a:ext>
                  </a:extLst>
                </a:gridCol>
              </a:tblGrid>
              <a:tr h="374957">
                <a:tc>
                  <a:txBody>
                    <a:bodyPr/>
                    <a:lstStyle/>
                    <a:p>
                      <a:pPr algn="l"/>
                      <a:r>
                        <a:rPr lang="nl-BE" sz="2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2100" dirty="0"/>
                        <a:t>volume (MB)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err="1"/>
                        <a:t>inodes</a:t>
                      </a:r>
                      <a:r>
                        <a:rPr lang="en-US" sz="2100" dirty="0"/>
                        <a:t> (-)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performance (*)</a:t>
                      </a:r>
                      <a:endParaRPr lang="nl-B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92303"/>
                  </a:ext>
                </a:extLst>
              </a:tr>
              <a:tr h="354157">
                <a:tc>
                  <a:txBody>
                    <a:bodyPr/>
                    <a:lstStyle/>
                    <a:p>
                      <a:pPr algn="l"/>
                      <a:r>
                        <a:rPr lang="nl-BE" sz="2100" dirty="0"/>
                        <a:t>Central modules + </a:t>
                      </a:r>
                      <a:r>
                        <a:rPr lang="nl-BE" sz="2100" dirty="0" err="1"/>
                        <a:t>venv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150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6000</a:t>
                      </a:r>
                      <a:endParaRPr lang="nl-BE" sz="2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Similar performance on 1 NVIDIA A100 GPU</a:t>
                      </a:r>
                      <a:endParaRPr lang="nl-BE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31121"/>
                  </a:ext>
                </a:extLst>
              </a:tr>
              <a:tr h="609841">
                <a:tc>
                  <a:txBody>
                    <a:bodyPr/>
                    <a:lstStyle/>
                    <a:p>
                      <a:pPr algn="l"/>
                      <a:r>
                        <a:rPr lang="nl-BE" sz="2100" dirty="0" err="1"/>
                        <a:t>Miniconda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1500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36000</a:t>
                      </a:r>
                      <a:endParaRPr lang="nl-BE" sz="2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nl-B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9092"/>
                  </a:ext>
                </a:extLst>
              </a:tr>
              <a:tr h="354157"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Central modules + </a:t>
                      </a:r>
                      <a:r>
                        <a:rPr lang="en-US" sz="2100" dirty="0" err="1"/>
                        <a:t>venv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150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6000</a:t>
                      </a:r>
                      <a:endParaRPr lang="nl-BE" sz="21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Similar performance on 1 Intel Sapphire Rapids CPU</a:t>
                      </a:r>
                      <a:endParaRPr lang="nl-BE" sz="2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070893"/>
                  </a:ext>
                </a:extLst>
              </a:tr>
              <a:tr h="374957">
                <a:tc>
                  <a:txBody>
                    <a:bodyPr/>
                    <a:lstStyle/>
                    <a:p>
                      <a:pPr algn="l"/>
                      <a:r>
                        <a:rPr lang="en-US" sz="2100" dirty="0" err="1"/>
                        <a:t>Miniconda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8000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40000</a:t>
                      </a:r>
                      <a:endParaRPr lang="nl-BE" sz="2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r"/>
                      <a:endParaRPr lang="nl-B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4392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F16A7581-2EC5-22BD-F9B0-192E8BC72649}"/>
              </a:ext>
            </a:extLst>
          </p:cNvPr>
          <p:cNvSpPr txBox="1">
            <a:spLocks noChangeArrowheads="1"/>
          </p:cNvSpPr>
          <p:nvPr/>
        </p:nvSpPr>
        <p:spPr>
          <a:xfrm>
            <a:off x="933924" y="4542962"/>
            <a:ext cx="10742845" cy="1582718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(*) training a resnet50 model on a CIFAR10-like dataset (mixed precision training with bfloat16)</a:t>
            </a:r>
            <a:br>
              <a:rPr lang="en-US" dirty="0"/>
            </a:br>
            <a:r>
              <a:rPr lang="en-US" dirty="0"/>
              <a:t>adapted from </a:t>
            </a:r>
            <a:r>
              <a:rPr lang="en-US" dirty="0">
                <a:hlinkClick r:id="rId2"/>
              </a:rPr>
              <a:t>https://github.com/oneapi-src/oneAPI-samples/blob/master/AI-and-Analytics/Features-and-Functionality/IntelPyTorch_TrainingOptimizations_AMX_BF16/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3162CF6-022A-902A-4791-1A5C60F7B297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742845" cy="303390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Similar story as in Example 1:</a:t>
            </a:r>
          </a:p>
        </p:txBody>
      </p:sp>
    </p:spTree>
    <p:extLst>
      <p:ext uri="{BB962C8B-B14F-4D97-AF65-F5344CB8AC3E}">
        <p14:creationId xmlns:p14="http://schemas.microsoft.com/office/powerpoint/2010/main" val="3395527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E77E-BB7B-1E0E-9692-1D5D7FC5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799BC-444C-FE10-CE75-9B8B2762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871C0-6C6D-12CC-9A4B-4A27C3A80BC9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6"/>
            <a:ext cx="10916945" cy="1662308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Fortran code for tight-binding electronic structure calculations with a Python interface</a:t>
            </a:r>
          </a:p>
          <a:p>
            <a:pPr>
              <a:lnSpc>
                <a:spcPct val="150000"/>
              </a:lnSpc>
            </a:pPr>
            <a:r>
              <a:rPr lang="en-US"/>
              <a:t>Assuming computational screening or molecular dynamics on many medium-sized compounds</a:t>
            </a:r>
            <a:br>
              <a:rPr lang="en-US"/>
            </a:br>
            <a:r>
              <a:rPr lang="en-US"/>
              <a:t>⇒ good performance is quite important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117EFC-19F2-82CD-4551-03F62430FF9D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Example</a:t>
            </a:r>
            <a:r>
              <a:rPr lang="nl-BE" altLang="en-US" sz="3200"/>
              <a:t> 3: </a:t>
            </a:r>
            <a:r>
              <a:rPr lang="nl-BE" altLang="en-US" sz="3200" err="1"/>
              <a:t>tblite</a:t>
            </a:r>
            <a:endParaRPr lang="pl-PL" altLang="en-US" sz="3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C2776-2F72-D506-F0EA-860F5C42A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5967">
            <a:off x="8256023" y="2881669"/>
            <a:ext cx="3439703" cy="1837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744381-890F-F59D-05BA-1BA294048B28}"/>
              </a:ext>
            </a:extLst>
          </p:cNvPr>
          <p:cNvSpPr txBox="1"/>
          <p:nvPr/>
        </p:nvSpPr>
        <p:spPr>
          <a:xfrm>
            <a:off x="8354432" y="5201974"/>
            <a:ext cx="3929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400" err="1"/>
              <a:t>Ponor</a:t>
            </a:r>
            <a:r>
              <a:rPr lang="nl-BE" sz="1400"/>
              <a:t>, </a:t>
            </a:r>
            <a:r>
              <a:rPr lang="nl-BE" sz="1400">
                <a:hlinkClick r:id="rId3"/>
              </a:rPr>
              <a:t>CC BY-SA 4.0</a:t>
            </a:r>
            <a:r>
              <a:rPr lang="nl-BE" sz="1400"/>
              <a:t> via Wikimedia </a:t>
            </a:r>
            <a:r>
              <a:rPr lang="nl-BE" sz="1400" err="1"/>
              <a:t>Commons</a:t>
            </a:r>
            <a:endParaRPr lang="nl-BE" sz="1400"/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DD5D8394-3B82-244E-AD97-D2A3E253723E}"/>
              </a:ext>
            </a:extLst>
          </p:cNvPr>
          <p:cNvGraphicFramePr>
            <a:graphicFrameLocks noGrp="1"/>
          </p:cNvGraphicFramePr>
          <p:nvPr/>
        </p:nvGraphicFramePr>
        <p:xfrm>
          <a:off x="862370" y="3542868"/>
          <a:ext cx="6951817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035">
                  <a:extLst>
                    <a:ext uri="{9D8B030D-6E8A-4147-A177-3AD203B41FA5}">
                      <a16:colId xmlns:a16="http://schemas.microsoft.com/office/drawing/2014/main" val="3353346003"/>
                    </a:ext>
                  </a:extLst>
                </a:gridCol>
                <a:gridCol w="2478770">
                  <a:extLst>
                    <a:ext uri="{9D8B030D-6E8A-4147-A177-3AD203B41FA5}">
                      <a16:colId xmlns:a16="http://schemas.microsoft.com/office/drawing/2014/main" val="2292950619"/>
                    </a:ext>
                  </a:extLst>
                </a:gridCol>
                <a:gridCol w="2222012">
                  <a:extLst>
                    <a:ext uri="{9D8B030D-6E8A-4147-A177-3AD203B41FA5}">
                      <a16:colId xmlns:a16="http://schemas.microsoft.com/office/drawing/2014/main" val="4031726906"/>
                    </a:ext>
                  </a:extLst>
                </a:gridCol>
              </a:tblGrid>
              <a:tr h="336119">
                <a:tc>
                  <a:txBody>
                    <a:bodyPr/>
                    <a:lstStyle/>
                    <a:p>
                      <a:pPr algn="l"/>
                      <a:r>
                        <a:rPr lang="nl-BE" sz="2100"/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sz="2100" err="1"/>
                        <a:t>handled</a:t>
                      </a:r>
                      <a:r>
                        <a:rPr lang="nl-BE" sz="2100"/>
                        <a:t> </a:t>
                      </a:r>
                      <a:r>
                        <a:rPr lang="nl-BE" sz="2100" err="1"/>
                        <a:t>by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b="1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μarch</a:t>
                      </a:r>
                      <a:r>
                        <a:rPr lang="en-US" sz="21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support</a:t>
                      </a:r>
                      <a:endParaRPr lang="nl-BE" sz="21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92303"/>
                  </a:ext>
                </a:extLst>
              </a:tr>
              <a:tr h="336119">
                <a:tc>
                  <a:txBody>
                    <a:bodyPr/>
                    <a:lstStyle/>
                    <a:p>
                      <a:pPr algn="l"/>
                      <a:r>
                        <a:rPr lang="nl-BE" sz="2100" err="1"/>
                        <a:t>Eigensolver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/>
                        <a:t>LAPACK dependency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/>
                        <a:t>runtime dispatch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31121"/>
                  </a:ext>
                </a:extLst>
              </a:tr>
              <a:tr h="336119"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Hamiltonian builds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err="1"/>
                        <a:t>tblite</a:t>
                      </a:r>
                      <a:r>
                        <a:rPr lang="en-US" sz="2100"/>
                        <a:t> Fortran code</a:t>
                      </a:r>
                      <a:endParaRPr lang="nl-BE" sz="2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/>
                        <a:t>compiler option</a:t>
                      </a:r>
                      <a:endParaRPr lang="nl-BE" sz="2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9092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799A0103-F1C1-89C6-D366-1DFA9614D556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2871543"/>
            <a:ext cx="10916945" cy="3811530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Main performance bottlenecks for this example:</a:t>
            </a:r>
          </a:p>
        </p:txBody>
      </p:sp>
    </p:spTree>
    <p:extLst>
      <p:ext uri="{BB962C8B-B14F-4D97-AF65-F5344CB8AC3E}">
        <p14:creationId xmlns:p14="http://schemas.microsoft.com/office/powerpoint/2010/main" val="84105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ED24-8D94-9E99-8B4D-2E69048CC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F0BFD-FEE0-9CFB-90A2-2F25E6C1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515DBD-04DB-41EB-8F29-FABBA57F5268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3: </a:t>
            </a:r>
            <a:r>
              <a:rPr lang="nl-BE" altLang="en-US" sz="3200" dirty="0" err="1"/>
              <a:t>tblite</a:t>
            </a:r>
            <a:endParaRPr lang="pl-PL" altLang="en-US" sz="3200" dirty="0"/>
          </a:p>
        </p:txBody>
      </p:sp>
      <p:sp>
        <p:nvSpPr>
          <p:cNvPr id="3" name="Rechthoek: afgeronde hoeken 8">
            <a:extLst>
              <a:ext uri="{FF2B5EF4-FFF2-40B4-BE49-F238E27FC236}">
                <a16:creationId xmlns:a16="http://schemas.microsoft.com/office/drawing/2014/main" id="{431CE794-F92B-BAE2-5456-2D94FBD0C4E8}"/>
              </a:ext>
            </a:extLst>
          </p:cNvPr>
          <p:cNvSpPr/>
          <p:nvPr/>
        </p:nvSpPr>
        <p:spPr>
          <a:xfrm>
            <a:off x="701724" y="1872921"/>
            <a:ext cx="9850452" cy="2371419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5" name="Rechthoek: afgeronde hoeken 16">
            <a:extLst>
              <a:ext uri="{FF2B5EF4-FFF2-40B4-BE49-F238E27FC236}">
                <a16:creationId xmlns:a16="http://schemas.microsoft.com/office/drawing/2014/main" id="{D098056C-C347-3E25-5898-899E1F3A8F4D}"/>
              </a:ext>
            </a:extLst>
          </p:cNvPr>
          <p:cNvSpPr/>
          <p:nvPr/>
        </p:nvSpPr>
        <p:spPr>
          <a:xfrm>
            <a:off x="774369" y="1920773"/>
            <a:ext cx="9677223" cy="2262607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srun –M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wice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–p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batch_icelake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… --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pty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bash -l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mkdir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–p ${VSC_DATA}/apps-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leuven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/rocky8/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icelake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/2022a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source custom-easybuild-setup-script.sh 2022a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eb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tblite-0.3.0-intel-2022a.eb --missing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eb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tblite-0.3.0-intel-2022a.eb --robot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08AA6-CAB5-C764-8960-BB7372F69F12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916945" cy="492671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Example installation commands: </a:t>
            </a:r>
            <a:r>
              <a:rPr lang="en-US" dirty="0" err="1"/>
              <a:t>EasyBuild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20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8E3BD-2B43-7220-F619-83B2F63E8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A232B7-1D79-D639-EC92-1E3CAEE9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EECE45-42A8-2805-31A6-6E7D37E61B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3: </a:t>
            </a:r>
            <a:r>
              <a:rPr lang="nl-BE" altLang="en-US" sz="3200" dirty="0" err="1"/>
              <a:t>tblite</a:t>
            </a:r>
            <a:endParaRPr lang="pl-PL" altLang="en-US" sz="3200" dirty="0"/>
          </a:p>
        </p:txBody>
      </p:sp>
      <p:sp>
        <p:nvSpPr>
          <p:cNvPr id="3" name="Rechthoek: afgeronde hoeken 8">
            <a:extLst>
              <a:ext uri="{FF2B5EF4-FFF2-40B4-BE49-F238E27FC236}">
                <a16:creationId xmlns:a16="http://schemas.microsoft.com/office/drawing/2014/main" id="{ADFA2F26-68A0-999D-4FDD-4A78CF435879}"/>
              </a:ext>
            </a:extLst>
          </p:cNvPr>
          <p:cNvSpPr/>
          <p:nvPr/>
        </p:nvSpPr>
        <p:spPr>
          <a:xfrm>
            <a:off x="701724" y="1872922"/>
            <a:ext cx="11240340" cy="4427930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5" name="Rechthoek: afgeronde hoeken 16">
            <a:extLst>
              <a:ext uri="{FF2B5EF4-FFF2-40B4-BE49-F238E27FC236}">
                <a16:creationId xmlns:a16="http://schemas.microsoft.com/office/drawing/2014/main" id="{9A96262C-CD6E-1A97-B3E0-A9EDC88B5F01}"/>
              </a:ext>
            </a:extLst>
          </p:cNvPr>
          <p:cNvSpPr/>
          <p:nvPr/>
        </p:nvSpPr>
        <p:spPr>
          <a:xfrm>
            <a:off x="774369" y="1920773"/>
            <a:ext cx="9366328" cy="4745203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# Adapted from https://github.com/easybuilders/easybuild-easyconfigs/pull/19224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easyblock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CMakeMake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</a:t>
            </a: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name = 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version = '0.3.0'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homepage = 'https://github.com/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description = """Light-weight tight-binding framework"""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toolchain = {'name': 'intel', 'version': '2022a'}</a:t>
            </a: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github_account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source_urls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[GITHUB_SOURCE]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sources = ['v%(version)s.tar.gz']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patches = ['tblite-0.3.0_lower_mixer_damping.patch']</a:t>
            </a: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checksums = [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'44b6ecff94b29c109f7d1afa3f49eebd3979a2b115fc7bab0c9fc1d7e61bdc27’,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# tblite-0.3.0_lower_mixer_damping.patch   </a:t>
            </a:r>
            <a:b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'8c56dac14b20bde5a023195d896f442c68306ae481c27139832e938d944d1da5’,</a:t>
            </a:r>
            <a:b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D05D7-E7AB-066A-A3E9-E790D8CC649B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916945" cy="492671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Example installation commands: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tblite-0.3.0-intel-2022a.eb</a:t>
            </a:r>
            <a:r>
              <a:rPr lang="en-US" dirty="0"/>
              <a:t> </a:t>
            </a:r>
            <a:r>
              <a:rPr lang="en-US" dirty="0" err="1"/>
              <a:t>EasyConfig</a:t>
            </a:r>
            <a:r>
              <a:rPr lang="en-US" dirty="0"/>
              <a:t> for </a:t>
            </a:r>
            <a:r>
              <a:rPr lang="en-US" dirty="0" err="1"/>
              <a:t>tblite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5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6D592-58F4-EE68-D94E-C5189E33B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79114-31BC-7E7C-748C-15ED4E22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223654-BDB3-36B4-D9DD-51F9FA1B2BDC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3: </a:t>
            </a:r>
            <a:r>
              <a:rPr lang="nl-BE" altLang="en-US" sz="3200" dirty="0" err="1"/>
              <a:t>tblite</a:t>
            </a:r>
            <a:endParaRPr lang="pl-PL" altLang="en-US" sz="3200" dirty="0"/>
          </a:p>
        </p:txBody>
      </p:sp>
      <p:sp>
        <p:nvSpPr>
          <p:cNvPr id="3" name="Rechthoek: afgeronde hoeken 8">
            <a:extLst>
              <a:ext uri="{FF2B5EF4-FFF2-40B4-BE49-F238E27FC236}">
                <a16:creationId xmlns:a16="http://schemas.microsoft.com/office/drawing/2014/main" id="{F1AFADD5-DF5A-0582-4B1A-4588FF0BEB52}"/>
              </a:ext>
            </a:extLst>
          </p:cNvPr>
          <p:cNvSpPr/>
          <p:nvPr/>
        </p:nvSpPr>
        <p:spPr>
          <a:xfrm>
            <a:off x="701723" y="1872921"/>
            <a:ext cx="4823923" cy="3318739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5" name="Rechthoek: afgeronde hoeken 16">
            <a:extLst>
              <a:ext uri="{FF2B5EF4-FFF2-40B4-BE49-F238E27FC236}">
                <a16:creationId xmlns:a16="http://schemas.microsoft.com/office/drawing/2014/main" id="{58EFA012-B0C0-A1AF-7D46-B25983728060}"/>
              </a:ext>
            </a:extLst>
          </p:cNvPr>
          <p:cNvSpPr/>
          <p:nvPr/>
        </p:nvSpPr>
        <p:spPr>
          <a:xfrm>
            <a:off x="774369" y="1920773"/>
            <a:ext cx="5321632" cy="4745203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builddependencies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[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('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binutils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', '2.38'),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('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CMake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', '3.24.3'),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]</a:t>
            </a: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dependencies = [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('Python', '3.10.4'),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('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mctc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-lib', '0.3.1'),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('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mstore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', '0.2.0'),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('Simple-DFTD3', '0.7.0'),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('dftd4', '3.4.0'),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]</a:t>
            </a:r>
            <a:b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configopts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'-DBUILD_SHARED_LIBS=ON'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AF58F-C8E4-002A-85F0-6E0CB8003CC8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916945" cy="492671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Example installation commands: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tblite-0.3.0-intel-2022a.eb</a:t>
            </a:r>
            <a:r>
              <a:rPr lang="en-US" dirty="0"/>
              <a:t> </a:t>
            </a:r>
            <a:r>
              <a:rPr lang="en-US" dirty="0" err="1"/>
              <a:t>EasyConfig</a:t>
            </a:r>
            <a:r>
              <a:rPr lang="en-US" dirty="0"/>
              <a:t> for </a:t>
            </a:r>
            <a:r>
              <a:rPr lang="en-US" dirty="0" err="1"/>
              <a:t>tblite</a:t>
            </a:r>
            <a:r>
              <a:rPr lang="en-US" dirty="0"/>
              <a:t> (cont.)</a:t>
            </a:r>
          </a:p>
        </p:txBody>
      </p:sp>
      <p:sp>
        <p:nvSpPr>
          <p:cNvPr id="7" name="Rechthoek: afgeronde hoeken 8">
            <a:extLst>
              <a:ext uri="{FF2B5EF4-FFF2-40B4-BE49-F238E27FC236}">
                <a16:creationId xmlns:a16="http://schemas.microsoft.com/office/drawing/2014/main" id="{A9E61CE7-FCD4-4988-D055-CC7EF89CA145}"/>
              </a:ext>
            </a:extLst>
          </p:cNvPr>
          <p:cNvSpPr/>
          <p:nvPr/>
        </p:nvSpPr>
        <p:spPr>
          <a:xfrm>
            <a:off x="5747482" y="1872921"/>
            <a:ext cx="5559218" cy="3318739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8" name="Rechthoek: afgeronde hoeken 16">
            <a:extLst>
              <a:ext uri="{FF2B5EF4-FFF2-40B4-BE49-F238E27FC236}">
                <a16:creationId xmlns:a16="http://schemas.microsoft.com/office/drawing/2014/main" id="{4AB73649-7758-3067-4331-F44DF731C9F3}"/>
              </a:ext>
            </a:extLst>
          </p:cNvPr>
          <p:cNvSpPr/>
          <p:nvPr/>
        </p:nvSpPr>
        <p:spPr>
          <a:xfrm>
            <a:off x="5875857" y="1920773"/>
            <a:ext cx="5527899" cy="3154148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# run suite of tests with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ctest</a:t>
            </a:r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test_cmd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ctest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--parallel 1'</a:t>
            </a:r>
          </a:p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runtest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''</a:t>
            </a: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sanity_check_paths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{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'files': ['bin/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        'lib/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libtblite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.%s' % SHLIB_EXT],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dirs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': ['include/%(name)s', 'lib/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cmake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’,</a:t>
            </a:r>
            <a:b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       'lib/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pkgconfig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'],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}</a:t>
            </a: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sanity_check_commands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['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--help']</a:t>
            </a: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moduleclass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= 'chem'</a:t>
            </a: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4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F7541-8A6F-4CBD-DBAE-BB33A1D4F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8AADCF2-BC34-6A13-657C-7C3CBA1493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b="7982"/>
          <a:stretch>
            <a:fillRect/>
          </a:stretch>
        </p:blipFill>
        <p:spPr/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164BC77-97F6-229B-09AE-48B543D27D42}"/>
              </a:ext>
            </a:extLst>
          </p:cNvPr>
          <p:cNvSpPr/>
          <p:nvPr/>
        </p:nvSpPr>
        <p:spPr>
          <a:xfrm>
            <a:off x="0" y="3071446"/>
            <a:ext cx="6359066" cy="2743200"/>
          </a:xfrm>
          <a:prstGeom prst="roundRect">
            <a:avLst>
              <a:gd name="adj" fmla="val 77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846E4-62E1-D40F-4D4A-7C52BB5C87CD}"/>
              </a:ext>
            </a:extLst>
          </p:cNvPr>
          <p:cNvSpPr txBox="1"/>
          <p:nvPr/>
        </p:nvSpPr>
        <p:spPr>
          <a:xfrm>
            <a:off x="382638" y="4182439"/>
            <a:ext cx="4889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Roboto" panose="02000000000000000000" pitchFamily="2" charset="0"/>
              </a:rPr>
              <a:t>What to consider: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312A-D0B0-931A-43EC-97C0E92B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88"/>
    </mc:Choice>
    <mc:Fallback xmlns="">
      <p:transition advTm="1198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499E0-E409-6EEB-55E0-B7DF8BE49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22242-EDFA-79BC-78D0-9A6EF6D5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A761C5-5CA1-A94D-94CC-4C7211FC8F2A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3: </a:t>
            </a:r>
            <a:r>
              <a:rPr lang="nl-BE" altLang="en-US" sz="3200" dirty="0" err="1"/>
              <a:t>tblite</a:t>
            </a:r>
            <a:endParaRPr lang="pl-PL" altLang="en-US" sz="3200" dirty="0"/>
          </a:p>
        </p:txBody>
      </p:sp>
      <p:sp>
        <p:nvSpPr>
          <p:cNvPr id="3" name="Rechthoek: afgeronde hoeken 8">
            <a:extLst>
              <a:ext uri="{FF2B5EF4-FFF2-40B4-BE49-F238E27FC236}">
                <a16:creationId xmlns:a16="http://schemas.microsoft.com/office/drawing/2014/main" id="{0D514FAF-BBC2-FB16-8D40-056708DF29AF}"/>
              </a:ext>
            </a:extLst>
          </p:cNvPr>
          <p:cNvSpPr/>
          <p:nvPr/>
        </p:nvSpPr>
        <p:spPr>
          <a:xfrm>
            <a:off x="701723" y="1872921"/>
            <a:ext cx="8327977" cy="4233139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5" name="Rechthoek: afgeronde hoeken 16">
            <a:extLst>
              <a:ext uri="{FF2B5EF4-FFF2-40B4-BE49-F238E27FC236}">
                <a16:creationId xmlns:a16="http://schemas.microsoft.com/office/drawing/2014/main" id="{E78417C7-4731-AEB1-8C7F-E068D5398999}"/>
              </a:ext>
            </a:extLst>
          </p:cNvPr>
          <p:cNvSpPr/>
          <p:nvPr/>
        </p:nvSpPr>
        <p:spPr>
          <a:xfrm>
            <a:off x="774368" y="1920773"/>
            <a:ext cx="8727771" cy="4233139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 project /dev/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shm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/eb-64437147/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/0.3.0/intel-2022a/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easybuild_obj</a:t>
            </a:r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Start  1: C-API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1/22 Test  #1: C-API ............................   Passed    0.31 sec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Start  2: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cgto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-ortho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2/22 Test  #2: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cgto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-ortho ................   Passed    0.04 sec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Start  3: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/coulomb-charge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3/22 Test  #3: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/coulomb-charge ............   Passed    0.51 sec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Start  4: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/coulomb-multipole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4/22 Test  #4: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/coulomb-multipole .........   Passed    0.43 sec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Start  5: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/fit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5/22 Test  #5: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/fit .......................   Passed    0.03 sec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Start  6: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/gfn1-xtb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6/22 Test  #6: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/gfn1-xtb ..................   Passed    0.22 sec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Start  7: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/gfn2-xtb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7/22 Test  #7: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/gfn2-xtb ..................   Passed    0.38 sec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    Start  8: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hamiltonian</a:t>
            </a:r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8/22 Test  #8: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hamiltonian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...............   Passed    0.03 sec</a:t>
            </a:r>
            <a:b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901B74-2ECB-DAC5-7839-D503DA4B0331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916945" cy="492671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Example installation commands: </a:t>
            </a:r>
            <a:r>
              <a:rPr lang="en-US" dirty="0" err="1"/>
              <a:t>testsuite</a:t>
            </a:r>
            <a:r>
              <a:rPr lang="en-US" dirty="0"/>
              <a:t> output</a:t>
            </a:r>
          </a:p>
        </p:txBody>
      </p:sp>
    </p:spTree>
    <p:extLst>
      <p:ext uri="{BB962C8B-B14F-4D97-AF65-F5344CB8AC3E}">
        <p14:creationId xmlns:p14="http://schemas.microsoft.com/office/powerpoint/2010/main" val="16481330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E7EC-FF08-E588-1CF1-9C6BB8697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B2406-F911-8977-7EC4-EB5A928D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05ADAD-4450-5328-4DB2-6099D280C195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916945" cy="492671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Example installation commands: </a:t>
            </a:r>
            <a:r>
              <a:rPr lang="en-US" dirty="0" err="1"/>
              <a:t>Miniconda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CF7BC7E-DC05-22EA-0E4C-00BBC55D5878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3: </a:t>
            </a:r>
            <a:r>
              <a:rPr lang="nl-BE" altLang="en-US" sz="3200" dirty="0" err="1"/>
              <a:t>tblite</a:t>
            </a:r>
            <a:endParaRPr lang="pl-PL" altLang="en-US" sz="3200" dirty="0"/>
          </a:p>
        </p:txBody>
      </p:sp>
      <p:sp>
        <p:nvSpPr>
          <p:cNvPr id="3" name="Rechthoek: afgeronde hoeken 8">
            <a:extLst>
              <a:ext uri="{FF2B5EF4-FFF2-40B4-BE49-F238E27FC236}">
                <a16:creationId xmlns:a16="http://schemas.microsoft.com/office/drawing/2014/main" id="{35D58DEC-A2F4-B08E-8D2C-A65D30F9B2EE}"/>
              </a:ext>
            </a:extLst>
          </p:cNvPr>
          <p:cNvSpPr/>
          <p:nvPr/>
        </p:nvSpPr>
        <p:spPr>
          <a:xfrm>
            <a:off x="701724" y="1872921"/>
            <a:ext cx="9850452" cy="2534487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5" name="Rechthoek: afgeronde hoeken 16">
            <a:extLst>
              <a:ext uri="{FF2B5EF4-FFF2-40B4-BE49-F238E27FC236}">
                <a16:creationId xmlns:a16="http://schemas.microsoft.com/office/drawing/2014/main" id="{4735D8F4-5EEE-E3D8-AF5B-8B70A4EB0B37}"/>
              </a:ext>
            </a:extLst>
          </p:cNvPr>
          <p:cNvSpPr/>
          <p:nvPr/>
        </p:nvSpPr>
        <p:spPr>
          <a:xfrm>
            <a:off x="774369" y="1920773"/>
            <a:ext cx="9677223" cy="2605507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conda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create -n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-c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conda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-forge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tblite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=0.3.0 "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libblas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=*=*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mkl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"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source activate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testenv</a:t>
            </a:r>
            <a:endParaRPr lang="en-US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# switching to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OpenBLAS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conda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install "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libblas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=*=*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openblas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"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# switching to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Netlib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: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conda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install "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libblas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=*=*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netlib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148042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515CE-1C84-33FB-CD3F-E66EEC35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FB16F5-CCD0-1AC6-6A3F-C37BC03F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F2238-CC88-9140-D2E0-42311ECB5265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916945" cy="492671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Microarchitecture optimizations and linear algebra library are indeed important: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0CE9DF-5BAE-5440-9311-38A22EE16C4D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3: </a:t>
            </a:r>
            <a:r>
              <a:rPr lang="nl-BE" altLang="en-US" sz="3200" dirty="0" err="1"/>
              <a:t>tblite</a:t>
            </a:r>
            <a:endParaRPr lang="pl-PL" altLang="en-US" sz="3200" dirty="0"/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133D9C76-AC8E-DE34-E3AC-770065C6E02E}"/>
              </a:ext>
            </a:extLst>
          </p:cNvPr>
          <p:cNvGraphicFramePr>
            <a:graphicFrameLocks noGrp="1"/>
          </p:cNvGraphicFramePr>
          <p:nvPr/>
        </p:nvGraphicFramePr>
        <p:xfrm>
          <a:off x="884395" y="1964817"/>
          <a:ext cx="9726455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230">
                  <a:extLst>
                    <a:ext uri="{9D8B030D-6E8A-4147-A177-3AD203B41FA5}">
                      <a16:colId xmlns:a16="http://schemas.microsoft.com/office/drawing/2014/main" val="3353346003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1383551144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val="229295061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708790750"/>
                    </a:ext>
                  </a:extLst>
                </a:gridCol>
              </a:tblGrid>
              <a:tr h="637981">
                <a:tc>
                  <a:txBody>
                    <a:bodyPr/>
                    <a:lstStyle/>
                    <a:p>
                      <a:pPr algn="l"/>
                      <a:r>
                        <a:rPr lang="nl-BE" sz="21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volume</a:t>
                      </a:r>
                      <a:br>
                        <a:rPr lang="en-US" sz="2100" dirty="0"/>
                      </a:br>
                      <a:r>
                        <a:rPr lang="en-US" sz="2100" dirty="0"/>
                        <a:t>(MB)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BLAS &amp; LAPACK provider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speed</a:t>
                      </a:r>
                      <a:br>
                        <a:rPr lang="en-US" sz="2100" dirty="0"/>
                      </a:br>
                      <a:r>
                        <a:rPr lang="en-US" sz="2100" dirty="0"/>
                        <a:t>(</a:t>
                      </a:r>
                      <a:r>
                        <a:rPr lang="en-US" sz="2100" dirty="0" err="1"/>
                        <a:t>a.u</a:t>
                      </a:r>
                      <a:r>
                        <a:rPr lang="en-US" sz="2100" dirty="0"/>
                        <a:t>.)</a:t>
                      </a:r>
                      <a:endParaRPr lang="nl-B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92303"/>
                  </a:ext>
                </a:extLst>
              </a:tr>
              <a:tr h="358865"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From source (central + local modules)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30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Intel MKL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100</a:t>
                      </a:r>
                      <a:endParaRPr lang="nl-B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31121"/>
                  </a:ext>
                </a:extLst>
              </a:tr>
              <a:tr h="358865">
                <a:tc>
                  <a:txBody>
                    <a:bodyPr/>
                    <a:lstStyle/>
                    <a:p>
                      <a:pPr algn="l"/>
                      <a:r>
                        <a:rPr lang="en-US" sz="2100" dirty="0"/>
                        <a:t>From source (central + local modules)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30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err="1"/>
                        <a:t>OpenBLAS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93</a:t>
                      </a:r>
                      <a:endParaRPr lang="nl-B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38437"/>
                  </a:ext>
                </a:extLst>
              </a:tr>
              <a:tr h="358865">
                <a:tc>
                  <a:txBody>
                    <a:bodyPr/>
                    <a:lstStyle/>
                    <a:p>
                      <a:pPr algn="l"/>
                      <a:r>
                        <a:rPr lang="nl-BE" sz="2100" dirty="0" err="1"/>
                        <a:t>Miniconda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670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Intel MKL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83</a:t>
                      </a:r>
                      <a:endParaRPr lang="nl-B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79092"/>
                  </a:ext>
                </a:extLst>
              </a:tr>
              <a:tr h="358865">
                <a:tc>
                  <a:txBody>
                    <a:bodyPr/>
                    <a:lstStyle/>
                    <a:p>
                      <a:pPr algn="l"/>
                      <a:r>
                        <a:rPr lang="nl-BE" sz="2100" dirty="0" err="1"/>
                        <a:t>Miniconda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670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err="1"/>
                        <a:t>OpenBLAS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80</a:t>
                      </a:r>
                      <a:endParaRPr lang="nl-B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86365"/>
                  </a:ext>
                </a:extLst>
              </a:tr>
              <a:tr h="358865">
                <a:tc>
                  <a:txBody>
                    <a:bodyPr/>
                    <a:lstStyle/>
                    <a:p>
                      <a:pPr algn="l"/>
                      <a:r>
                        <a:rPr lang="nl-BE" sz="2100" dirty="0" err="1"/>
                        <a:t>Miniconda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670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 err="1"/>
                        <a:t>Netlib</a:t>
                      </a:r>
                      <a:endParaRPr lang="nl-BE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100" dirty="0"/>
                        <a:t>38</a:t>
                      </a:r>
                      <a:endParaRPr lang="nl-BE" sz="2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10163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8590CE4D-72A3-15E6-A559-45B0F720D2E6}"/>
              </a:ext>
            </a:extLst>
          </p:cNvPr>
          <p:cNvSpPr txBox="1">
            <a:spLocks noChangeArrowheads="1"/>
          </p:cNvSpPr>
          <p:nvPr/>
        </p:nvSpPr>
        <p:spPr>
          <a:xfrm>
            <a:off x="960595" y="5026545"/>
            <a:ext cx="9341645" cy="105116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dirty="0"/>
              <a:t>Single-point calculation (energy + gradients) on a 64-atom Si crystal with GFN1-xTB,</a:t>
            </a:r>
            <a:br>
              <a:rPr lang="en-US" dirty="0"/>
            </a:br>
            <a:r>
              <a:rPr lang="en-US" dirty="0"/>
              <a:t>three SCF iterations, on an Intel </a:t>
            </a:r>
            <a:r>
              <a:rPr lang="en-US" dirty="0" err="1"/>
              <a:t>Icelake</a:t>
            </a:r>
            <a:r>
              <a:rPr lang="en-US" dirty="0"/>
              <a:t> CPU (single core), after warmup</a:t>
            </a:r>
          </a:p>
        </p:txBody>
      </p:sp>
    </p:spTree>
    <p:extLst>
      <p:ext uri="{BB962C8B-B14F-4D97-AF65-F5344CB8AC3E}">
        <p14:creationId xmlns:p14="http://schemas.microsoft.com/office/powerpoint/2010/main" val="1834118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8905C-1C5C-AE6F-F0E0-6F21DBC56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1C3F0-B8B4-B8B5-16CC-00A72DB3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F48A45-CF5D-49D3-F754-4E7703D21C44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916945" cy="2265813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BE" dirty="0" err="1"/>
              <a:t>Thermophysical</a:t>
            </a:r>
            <a:r>
              <a:rPr lang="nl-BE" dirty="0"/>
              <a:t> property </a:t>
            </a:r>
            <a:r>
              <a:rPr lang="nl-BE" dirty="0" err="1"/>
              <a:t>library</a:t>
            </a:r>
            <a:r>
              <a:rPr lang="nl-BE" dirty="0"/>
              <a:t> (C++) </a:t>
            </a:r>
            <a:r>
              <a:rPr lang="nl-BE" dirty="0" err="1"/>
              <a:t>with</a:t>
            </a:r>
            <a:r>
              <a:rPr lang="nl-BE" dirty="0"/>
              <a:t> e.g. Python </a:t>
            </a:r>
            <a:r>
              <a:rPr lang="nl-BE" dirty="0" err="1"/>
              <a:t>bindings</a:t>
            </a:r>
            <a:endParaRPr lang="nl-BE" dirty="0"/>
          </a:p>
          <a:p>
            <a:pPr>
              <a:lnSpc>
                <a:spcPct val="150000"/>
              </a:lnSpc>
            </a:pPr>
            <a:endParaRPr lang="nl-BE" dirty="0"/>
          </a:p>
          <a:p>
            <a:pPr>
              <a:lnSpc>
                <a:spcPct val="150000"/>
              </a:lnSpc>
            </a:pPr>
            <a:endParaRPr lang="en-US" sz="2100" dirty="0">
              <a:ea typeface="Open Sans Extrabold"/>
              <a:cs typeface="Open Sans Extra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FE17C3-1406-7C8E-FA09-1D38BE2121EB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4: </a:t>
            </a:r>
            <a:r>
              <a:rPr lang="en-US" altLang="en-US" sz="3200" dirty="0" err="1"/>
              <a:t>CoolProp</a:t>
            </a:r>
            <a:endParaRPr lang="pl-PL" alt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F2B1CC-E33C-82AA-EEE8-B78CB59E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1" y="2042108"/>
            <a:ext cx="4216224" cy="34462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4EE086-8D74-B2A5-19F1-D397D6F080E2}"/>
              </a:ext>
            </a:extLst>
          </p:cNvPr>
          <p:cNvSpPr txBox="1"/>
          <p:nvPr/>
        </p:nvSpPr>
        <p:spPr>
          <a:xfrm>
            <a:off x="937761" y="5741668"/>
            <a:ext cx="10196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400" dirty="0"/>
              <a:t>Bell I., </a:t>
            </a:r>
            <a:r>
              <a:rPr lang="en-US" sz="1400" dirty="0" err="1"/>
              <a:t>CoolProp</a:t>
            </a:r>
            <a:r>
              <a:rPr lang="en-US" sz="1400" dirty="0"/>
              <a:t>: An Open-Source Reference-Quality Thermophysical Property Library ; </a:t>
            </a:r>
            <a:r>
              <a:rPr lang="nl-BE" sz="1400" dirty="0"/>
              <a:t>http://www.coolprop.org/v4/_static/poster.pdf</a:t>
            </a:r>
          </a:p>
        </p:txBody>
      </p:sp>
    </p:spTree>
    <p:extLst>
      <p:ext uri="{BB962C8B-B14F-4D97-AF65-F5344CB8AC3E}">
        <p14:creationId xmlns:p14="http://schemas.microsoft.com/office/powerpoint/2010/main" val="3761844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1CB96-ED3C-E2FD-1C61-DDB84B187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: afgeronde hoeken 8">
            <a:extLst>
              <a:ext uri="{FF2B5EF4-FFF2-40B4-BE49-F238E27FC236}">
                <a16:creationId xmlns:a16="http://schemas.microsoft.com/office/drawing/2014/main" id="{B8E4758D-4BA3-24B3-C954-5E0F31724131}"/>
              </a:ext>
            </a:extLst>
          </p:cNvPr>
          <p:cNvSpPr/>
          <p:nvPr/>
        </p:nvSpPr>
        <p:spPr>
          <a:xfrm>
            <a:off x="706028" y="3493008"/>
            <a:ext cx="9850452" cy="707517"/>
          </a:xfrm>
          <a:prstGeom prst="roundRect">
            <a:avLst>
              <a:gd name="adj" fmla="val 13675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7" name="Rechthoek: afgeronde hoeken 8">
            <a:extLst>
              <a:ext uri="{FF2B5EF4-FFF2-40B4-BE49-F238E27FC236}">
                <a16:creationId xmlns:a16="http://schemas.microsoft.com/office/drawing/2014/main" id="{510758C7-C26B-21B6-3636-4FC0A9C1D858}"/>
              </a:ext>
            </a:extLst>
          </p:cNvPr>
          <p:cNvSpPr/>
          <p:nvPr/>
        </p:nvSpPr>
        <p:spPr>
          <a:xfrm>
            <a:off x="706028" y="4347673"/>
            <a:ext cx="9850452" cy="1766798"/>
          </a:xfrm>
          <a:prstGeom prst="roundRect">
            <a:avLst>
              <a:gd name="adj" fmla="val 4902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CE7EBC-FA3C-A62A-C491-F4A99372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EDB0E7-BE49-8D5D-9E5F-C6CC438329E0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0916945" cy="2265813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BE" dirty="0" err="1"/>
              <a:t>Thermophysical</a:t>
            </a:r>
            <a:r>
              <a:rPr lang="nl-BE" dirty="0"/>
              <a:t> property </a:t>
            </a:r>
            <a:r>
              <a:rPr lang="nl-BE" dirty="0" err="1"/>
              <a:t>library</a:t>
            </a:r>
            <a:r>
              <a:rPr lang="nl-BE" dirty="0"/>
              <a:t> (C++) </a:t>
            </a:r>
            <a:r>
              <a:rPr lang="nl-BE" dirty="0" err="1"/>
              <a:t>with</a:t>
            </a:r>
            <a:r>
              <a:rPr lang="nl-BE" dirty="0"/>
              <a:t> e.g. Python </a:t>
            </a:r>
            <a:r>
              <a:rPr lang="nl-BE" dirty="0" err="1"/>
              <a:t>bindings</a:t>
            </a:r>
            <a:endParaRPr lang="nl-BE" dirty="0"/>
          </a:p>
          <a:p>
            <a:pPr>
              <a:lnSpc>
                <a:spcPct val="150000"/>
              </a:lnSpc>
            </a:pPr>
            <a:r>
              <a:rPr lang="nl-BE" dirty="0"/>
              <a:t>Here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illustrating</a:t>
            </a:r>
            <a:r>
              <a:rPr lang="nl-BE" dirty="0"/>
              <a:t> </a:t>
            </a:r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happens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installing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vsc-venv</a:t>
            </a:r>
            <a:r>
              <a:rPr lang="nl-BE" dirty="0"/>
              <a:t>:</a:t>
            </a:r>
          </a:p>
          <a:p>
            <a:pPr>
              <a:lnSpc>
                <a:spcPct val="150000"/>
              </a:lnSpc>
            </a:pPr>
            <a:endParaRPr lang="nl-BE" dirty="0"/>
          </a:p>
          <a:p>
            <a:pPr>
              <a:lnSpc>
                <a:spcPct val="150000"/>
              </a:lnSpc>
            </a:pPr>
            <a:endParaRPr lang="en-US" sz="2100" dirty="0">
              <a:ea typeface="Open Sans Extrabold"/>
              <a:cs typeface="Open Sans Extrabold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960420F-F33B-AB29-7086-1A8C78AA2757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/>
              <a:t>Example</a:t>
            </a:r>
            <a:r>
              <a:rPr lang="nl-BE" altLang="en-US" sz="3200" dirty="0"/>
              <a:t> 4: </a:t>
            </a:r>
            <a:r>
              <a:rPr lang="en-US" altLang="en-US" sz="3200" dirty="0" err="1"/>
              <a:t>CoolProp</a:t>
            </a:r>
            <a:endParaRPr lang="pl-PL" altLang="en-US" sz="3200" dirty="0"/>
          </a:p>
        </p:txBody>
      </p:sp>
      <p:sp>
        <p:nvSpPr>
          <p:cNvPr id="3" name="Rechthoek: afgeronde hoeken 8">
            <a:extLst>
              <a:ext uri="{FF2B5EF4-FFF2-40B4-BE49-F238E27FC236}">
                <a16:creationId xmlns:a16="http://schemas.microsoft.com/office/drawing/2014/main" id="{3BDC29A9-745E-D52C-DCD8-888020D09F16}"/>
              </a:ext>
            </a:extLst>
          </p:cNvPr>
          <p:cNvSpPr/>
          <p:nvPr/>
        </p:nvSpPr>
        <p:spPr>
          <a:xfrm>
            <a:off x="719998" y="2399393"/>
            <a:ext cx="9850452" cy="965600"/>
          </a:xfrm>
          <a:prstGeom prst="roundRect">
            <a:avLst>
              <a:gd name="adj" fmla="val 966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5" name="Rechthoek: afgeronde hoeken 16">
            <a:extLst>
              <a:ext uri="{FF2B5EF4-FFF2-40B4-BE49-F238E27FC236}">
                <a16:creationId xmlns:a16="http://schemas.microsoft.com/office/drawing/2014/main" id="{E03D7C82-F5F1-AAA0-B614-86CD4C163DE4}"/>
              </a:ext>
            </a:extLst>
          </p:cNvPr>
          <p:cNvSpPr/>
          <p:nvPr/>
        </p:nvSpPr>
        <p:spPr>
          <a:xfrm>
            <a:off x="792643" y="2351994"/>
            <a:ext cx="9677223" cy="4127602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cat modules.txt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Python/3.12.3-GCCcore-13.3.0</a:t>
            </a:r>
          </a:p>
          <a:p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Boost/1.85.0-GCC-13.3.0</a:t>
            </a:r>
          </a:p>
          <a:p>
            <a:endParaRPr lang="en-US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cat requirements.txt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coolprop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==6.7.0 --no-binary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coolprop</a:t>
            </a:r>
            <a:endParaRPr lang="en-US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module load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vsc-venv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/1.0.6</a:t>
            </a:r>
          </a:p>
          <a:p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source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vsc-venv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--help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source 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vsc-venv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-r requirements.txt -m modules.txt --activate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 (builds a wheel and installs it)</a:t>
            </a: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b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ls ./</a:t>
            </a:r>
            <a:r>
              <a:rPr lang="en-US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venvs</a:t>
            </a:r>
            <a:r>
              <a: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/venv-rocky8-icelake/</a:t>
            </a:r>
          </a:p>
        </p:txBody>
      </p:sp>
    </p:spTree>
    <p:extLst>
      <p:ext uri="{BB962C8B-B14F-4D97-AF65-F5344CB8AC3E}">
        <p14:creationId xmlns:p14="http://schemas.microsoft.com/office/powerpoint/2010/main" val="1255933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A6259-3AC3-87CF-F12C-4E779EA68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286F04-AC1B-70FE-D749-1E89202A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BE1F7D-6C03-CFD7-879D-4714C8F6587D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>
                <a:ea typeface="Open Sans Extrabold"/>
                <a:cs typeface="Open Sans Extrabold"/>
              </a:rPr>
              <a:t>Example</a:t>
            </a:r>
            <a:r>
              <a:rPr lang="nl-BE" altLang="en-US" sz="3200" dirty="0">
                <a:ea typeface="Open Sans Extrabold"/>
                <a:cs typeface="Open Sans Extrabold"/>
              </a:rPr>
              <a:t> 5: </a:t>
            </a:r>
            <a:r>
              <a:rPr lang="nl-BE" sz="3200" dirty="0">
                <a:ea typeface="+mj-lt"/>
                <a:cs typeface="+mj-lt"/>
              </a:rPr>
              <a:t>mlr3</a:t>
            </a:r>
            <a:endParaRPr lang="pl-PL" altLang="en-US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008C3DF-E497-B497-C379-B9DF5AB8DA72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423987"/>
            <a:ext cx="10742845" cy="4624434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i="1" dirty="0">
                <a:ea typeface="Open Sans Extrabold"/>
                <a:cs typeface="Open Sans Extrabold"/>
              </a:rPr>
              <a:t>“mlr3” is an R package that provides a generic, object-oriented, and extensible framework for various Machine Learning applications.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>
                <a:ea typeface="Open Sans Extrabold"/>
                <a:cs typeface="Open Sans Extrabold"/>
              </a:rPr>
            </a:br>
            <a:r>
              <a:rPr lang="en-US" dirty="0">
                <a:ea typeface="Open Sans Extrabold"/>
                <a:cs typeface="Open Sans Extrabold"/>
              </a:rPr>
              <a:t>For our hypothetical use case we want to use mlr3 to </a:t>
            </a:r>
            <a:br>
              <a:rPr lang="en-US" dirty="0">
                <a:ea typeface="Open Sans Extrabold"/>
                <a:cs typeface="Open Sans Extrabold"/>
              </a:rPr>
            </a:br>
            <a:r>
              <a:rPr lang="en-US" dirty="0">
                <a:ea typeface="Open Sans Extrabold"/>
                <a:cs typeface="Open Sans Extrabold"/>
              </a:rPr>
              <a:t>build a decision tree.</a:t>
            </a:r>
            <a:br>
              <a:rPr lang="en-US" dirty="0">
                <a:ea typeface="Open Sans Extrabold"/>
                <a:cs typeface="Open Sans Extrabold"/>
              </a:rPr>
            </a:br>
            <a:br>
              <a:rPr lang="en-US" dirty="0">
                <a:ea typeface="Open Sans Extrabold"/>
                <a:cs typeface="Open Sans Extrabold"/>
              </a:rPr>
            </a:br>
            <a:br>
              <a:rPr lang="en-US" dirty="0">
                <a:ea typeface="Open Sans Extrabold"/>
                <a:cs typeface="Open Sans Extrabold"/>
              </a:rPr>
            </a:br>
            <a:br>
              <a:rPr lang="en-US" dirty="0">
                <a:ea typeface="Open Sans Extrabold"/>
                <a:cs typeface="Open Sans Extrabold"/>
              </a:rPr>
            </a:b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</a:rPr>
              <a:t>This package is not part of the base R modules, nor is it included in R-bundle-CRAN. </a:t>
            </a:r>
            <a:br>
              <a:rPr lang="en-US" dirty="0">
                <a:ea typeface="Open Sans Extrabold"/>
                <a:cs typeface="Open Sans Extrabold"/>
              </a:rPr>
            </a:br>
            <a:br>
              <a:rPr lang="en-US" dirty="0">
                <a:ea typeface="Open Sans Extrabold"/>
                <a:cs typeface="Open Sans Extrabold"/>
              </a:rPr>
            </a:br>
            <a:r>
              <a:rPr lang="en-US" dirty="0">
                <a:ea typeface="Open Sans Extrabold"/>
                <a:cs typeface="Open Sans Extrabold"/>
              </a:rPr>
              <a:t>This means we will have to install mlr3 ourselves.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Open Sans Extrabold"/>
              <a:cs typeface="Open Sans Extra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1F2186-D114-1DCC-66CD-6636C8FE3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069" b="98417" l="0" r="96404">
                        <a14:foregroundMark x1="3596" y1="6596" x2="3596" y2="6596"/>
                        <a14:foregroundMark x1="15214" y1="15303" x2="15214" y2="15303"/>
                        <a14:foregroundMark x1="19087" y1="15303" x2="19087" y2="15303"/>
                        <a14:foregroundMark x1="19917" y1="25330" x2="19917" y2="25330"/>
                        <a14:foregroundMark x1="13140" y1="22164" x2="13140" y2="22164"/>
                        <a14:foregroundMark x1="6224" y1="23483" x2="6224" y2="23483"/>
                        <a14:foregroundMark x1="6362" y1="40106" x2="6362" y2="40106"/>
                        <a14:foregroundMark x1="138" y1="7388" x2="138" y2="7388"/>
                        <a14:foregroundMark x1="14385" y1="41161" x2="14385" y2="41161"/>
                        <a14:foregroundMark x1="19364" y1="39314" x2="19364" y2="39314"/>
                        <a14:foregroundMark x1="28631" y1="68865" x2="28631" y2="68865"/>
                        <a14:foregroundMark x1="29876" y1="97889" x2="29876" y2="97889"/>
                        <a14:foregroundMark x1="56846" y1="98417" x2="56846" y2="98417"/>
                        <a14:foregroundMark x1="46750" y1="98153" x2="46750" y2="98153"/>
                        <a14:foregroundMark x1="74274" y1="82322" x2="74274" y2="82322"/>
                        <a14:foregroundMark x1="85892" y1="83905" x2="85892" y2="83905"/>
                        <a14:foregroundMark x1="96404" y1="59367" x2="96404" y2="59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412" y="303027"/>
            <a:ext cx="1624074" cy="851347"/>
          </a:xfrm>
          <a:prstGeom prst="rect">
            <a:avLst/>
          </a:prstGeom>
          <a:noFill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F901B24-A189-15A2-2F41-B9D2A85BBD13}"/>
              </a:ext>
            </a:extLst>
          </p:cNvPr>
          <p:cNvGrpSpPr/>
          <p:nvPr/>
        </p:nvGrpSpPr>
        <p:grpSpPr>
          <a:xfrm>
            <a:off x="7019329" y="2234502"/>
            <a:ext cx="4382158" cy="2432453"/>
            <a:chOff x="7019329" y="2234502"/>
            <a:chExt cx="4382158" cy="2432453"/>
          </a:xfrm>
        </p:grpSpPr>
        <p:pic>
          <p:nvPicPr>
            <p:cNvPr id="1026" name="Picture 2" descr="Machine Learning cơ bản">
              <a:extLst>
                <a:ext uri="{FF2B5EF4-FFF2-40B4-BE49-F238E27FC236}">
                  <a16:creationId xmlns:a16="http://schemas.microsoft.com/office/drawing/2014/main" id="{E92D087B-99E5-D6EF-1EC7-0195AC962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9329" y="2234502"/>
              <a:ext cx="4382157" cy="2063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4AEB5E-B6D8-4567-D848-B41CD063C8B7}"/>
                </a:ext>
              </a:extLst>
            </p:cNvPr>
            <p:cNvSpPr txBox="1"/>
            <p:nvPr/>
          </p:nvSpPr>
          <p:spPr>
            <a:xfrm>
              <a:off x="7019329" y="4359178"/>
              <a:ext cx="43821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US" sz="1400" i="1" dirty="0">
                  <a:solidFill>
                    <a:srgbClr val="C2C5C8"/>
                  </a:solidFill>
                  <a:ea typeface="Open Sans Extrabold"/>
                  <a:cs typeface="Open Sans Extrabold"/>
                </a:rPr>
                <a:t>https://machinelearningcoban.com/2018/01/14/id3/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9231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C96AE-0E0B-BEC1-5C35-B2037D6CC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BB7AA-C8BD-842D-6AD2-4E1679BF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66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347BBA-E19A-1028-22D9-87E927136E9B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>
                <a:ea typeface="Open Sans Extrabold"/>
                <a:cs typeface="Open Sans Extrabold"/>
              </a:rPr>
              <a:t>Example</a:t>
            </a:r>
            <a:r>
              <a:rPr lang="nl-BE" altLang="en-US" sz="3200" dirty="0">
                <a:ea typeface="Open Sans Extrabold"/>
                <a:cs typeface="Open Sans Extrabold"/>
              </a:rPr>
              <a:t> 5: </a:t>
            </a:r>
            <a:r>
              <a:rPr lang="nl-BE" sz="3200" dirty="0">
                <a:ea typeface="+mj-lt"/>
                <a:cs typeface="+mj-lt"/>
              </a:rPr>
              <a:t>mlr3</a:t>
            </a:r>
            <a:endParaRPr lang="pl-PL" altLang="en-US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E0F427-9EBC-70F4-610E-54CEDD10DFBF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423987"/>
            <a:ext cx="10742845" cy="4624434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ea typeface="Open Sans Extrabold"/>
                <a:cs typeface="Open Sans Extrabold"/>
              </a:rPr>
              <a:t>mlr3 is a high-level, lightweight (3.8M) interface with minimal dependencies</a:t>
            </a:r>
            <a:br>
              <a:rPr lang="en-US" dirty="0"/>
            </a:br>
            <a:r>
              <a:rPr lang="nl-BE" dirty="0" err="1">
                <a:ea typeface="Open Sans Extrabold"/>
                <a:cs typeface="Open Sans Extrabold"/>
                <a:hlinkClick r:id="rId2"/>
              </a:rPr>
              <a:t>Dependencies</a:t>
            </a:r>
            <a:r>
              <a:rPr lang="nl-BE" dirty="0">
                <a:ea typeface="Open Sans Extrabold"/>
                <a:cs typeface="Open Sans Extrabold"/>
                <a:hlinkClick r:id="rId2"/>
              </a:rPr>
              <a:t> – </a:t>
            </a:r>
            <a:r>
              <a:rPr lang="nl-BE" dirty="0" err="1">
                <a:ea typeface="Open Sans Extrabold"/>
                <a:cs typeface="Open Sans Extrabold"/>
                <a:hlinkClick r:id="rId2"/>
              </a:rPr>
              <a:t>mlr-org</a:t>
            </a:r>
            <a:endParaRPr lang="en-US" dirty="0">
              <a:ea typeface="Open Sans Extrabold"/>
              <a:cs typeface="Open Sans Extrabold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Open Sans Extrabold"/>
                <a:cs typeface="Open Sans Extrabold"/>
              </a:rPr>
              <a:t>performance depends on the choice of backend learner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Open Sans Extrabold"/>
                <a:cs typeface="Open Sans Extrabold"/>
              </a:rPr>
              <a:t>for the purpose of building a decision tree, “</a:t>
            </a:r>
            <a:r>
              <a:rPr lang="en-US" dirty="0" err="1">
                <a:ea typeface="Open Sans Extrabold"/>
                <a:cs typeface="Open Sans Extrabold"/>
              </a:rPr>
              <a:t>rpart</a:t>
            </a:r>
            <a:r>
              <a:rPr lang="en-US" dirty="0">
                <a:ea typeface="Open Sans Extrabold"/>
                <a:cs typeface="Open Sans Extrabold"/>
              </a:rPr>
              <a:t>” would be a suitable learner on CPU</a:t>
            </a:r>
            <a:br>
              <a:rPr lang="en-US" dirty="0"/>
            </a:br>
            <a:br>
              <a:rPr lang="en-US" dirty="0"/>
            </a:b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Open Sans Extrabold"/>
              <a:cs typeface="Open Sans Extra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EC00AD-081A-956A-6918-30C5E6839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69" b="98417" l="0" r="96404">
                        <a14:foregroundMark x1="3596" y1="6596" x2="3596" y2="6596"/>
                        <a14:foregroundMark x1="15214" y1="15303" x2="15214" y2="15303"/>
                        <a14:foregroundMark x1="19087" y1="15303" x2="19087" y2="15303"/>
                        <a14:foregroundMark x1="19917" y1="25330" x2="19917" y2="25330"/>
                        <a14:foregroundMark x1="13140" y1="22164" x2="13140" y2="22164"/>
                        <a14:foregroundMark x1="6224" y1="23483" x2="6224" y2="23483"/>
                        <a14:foregroundMark x1="6362" y1="40106" x2="6362" y2="40106"/>
                        <a14:foregroundMark x1="138" y1="7388" x2="138" y2="7388"/>
                        <a14:foregroundMark x1="14385" y1="41161" x2="14385" y2="41161"/>
                        <a14:foregroundMark x1="19364" y1="39314" x2="19364" y2="39314"/>
                        <a14:foregroundMark x1="28631" y1="68865" x2="28631" y2="68865"/>
                        <a14:foregroundMark x1="29876" y1="97889" x2="29876" y2="97889"/>
                        <a14:foregroundMark x1="56846" y1="98417" x2="56846" y2="98417"/>
                        <a14:foregroundMark x1="46750" y1="98153" x2="46750" y2="98153"/>
                        <a14:foregroundMark x1="74274" y1="82322" x2="74274" y2="82322"/>
                        <a14:foregroundMark x1="85892" y1="83905" x2="85892" y2="83905"/>
                        <a14:foregroundMark x1="96404" y1="59367" x2="96404" y2="59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412" y="303027"/>
            <a:ext cx="1624074" cy="851347"/>
          </a:xfrm>
          <a:prstGeom prst="rect">
            <a:avLst/>
          </a:prstGeom>
          <a:noFill/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4F1ED46-9DD4-E1FD-AE91-77B2123B6E74}"/>
              </a:ext>
            </a:extLst>
          </p:cNvPr>
          <p:cNvGrpSpPr/>
          <p:nvPr/>
        </p:nvGrpSpPr>
        <p:grpSpPr>
          <a:xfrm>
            <a:off x="729157" y="3527125"/>
            <a:ext cx="10044000" cy="786625"/>
            <a:chOff x="738301" y="5319349"/>
            <a:chExt cx="10044000" cy="786625"/>
          </a:xfrm>
        </p:grpSpPr>
        <p:sp>
          <p:nvSpPr>
            <p:cNvPr id="3" name="Rechthoek: afgeronde hoeken 33">
              <a:extLst>
                <a:ext uri="{FF2B5EF4-FFF2-40B4-BE49-F238E27FC236}">
                  <a16:creationId xmlns:a16="http://schemas.microsoft.com/office/drawing/2014/main" id="{94A01F1A-A5B4-3841-8005-BD8ED7ABDBF8}"/>
                </a:ext>
              </a:extLst>
            </p:cNvPr>
            <p:cNvSpPr/>
            <p:nvPr/>
          </p:nvSpPr>
          <p:spPr>
            <a:xfrm>
              <a:off x="1160185" y="5321157"/>
              <a:ext cx="9622116" cy="761655"/>
            </a:xfrm>
            <a:prstGeom prst="roundRect">
              <a:avLst>
                <a:gd name="adj" fmla="val 10299"/>
              </a:avLst>
            </a:prstGeom>
            <a:solidFill>
              <a:schemeClr val="bg2">
                <a:lumMod val="95000"/>
              </a:schemeClr>
            </a:solidFill>
            <a:ln w="34925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0000" lvl="2"/>
              <a:r>
                <a:rPr lang="en-US" sz="2100" dirty="0">
                  <a:solidFill>
                    <a:schemeClr val="tx1"/>
                  </a:solidFill>
                </a:rPr>
                <a:t>Many learners are included in R-bundle-CRAN but likely without CUDA support.</a:t>
              </a:r>
            </a:p>
          </p:txBody>
        </p:sp>
        <p:pic>
          <p:nvPicPr>
            <p:cNvPr id="4" name="Afbeelding 6" descr="Afbeelding met tekst, teken, clipart&#10;&#10;Automatisch gegenereerde beschrijving">
              <a:extLst>
                <a:ext uri="{FF2B5EF4-FFF2-40B4-BE49-F238E27FC236}">
                  <a16:creationId xmlns:a16="http://schemas.microsoft.com/office/drawing/2014/main" id="{9D5230A2-2387-8414-2015-4638FFD95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8301" y="5319349"/>
              <a:ext cx="862055" cy="786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72688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D274B-8A1B-1F76-FF22-113EF47B8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8C22CD-8B83-BF33-8D96-C3375B30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8903EF-0275-1543-EC19-770C4E659A8C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>
                <a:ea typeface="Open Sans Extrabold"/>
                <a:cs typeface="Open Sans Extrabold"/>
              </a:rPr>
              <a:t>Example</a:t>
            </a:r>
            <a:r>
              <a:rPr lang="nl-BE" altLang="en-US" sz="3200" dirty="0">
                <a:ea typeface="Open Sans Extrabold"/>
                <a:cs typeface="Open Sans Extrabold"/>
              </a:rPr>
              <a:t> 5: mlr3</a:t>
            </a:r>
            <a:endParaRPr lang="pl-PL" altLang="en-US" sz="3200" dirty="0">
              <a:ea typeface="Open Sans Extrabold"/>
              <a:cs typeface="Open Sans Extrabol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EB0F8A-117C-B1F9-05F9-C92D3C872AAF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6414227" cy="2105897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</a:rPr>
              <a:t>Creating the RStudio Project:</a:t>
            </a:r>
            <a:endParaRPr lang="en-US" sz="1800" dirty="0">
              <a:latin typeface="Courier New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E86ADD-0BF2-202C-A125-3E75E853E6E3}"/>
              </a:ext>
            </a:extLst>
          </p:cNvPr>
          <p:cNvGrpSpPr/>
          <p:nvPr/>
        </p:nvGrpSpPr>
        <p:grpSpPr>
          <a:xfrm>
            <a:off x="7830108" y="657044"/>
            <a:ext cx="3900488" cy="4001545"/>
            <a:chOff x="7486650" y="657044"/>
            <a:chExt cx="3900488" cy="40015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AE97B3-25E0-DB1B-0E8B-29264223D8E6}"/>
                </a:ext>
              </a:extLst>
            </p:cNvPr>
            <p:cNvSpPr txBox="1"/>
            <p:nvPr/>
          </p:nvSpPr>
          <p:spPr>
            <a:xfrm>
              <a:off x="7486650" y="965270"/>
              <a:ext cx="3900488" cy="369331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>
                  <a:lumMod val="6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Version: 1.0</a:t>
              </a:r>
            </a:p>
            <a:p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RestoreWorkspace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No</a:t>
              </a:r>
            </a:p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SaveWorkspace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No</a:t>
              </a:r>
            </a:p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AlwaysSaveHistory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Default</a:t>
              </a:r>
            </a:p>
            <a:p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EnableCodeIndexing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Yes</a:t>
              </a:r>
            </a:p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UseSpacesForTab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Yes</a:t>
              </a:r>
            </a:p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NumSpacesForTab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4</a:t>
              </a:r>
            </a:p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Encoding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UTF-8</a:t>
              </a:r>
            </a:p>
            <a:p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RnwWeave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knitr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LaTeX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pdfLaTeX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D448B5-5F51-F31D-909D-F6CFA5CDEC5E}"/>
                </a:ext>
              </a:extLst>
            </p:cNvPr>
            <p:cNvSpPr txBox="1"/>
            <p:nvPr/>
          </p:nvSpPr>
          <p:spPr>
            <a:xfrm>
              <a:off x="9470935" y="657044"/>
              <a:ext cx="191470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400" err="1">
                  <a:latin typeface="Courier New"/>
                  <a:cs typeface="Courier New"/>
                </a:rPr>
                <a:t>MyRProject.Rproj</a:t>
              </a:r>
              <a:endParaRPr lang="en-US" err="1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2698E8-B611-66F2-658C-C1AF45D431EB}"/>
              </a:ext>
            </a:extLst>
          </p:cNvPr>
          <p:cNvGrpSpPr/>
          <p:nvPr/>
        </p:nvGrpSpPr>
        <p:grpSpPr>
          <a:xfrm>
            <a:off x="719998" y="1775827"/>
            <a:ext cx="6639807" cy="1251830"/>
            <a:chOff x="719998" y="1775827"/>
            <a:chExt cx="6639807" cy="1251830"/>
          </a:xfrm>
        </p:grpSpPr>
        <p:sp>
          <p:nvSpPr>
            <p:cNvPr id="7" name="Rechthoek: afgeronde hoeken 8">
              <a:extLst>
                <a:ext uri="{FF2B5EF4-FFF2-40B4-BE49-F238E27FC236}">
                  <a16:creationId xmlns:a16="http://schemas.microsoft.com/office/drawing/2014/main" id="{29A4B6E5-B60D-FCD4-C410-8E50E8634F24}"/>
                </a:ext>
              </a:extLst>
            </p:cNvPr>
            <p:cNvSpPr/>
            <p:nvPr/>
          </p:nvSpPr>
          <p:spPr>
            <a:xfrm>
              <a:off x="719998" y="1775827"/>
              <a:ext cx="6639807" cy="979849"/>
            </a:xfrm>
            <a:prstGeom prst="roundRect">
              <a:avLst>
                <a:gd name="adj" fmla="val 9660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endParaRPr>
            </a:p>
          </p:txBody>
        </p:sp>
        <p:sp>
          <p:nvSpPr>
            <p:cNvPr id="9" name="Rechthoek: afgeronde hoeken 16">
              <a:extLst>
                <a:ext uri="{FF2B5EF4-FFF2-40B4-BE49-F238E27FC236}">
                  <a16:creationId xmlns:a16="http://schemas.microsoft.com/office/drawing/2014/main" id="{EEC8A670-46E5-ACF3-476C-E403BD41D5F4}"/>
                </a:ext>
              </a:extLst>
            </p:cNvPr>
            <p:cNvSpPr/>
            <p:nvPr/>
          </p:nvSpPr>
          <p:spPr>
            <a:xfrm>
              <a:off x="792644" y="1878277"/>
              <a:ext cx="6482413" cy="1149380"/>
            </a:xfrm>
            <a:prstGeom prst="roundRect">
              <a:avLst>
                <a:gd name="adj" fmla="val 6312"/>
              </a:avLst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rgbClr val="002060"/>
                  </a:solidFill>
                  <a:latin typeface="72 Monospace" panose="020B0509030603020204" pitchFamily="49" charset="0"/>
                  <a:ea typeface="Roboto Condensed Light" panose="02000000000000000000" pitchFamily="2" charset="0"/>
                  <a:cs typeface="72 Monospace" panose="020B0509030603020204" pitchFamily="49" charset="0"/>
                </a:rPr>
                <a:t>$ </a:t>
              </a:r>
              <a:r>
                <a:rPr lang="en-US" dirty="0" err="1">
                  <a:solidFill>
                    <a:srgbClr val="002060"/>
                  </a:solidFill>
                  <a:latin typeface="72 Monospace" panose="020B0509030603020204" pitchFamily="49" charset="0"/>
                  <a:ea typeface="Roboto Condensed Light" panose="02000000000000000000" pitchFamily="2" charset="0"/>
                  <a:cs typeface="72 Monospace" panose="020B0509030603020204" pitchFamily="49" charset="0"/>
                </a:rPr>
                <a:t>mkdir</a:t>
              </a:r>
              <a:r>
                <a:rPr lang="en-US" dirty="0">
                  <a:solidFill>
                    <a:srgbClr val="002060"/>
                  </a:solidFill>
                  <a:latin typeface="72 Monospace" panose="020B0509030603020204" pitchFamily="49" charset="0"/>
                  <a:ea typeface="Roboto Condensed Light" panose="02000000000000000000" pitchFamily="2" charset="0"/>
                  <a:cs typeface="72 Monospace" panose="020B0509030603020204" pitchFamily="49" charset="0"/>
                </a:rPr>
                <a:t> $VSC_DATA/</a:t>
              </a:r>
              <a:r>
                <a:rPr lang="en-US" dirty="0" err="1">
                  <a:solidFill>
                    <a:srgbClr val="002060"/>
                  </a:solidFill>
                  <a:latin typeface="72 Monospace" panose="020B0509030603020204" pitchFamily="49" charset="0"/>
                  <a:ea typeface="Roboto Condensed Light" panose="02000000000000000000" pitchFamily="2" charset="0"/>
                  <a:cs typeface="72 Monospace" panose="020B0509030603020204" pitchFamily="49" charset="0"/>
                </a:rPr>
                <a:t>MyRProject</a:t>
              </a:r>
              <a:endPara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endParaRPr>
            </a:p>
            <a:p>
              <a:r>
                <a:rPr lang="en-US" dirty="0">
                  <a:solidFill>
                    <a:srgbClr val="002060"/>
                  </a:solidFill>
                  <a:latin typeface="72 Monospace" panose="020B0509030603020204" pitchFamily="49" charset="0"/>
                  <a:ea typeface="Roboto Condensed Light" panose="02000000000000000000" pitchFamily="2" charset="0"/>
                  <a:cs typeface="72 Monospace" panose="020B0509030603020204" pitchFamily="49" charset="0"/>
                </a:rPr>
                <a:t>$ touch $VSC_DATA/</a:t>
              </a:r>
              <a:r>
                <a:rPr lang="en-US" dirty="0" err="1">
                  <a:solidFill>
                    <a:srgbClr val="002060"/>
                  </a:solidFill>
                  <a:latin typeface="72 Monospace" panose="020B0509030603020204" pitchFamily="49" charset="0"/>
                  <a:ea typeface="Roboto Condensed Light" panose="02000000000000000000" pitchFamily="2" charset="0"/>
                  <a:cs typeface="72 Monospace" panose="020B0509030603020204" pitchFamily="49" charset="0"/>
                </a:rPr>
                <a:t>MyRProject</a:t>
              </a:r>
              <a:r>
                <a:rPr lang="en-US" dirty="0">
                  <a:solidFill>
                    <a:srgbClr val="002060"/>
                  </a:solidFill>
                  <a:latin typeface="72 Monospace" panose="020B0509030603020204" pitchFamily="49" charset="0"/>
                  <a:ea typeface="Roboto Condensed Light" panose="02000000000000000000" pitchFamily="2" charset="0"/>
                  <a:cs typeface="72 Monospace" panose="020B0509030603020204" pitchFamily="49" charset="0"/>
                </a:rPr>
                <a:t>/</a:t>
              </a:r>
              <a:r>
                <a:rPr lang="en-US" dirty="0" err="1">
                  <a:solidFill>
                    <a:srgbClr val="002060"/>
                  </a:solidFill>
                  <a:latin typeface="72 Monospace" panose="020B0509030603020204" pitchFamily="49" charset="0"/>
                  <a:ea typeface="Roboto Condensed Light" panose="02000000000000000000" pitchFamily="2" charset="0"/>
                  <a:cs typeface="72 Monospace" panose="020B0509030603020204" pitchFamily="49" charset="0"/>
                </a:rPr>
                <a:t>MyRProject.Rproj</a:t>
              </a:r>
              <a:endPara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endParaRPr>
            </a:p>
            <a:p>
              <a:endParaRPr lang="en-US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2876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87C3B-00DE-1044-E783-F24ADE728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: afgeronde hoeken 8">
            <a:extLst>
              <a:ext uri="{FF2B5EF4-FFF2-40B4-BE49-F238E27FC236}">
                <a16:creationId xmlns:a16="http://schemas.microsoft.com/office/drawing/2014/main" id="{18BD9B27-99E5-2FD0-20C2-AEF0E9CB1720}"/>
              </a:ext>
            </a:extLst>
          </p:cNvPr>
          <p:cNvSpPr/>
          <p:nvPr/>
        </p:nvSpPr>
        <p:spPr>
          <a:xfrm>
            <a:off x="719999" y="3470142"/>
            <a:ext cx="9850452" cy="471020"/>
          </a:xfrm>
          <a:prstGeom prst="roundRect">
            <a:avLst>
              <a:gd name="adj" fmla="val 966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10" name="Rechthoek: afgeronde hoeken 8">
            <a:extLst>
              <a:ext uri="{FF2B5EF4-FFF2-40B4-BE49-F238E27FC236}">
                <a16:creationId xmlns:a16="http://schemas.microsoft.com/office/drawing/2014/main" id="{4AE4381A-91FE-49F7-F3CF-E8684601F4AA}"/>
              </a:ext>
            </a:extLst>
          </p:cNvPr>
          <p:cNvSpPr/>
          <p:nvPr/>
        </p:nvSpPr>
        <p:spPr>
          <a:xfrm>
            <a:off x="719998" y="4773494"/>
            <a:ext cx="9850452" cy="751166"/>
          </a:xfrm>
          <a:prstGeom prst="roundRect">
            <a:avLst>
              <a:gd name="adj" fmla="val 966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63320-73D3-EBB9-F83C-C105F816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64BC4A6-5CB8-FEE2-7657-DA03EF60899B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>
                <a:ea typeface="Open Sans Extrabold"/>
                <a:cs typeface="Open Sans Extrabold"/>
              </a:rPr>
              <a:t>Example</a:t>
            </a:r>
            <a:r>
              <a:rPr lang="nl-BE" altLang="en-US" sz="3200" dirty="0">
                <a:ea typeface="Open Sans Extrabold"/>
                <a:cs typeface="Open Sans Extrabold"/>
              </a:rPr>
              <a:t> 5: mlr3</a:t>
            </a:r>
            <a:endParaRPr lang="pl-PL" altLang="en-US" sz="3200" dirty="0">
              <a:ea typeface="Open Sans Extrabold"/>
              <a:cs typeface="Open Sans Extrabold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CF2AAF-485D-F47E-FD0F-AC33F3FCDB72}"/>
              </a:ext>
            </a:extLst>
          </p:cNvPr>
          <p:cNvSpPr txBox="1">
            <a:spLocks noChangeArrowheads="1"/>
          </p:cNvSpPr>
          <p:nvPr/>
        </p:nvSpPr>
        <p:spPr>
          <a:xfrm>
            <a:off x="6327121" y="989133"/>
            <a:ext cx="11243362" cy="3957751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400" dirty="0">
                <a:latin typeface="Courier New"/>
                <a:ea typeface="Open Sans Extrabold"/>
                <a:cs typeface="Courier New"/>
              </a:rPr>
            </a:br>
            <a:endParaRPr lang="en-US" sz="1400" dirty="0">
              <a:solidFill>
                <a:srgbClr val="0070C0"/>
              </a:solidFill>
              <a:latin typeface="Courier New"/>
              <a:ea typeface="Open Sans Extrabold"/>
              <a:cs typeface="Courier New"/>
            </a:endParaRPr>
          </a:p>
        </p:txBody>
      </p:sp>
      <p:sp>
        <p:nvSpPr>
          <p:cNvPr id="5" name="Rechthoek: afgeronde hoeken 8">
            <a:extLst>
              <a:ext uri="{FF2B5EF4-FFF2-40B4-BE49-F238E27FC236}">
                <a16:creationId xmlns:a16="http://schemas.microsoft.com/office/drawing/2014/main" id="{52A41C18-8FD6-3AEE-7679-7E04753A6050}"/>
              </a:ext>
            </a:extLst>
          </p:cNvPr>
          <p:cNvSpPr/>
          <p:nvPr/>
        </p:nvSpPr>
        <p:spPr>
          <a:xfrm>
            <a:off x="719999" y="2213929"/>
            <a:ext cx="9850452" cy="678437"/>
          </a:xfrm>
          <a:prstGeom prst="roundRect">
            <a:avLst>
              <a:gd name="adj" fmla="val 966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9" name="Rechthoek: afgeronde hoeken 16">
            <a:extLst>
              <a:ext uri="{FF2B5EF4-FFF2-40B4-BE49-F238E27FC236}">
                <a16:creationId xmlns:a16="http://schemas.microsoft.com/office/drawing/2014/main" id="{A51DD414-35C8-FB2A-FEEF-3085E8099F0D}"/>
              </a:ext>
            </a:extLst>
          </p:cNvPr>
          <p:cNvSpPr/>
          <p:nvPr/>
        </p:nvSpPr>
        <p:spPr>
          <a:xfrm>
            <a:off x="719999" y="2213929"/>
            <a:ext cx="9805376" cy="4127602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module load R/4.4.1-gfbf-2023b</a:t>
            </a:r>
            <a:b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module load R-bundle-CRAN/2024.06-foss-2023b</a:t>
            </a: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mkdir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 -p ${VSC_DATA}/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MyRProject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/library/${VSC_OS_LOCAL}/${VSC_ARCH_LOCAL}/R-${EBVERSIONR}</a:t>
            </a:r>
          </a:p>
          <a:p>
            <a:b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echo 'R_LIBS_USER="${VSC_DATA}/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MyRProject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/library/${VSC_OS_LOCAL}/${VSC_ARCH_LOCAL}/R-${EBVERSIONR}"' &gt; ${VSC_DATA}/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MyRProject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/.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Renviron</a:t>
            </a:r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D78C52D-C102-5DEB-A125-4F1A3238E505}"/>
              </a:ext>
            </a:extLst>
          </p:cNvPr>
          <p:cNvSpPr txBox="1">
            <a:spLocks noChangeArrowheads="1"/>
          </p:cNvSpPr>
          <p:nvPr/>
        </p:nvSpPr>
        <p:spPr>
          <a:xfrm>
            <a:off x="719999" y="1310004"/>
            <a:ext cx="9195958" cy="4925378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100" dirty="0">
                <a:latin typeface="FlandersArtSans-Bold"/>
              </a:rPr>
              <a:t>Installing mlr3 within an RStudio Project library.​</a:t>
            </a:r>
            <a:endParaRPr lang="nl-BE" dirty="0"/>
          </a:p>
          <a:p>
            <a:pPr>
              <a:lnSpc>
                <a:spcPct val="100000"/>
              </a:lnSpc>
            </a:pPr>
            <a:r>
              <a:rPr lang="nl-BE" dirty="0"/>
              <a:t>Load </a:t>
            </a:r>
            <a:r>
              <a:rPr lang="nl-BE" dirty="0" err="1"/>
              <a:t>the</a:t>
            </a:r>
            <a:r>
              <a:rPr lang="nl-BE" dirty="0"/>
              <a:t> R &amp; R-</a:t>
            </a:r>
            <a:r>
              <a:rPr lang="nl-BE" dirty="0" err="1"/>
              <a:t>bundle</a:t>
            </a:r>
            <a:r>
              <a:rPr lang="nl-BE" dirty="0"/>
              <a:t>-CRAN modules</a:t>
            </a:r>
          </a:p>
          <a:p>
            <a:pPr marL="0" indent="0">
              <a:lnSpc>
                <a:spcPct val="100000"/>
              </a:lnSpc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buNone/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R project </a:t>
            </a:r>
            <a:r>
              <a:rPr lang="nl-BE" dirty="0" err="1"/>
              <a:t>library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buNone/>
            </a:pPr>
            <a:endParaRPr lang="nl-BE" dirty="0"/>
          </a:p>
          <a:p>
            <a:pPr>
              <a:lnSpc>
                <a:spcPct val="100000"/>
              </a:lnSpc>
            </a:pPr>
            <a:r>
              <a:rPr lang="nl-BE" dirty="0"/>
              <a:t>Set </a:t>
            </a:r>
            <a:r>
              <a:rPr lang="nl-BE" dirty="0" err="1"/>
              <a:t>the</a:t>
            </a:r>
            <a:r>
              <a:rPr lang="nl-BE" dirty="0"/>
              <a:t> R_LIBS_USER </a:t>
            </a:r>
            <a:r>
              <a:rPr lang="nl-BE" dirty="0" err="1"/>
              <a:t>variable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.</a:t>
            </a:r>
            <a:r>
              <a:rPr lang="nl-BE" dirty="0" err="1"/>
              <a:t>Renviron</a:t>
            </a:r>
            <a:r>
              <a:rPr lang="nl-BE" dirty="0"/>
              <a:t> file of </a:t>
            </a:r>
            <a:r>
              <a:rPr lang="nl-BE" dirty="0" err="1"/>
              <a:t>your</a:t>
            </a:r>
            <a:r>
              <a:rPr lang="nl-BE" dirty="0"/>
              <a:t> R project</a:t>
            </a:r>
          </a:p>
          <a:p>
            <a:pPr marL="0" indent="0">
              <a:lnSpc>
                <a:spcPct val="100000"/>
              </a:lnSpc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buNone/>
            </a:pPr>
            <a:endParaRPr lang="en-US" sz="2100" dirty="0">
              <a:ea typeface="Open Sans Extrabold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945271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983B3-3B96-0E3D-67F6-B757AB69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9C40C5-2D6B-357C-CB55-703DE307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CD2B391-98AC-BD31-B5E5-98730FB2B2C5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dirty="0" err="1">
                <a:ea typeface="Open Sans Extrabold"/>
                <a:cs typeface="Open Sans Extrabold"/>
              </a:rPr>
              <a:t>Example</a:t>
            </a:r>
            <a:r>
              <a:rPr lang="nl-BE" altLang="en-US" sz="3200" dirty="0">
                <a:ea typeface="Open Sans Extrabold"/>
                <a:cs typeface="Open Sans Extrabold"/>
              </a:rPr>
              <a:t> 5: mlr3</a:t>
            </a:r>
            <a:endParaRPr lang="pl-PL" altLang="en-US" sz="3200" dirty="0">
              <a:ea typeface="Open Sans Extrabold"/>
              <a:cs typeface="Open Sans Extrabold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AE4FE7-B45D-2D43-D0A2-50294001FACB}"/>
              </a:ext>
            </a:extLst>
          </p:cNvPr>
          <p:cNvSpPr txBox="1">
            <a:spLocks noChangeArrowheads="1"/>
          </p:cNvSpPr>
          <p:nvPr/>
        </p:nvSpPr>
        <p:spPr>
          <a:xfrm>
            <a:off x="6327121" y="989133"/>
            <a:ext cx="11243362" cy="3957751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400" dirty="0">
                <a:latin typeface="Courier New"/>
                <a:ea typeface="Open Sans Extrabold"/>
                <a:cs typeface="Courier New"/>
              </a:rPr>
            </a:br>
            <a:endParaRPr lang="en-US" sz="1400" dirty="0">
              <a:solidFill>
                <a:srgbClr val="0070C0"/>
              </a:solidFill>
              <a:latin typeface="Courier New"/>
              <a:ea typeface="Open Sans Extrabold"/>
              <a:cs typeface="Courier New"/>
            </a:endParaRPr>
          </a:p>
        </p:txBody>
      </p:sp>
      <p:sp>
        <p:nvSpPr>
          <p:cNvPr id="8" name="Rechthoek: afgeronde hoeken 8">
            <a:extLst>
              <a:ext uri="{FF2B5EF4-FFF2-40B4-BE49-F238E27FC236}">
                <a16:creationId xmlns:a16="http://schemas.microsoft.com/office/drawing/2014/main" id="{D60FD316-192F-71EB-66A1-3B46E248EE7B}"/>
              </a:ext>
            </a:extLst>
          </p:cNvPr>
          <p:cNvSpPr/>
          <p:nvPr/>
        </p:nvSpPr>
        <p:spPr>
          <a:xfrm>
            <a:off x="719999" y="1798783"/>
            <a:ext cx="9850452" cy="1378050"/>
          </a:xfrm>
          <a:prstGeom prst="roundRect">
            <a:avLst>
              <a:gd name="adj" fmla="val 9660"/>
            </a:avLst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</p:txBody>
      </p:sp>
      <p:sp>
        <p:nvSpPr>
          <p:cNvPr id="9" name="Rechthoek: afgeronde hoeken 16">
            <a:extLst>
              <a:ext uri="{FF2B5EF4-FFF2-40B4-BE49-F238E27FC236}">
                <a16:creationId xmlns:a16="http://schemas.microsoft.com/office/drawing/2014/main" id="{53E2E6D7-9128-25EE-8E94-B9E3360603AD}"/>
              </a:ext>
            </a:extLst>
          </p:cNvPr>
          <p:cNvSpPr/>
          <p:nvPr/>
        </p:nvSpPr>
        <p:spPr>
          <a:xfrm>
            <a:off x="719999" y="1798782"/>
            <a:ext cx="9805376" cy="4127602"/>
          </a:xfrm>
          <a:prstGeom prst="roundRect">
            <a:avLst>
              <a:gd name="adj" fmla="val 6312"/>
            </a:avLst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cd $VSC_DATA/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MyRProject</a:t>
            </a:r>
            <a:endParaRPr lang="en-US" sz="1400" dirty="0">
              <a:solidFill>
                <a:srgbClr val="002060"/>
              </a:solidFill>
              <a:latin typeface="72 Monospace" panose="020B0509030603020204" pitchFamily="49" charset="0"/>
              <a:ea typeface="Roboto Condensed Light" panose="02000000000000000000" pitchFamily="2" charset="0"/>
              <a:cs typeface="72 Monospace" panose="020B0509030603020204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$ R </a:t>
            </a:r>
          </a:p>
          <a:p>
            <a:b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</a:b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&gt; .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libPaths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() # verify the install location</a:t>
            </a:r>
          </a:p>
          <a:p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&gt; </a:t>
            </a:r>
            <a:r>
              <a:rPr lang="en-US" sz="1400" dirty="0" err="1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install.packages</a:t>
            </a:r>
            <a:r>
              <a:rPr lang="en-US" sz="1400" dirty="0">
                <a:solidFill>
                  <a:srgbClr val="002060"/>
                </a:solidFill>
                <a:latin typeface="72 Monospace" panose="020B0509030603020204" pitchFamily="49" charset="0"/>
                <a:ea typeface="Roboto Condensed Light" panose="02000000000000000000" pitchFamily="2" charset="0"/>
                <a:cs typeface="72 Monospace" panose="020B0509030603020204" pitchFamily="49" charset="0"/>
              </a:rPr>
              <a:t>("mlr3")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2DEC806-7E3C-6400-3D1B-6C4EA0988503}"/>
              </a:ext>
            </a:extLst>
          </p:cNvPr>
          <p:cNvSpPr txBox="1">
            <a:spLocks noChangeArrowheads="1"/>
          </p:cNvSpPr>
          <p:nvPr/>
        </p:nvSpPr>
        <p:spPr>
          <a:xfrm>
            <a:off x="719999" y="1310004"/>
            <a:ext cx="9195958" cy="4925378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nl-BE" dirty="0" err="1"/>
              <a:t>Launch</a:t>
            </a:r>
            <a:r>
              <a:rPr lang="nl-BE" dirty="0"/>
              <a:t> R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Project directory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mlr3.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100" dirty="0">
              <a:ea typeface="Open Sans Extrabold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69719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9CDB6-3299-74D5-4975-43B1C32CD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5C9A56-2AC7-7CA7-2FEF-4BBC6535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1FCA7F8-DFFE-B7D9-8C6C-E21F66958316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overview</a:t>
            </a:r>
            <a:endParaRPr lang="pl-PL" altLang="en-US" sz="320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F3DDA6A-4BC0-8CDA-A69A-FE6619A11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0583" y="1227196"/>
            <a:ext cx="10463113" cy="4601050"/>
          </a:xfrm>
          <a:ln w="19050"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Installing software yourself also means assuming responsibility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2DD0C9E-265F-0A93-83CB-96DCEA73C5A3}"/>
              </a:ext>
            </a:extLst>
          </p:cNvPr>
          <p:cNvSpPr/>
          <p:nvPr/>
        </p:nvSpPr>
        <p:spPr>
          <a:xfrm>
            <a:off x="857159" y="4155932"/>
            <a:ext cx="3312505" cy="1493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Reproducibility</a:t>
            </a:r>
            <a:endParaRPr lang="nl-BE" sz="32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64CBA2A-4A80-DBF0-0234-1292BA566A75}"/>
              </a:ext>
            </a:extLst>
          </p:cNvPr>
          <p:cNvSpPr/>
          <p:nvPr/>
        </p:nvSpPr>
        <p:spPr>
          <a:xfrm>
            <a:off x="4886615" y="4153593"/>
            <a:ext cx="3312505" cy="1493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Maintainability</a:t>
            </a:r>
            <a:endParaRPr lang="nl-BE" sz="32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F8E4649-DE35-2E1C-4514-D7D39EA2C3A6}"/>
              </a:ext>
            </a:extLst>
          </p:cNvPr>
          <p:cNvSpPr/>
          <p:nvPr/>
        </p:nvSpPr>
        <p:spPr>
          <a:xfrm>
            <a:off x="857159" y="2173032"/>
            <a:ext cx="3312505" cy="1493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Correctness</a:t>
            </a:r>
            <a:endParaRPr lang="nl-BE" sz="320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CF75A98-5806-DC99-7671-BB93A11FF36F}"/>
              </a:ext>
            </a:extLst>
          </p:cNvPr>
          <p:cNvSpPr/>
          <p:nvPr/>
        </p:nvSpPr>
        <p:spPr>
          <a:xfrm>
            <a:off x="4886615" y="2173032"/>
            <a:ext cx="3312505" cy="1493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Performance</a:t>
            </a:r>
            <a:endParaRPr lang="nl-BE" sz="3200"/>
          </a:p>
        </p:txBody>
      </p:sp>
    </p:spTree>
    <p:extLst>
      <p:ext uri="{BB962C8B-B14F-4D97-AF65-F5344CB8AC3E}">
        <p14:creationId xmlns:p14="http://schemas.microsoft.com/office/powerpoint/2010/main" val="24739788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63BDB-ECCD-FC5C-BFFA-2D2DFC2D9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CD988D2-79BB-ED83-6444-9FECDCED72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b="7982"/>
          <a:stretch>
            <a:fillRect/>
          </a:stretch>
        </p:blipFill>
        <p:spPr/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1A75EBF-51F2-022D-7283-FDEB54CD604C}"/>
              </a:ext>
            </a:extLst>
          </p:cNvPr>
          <p:cNvSpPr/>
          <p:nvPr/>
        </p:nvSpPr>
        <p:spPr>
          <a:xfrm>
            <a:off x="0" y="3071446"/>
            <a:ext cx="6359066" cy="2743200"/>
          </a:xfrm>
          <a:prstGeom prst="roundRect">
            <a:avLst>
              <a:gd name="adj" fmla="val 77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AC2C8-F493-078F-9D15-5AFE30861F12}"/>
              </a:ext>
            </a:extLst>
          </p:cNvPr>
          <p:cNvSpPr txBox="1"/>
          <p:nvPr/>
        </p:nvSpPr>
        <p:spPr>
          <a:xfrm>
            <a:off x="382638" y="4182439"/>
            <a:ext cx="2370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Roboto" panose="02000000000000000000" pitchFamily="2" charset="0"/>
              </a:rPr>
              <a:t>Wrapping up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ACEF-412C-9EFC-96BB-7760273B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88"/>
    </mc:Choice>
    <mc:Fallback xmlns="">
      <p:transition advTm="11988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71</a:t>
            </a:fld>
            <a:endParaRPr lang="nl-BE"/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en-US" sz="3200">
                <a:ea typeface="Open Sans Extrabold"/>
                <a:cs typeface="Open Sans Extrabold"/>
              </a:rPr>
              <a:t>Wrapping up</a:t>
            </a:r>
            <a:endParaRPr lang="nl-BE" altLang="en-US" sz="32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0F40BA6-3262-BB10-B31E-4F4D64898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0583" y="1227196"/>
            <a:ext cx="10463113" cy="4601050"/>
          </a:xfrm>
          <a:ln w="19050"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Installing software yourself also means assuming responsibility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2A4BD2-588C-121C-7D48-F8CFCA475E33}"/>
              </a:ext>
            </a:extLst>
          </p:cNvPr>
          <p:cNvSpPr/>
          <p:nvPr/>
        </p:nvSpPr>
        <p:spPr>
          <a:xfrm>
            <a:off x="784007" y="4155932"/>
            <a:ext cx="3312505" cy="1493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Reproducibility</a:t>
            </a:r>
            <a:endParaRPr lang="nl-BE" sz="3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F6DE20-9C9C-7A6F-0DA3-83B94A76D488}"/>
              </a:ext>
            </a:extLst>
          </p:cNvPr>
          <p:cNvSpPr/>
          <p:nvPr/>
        </p:nvSpPr>
        <p:spPr>
          <a:xfrm>
            <a:off x="4529999" y="4153593"/>
            <a:ext cx="3312505" cy="1493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Maintainability</a:t>
            </a:r>
            <a:endParaRPr lang="nl-BE" sz="3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961DA3-D21B-9EFA-9001-E7B7B596706D}"/>
              </a:ext>
            </a:extLst>
          </p:cNvPr>
          <p:cNvSpPr/>
          <p:nvPr/>
        </p:nvSpPr>
        <p:spPr>
          <a:xfrm>
            <a:off x="784007" y="2173032"/>
            <a:ext cx="3312505" cy="1493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Correctness</a:t>
            </a:r>
            <a:endParaRPr lang="nl-BE" sz="32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95C98F6-E110-0FC1-C36A-03625554CBE9}"/>
              </a:ext>
            </a:extLst>
          </p:cNvPr>
          <p:cNvSpPr/>
          <p:nvPr/>
        </p:nvSpPr>
        <p:spPr>
          <a:xfrm>
            <a:off x="4529999" y="2173032"/>
            <a:ext cx="3312505" cy="1493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Performance</a:t>
            </a:r>
            <a:endParaRPr lang="nl-BE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B5E40-9E03-9C18-41A8-5E97E5459EDD}"/>
              </a:ext>
            </a:extLst>
          </p:cNvPr>
          <p:cNvSpPr/>
          <p:nvPr/>
        </p:nvSpPr>
        <p:spPr>
          <a:xfrm>
            <a:off x="8349143" y="4172368"/>
            <a:ext cx="3431377" cy="1627747"/>
          </a:xfrm>
          <a:prstGeom prst="ellipse">
            <a:avLst/>
          </a:prstGeom>
          <a:solidFill>
            <a:srgbClr val="9D3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Contact us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at </a:t>
            </a:r>
            <a:r>
              <a:rPr lang="en-US" sz="2800" b="1" dirty="0" err="1">
                <a:solidFill>
                  <a:schemeClr val="bg1"/>
                </a:solidFill>
              </a:rPr>
              <a:t>hpcinfo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@kuleuven.be</a:t>
            </a:r>
            <a:endParaRPr lang="nl-BE" sz="2800" b="1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2ACAF1-8587-EBC6-BE63-BA86ABA9C2AC}"/>
              </a:ext>
            </a:extLst>
          </p:cNvPr>
          <p:cNvSpPr/>
          <p:nvPr/>
        </p:nvSpPr>
        <p:spPr>
          <a:xfrm>
            <a:off x="8358286" y="2105732"/>
            <a:ext cx="3431377" cy="1627747"/>
          </a:xfrm>
          <a:prstGeom prst="ellipse">
            <a:avLst/>
          </a:prstGeom>
          <a:solidFill>
            <a:srgbClr val="9D37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Know your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application!</a:t>
            </a:r>
            <a:endParaRPr lang="nl-B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4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B58D5-2B20-4F48-0A7B-A8159742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E778D-8561-0D5B-E857-B9160D87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72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D2EAAB3-0410-9E6A-D779-083ADF743CB1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en-US" sz="3200">
                <a:ea typeface="Open Sans Extrabold"/>
                <a:cs typeface="Open Sans Extrabold"/>
              </a:rPr>
              <a:t>Links to documentation</a:t>
            </a:r>
            <a:endParaRPr lang="nl-BE" altLang="en-US" sz="32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B1277E1-8B2A-7D19-C1B0-B5D0ACCFF5DD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4"/>
            <a:ext cx="11186657" cy="460556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  <a:hlinkClick r:id="rId3"/>
              </a:rPr>
              <a:t>https://docs.vscentrum.be/software/software_development.html</a:t>
            </a: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  <a:hlinkClick r:id="rId4"/>
              </a:rPr>
              <a:t>https://docs.vscentrum.be/software/python_package_management.html</a:t>
            </a: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  <a:hlinkClick r:id="rId5"/>
              </a:rPr>
              <a:t>https://docs.vscentrum.be/software/r_package_management.html</a:t>
            </a: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BE" dirty="0">
                <a:hlinkClick r:id="rId6"/>
              </a:rPr>
              <a:t>https://docs.vscentrum.be/software/perl_package_management.html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  <a:hlinkClick r:id="rId7"/>
              </a:rPr>
              <a:t>https://docs.vscentrum.be/software/singularity.html</a:t>
            </a: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  <a:hlinkClick r:id="rId8"/>
              </a:rPr>
              <a:t>https://docs.vscentrum.be/leuven/wice_advanced_guide.html#compiling-software</a:t>
            </a: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  <a:hlinkClick r:id="rId9"/>
              </a:rPr>
              <a:t>https://docs.vscentrum.be/leuven/services/openondemand.html</a:t>
            </a: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  <a:hlinkClick r:id="rId10"/>
              </a:rPr>
              <a:t>https://docs.vscentrum.be/leuven/leuven_module_system.html</a:t>
            </a: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  <a:hlinkClick r:id="rId11"/>
              </a:rPr>
              <a:t>https://hpcleuven.github.io/artifactory-doc</a:t>
            </a: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Open Sans Extrabold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3948604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7B476-9515-8D9B-9302-1E145DE57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A3925-12A6-B6E2-4F75-B8C80B0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73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751FF453-F80E-0D57-7A75-47B429385EBB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en-US" sz="3200">
                <a:ea typeface="Open Sans Extrabold"/>
                <a:cs typeface="Open Sans Extrabold"/>
              </a:rPr>
              <a:t>Links to related VSC training materials</a:t>
            </a:r>
            <a:endParaRPr lang="nl-BE" altLang="en-US" sz="32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271D6FE-6C34-A6C4-D1F7-26CE295235BD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1186657" cy="3909010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l-BE" dirty="0">
                <a:hlinkClick r:id="rId3"/>
              </a:rPr>
              <a:t>https://github.com/gjbex/Containers-for-HPC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r>
              <a:rPr lang="nl-BE" dirty="0">
                <a:hlinkClick r:id="rId4"/>
              </a:rPr>
              <a:t>https://github.com/gjbex/Code-optimization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r>
              <a:rPr lang="nl-BE" dirty="0">
                <a:hlinkClick r:id="rId5"/>
              </a:rPr>
              <a:t>https://github.com/gjbex/Best-practices-for-data-science-on-HPC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r>
              <a:rPr lang="nl-BE" dirty="0">
                <a:hlinkClick r:id="rId6"/>
              </a:rPr>
              <a:t>https://github.com/gjbex/IO-performance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r>
              <a:rPr lang="nl-BE" dirty="0">
                <a:hlinkClick r:id="rId7"/>
              </a:rPr>
              <a:t>https://github.com/gjbex/CI-example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r>
              <a:rPr lang="nl-BE" dirty="0">
                <a:hlinkClick r:id="rId8"/>
              </a:rPr>
              <a:t>https://github.com/gjbex/training-material/blob/master/R/Conda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r>
              <a:rPr lang="nl-BE" dirty="0">
                <a:hlinkClick r:id="rId9"/>
              </a:rPr>
              <a:t>https://github.com/hpcleuven/Best-practices-for-R-on-HPC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r>
              <a:rPr lang="nl-BE" dirty="0">
                <a:hlinkClick r:id="rId10"/>
              </a:rPr>
              <a:t>https://github.com/hpcleuven/R-best-practices</a:t>
            </a:r>
            <a:endParaRPr lang="nl-BE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ea typeface="Open Sans Extrabold"/>
                <a:cs typeface="Open Sans Extrabold"/>
                <a:hlinkClick r:id="rId11"/>
              </a:rPr>
              <a:t>https://github.com/hpcleuven/local-software-installations-tier2-lunchbox</a:t>
            </a:r>
            <a:endParaRPr lang="en-US" dirty="0">
              <a:ea typeface="Open Sans Extrabold"/>
              <a:cs typeface="Open Sans Extrabold"/>
            </a:endParaRPr>
          </a:p>
          <a:p>
            <a:pPr marL="0" indent="0">
              <a:lnSpc>
                <a:spcPct val="100000"/>
              </a:lnSpc>
              <a:buNone/>
            </a:pPr>
            <a:endParaRPr lang="nl-BE" dirty="0"/>
          </a:p>
          <a:p>
            <a:pPr marL="0" indent="0">
              <a:lnSpc>
                <a:spcPct val="100000"/>
              </a:lnSpc>
              <a:buNone/>
            </a:pPr>
            <a:endParaRPr lang="en-US" dirty="0">
              <a:ea typeface="Open Sans Extrabold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591175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EE63D-D63E-2BF6-2047-096B3BEF4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1428C-AA08-47C7-16C4-B5780930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74</a:t>
            </a:fld>
            <a:endParaRPr lang="nl-BE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9CD9EE70-3E5B-0E52-41DF-9C09F7F25BC1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altLang="en-US" sz="3200">
                <a:ea typeface="Open Sans Extrabold"/>
                <a:cs typeface="Open Sans Extrabold"/>
              </a:rPr>
              <a:t>Other links</a:t>
            </a:r>
            <a:endParaRPr lang="nl-BE" altLang="en-US" sz="32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4D6748-E401-753D-6450-9EE7AD59FD4A}"/>
              </a:ext>
            </a:extLst>
          </p:cNvPr>
          <p:cNvSpPr txBox="1">
            <a:spLocks noChangeArrowheads="1"/>
          </p:cNvSpPr>
          <p:nvPr/>
        </p:nvSpPr>
        <p:spPr>
          <a:xfrm>
            <a:off x="719998" y="1227195"/>
            <a:ext cx="11186657" cy="3909010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>
                <a:hlinkClick r:id="rId3"/>
              </a:rPr>
              <a:t>https://easybuild.io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hlinkClick r:id="rId4"/>
              </a:rPr>
              <a:t>https://spack.io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hlinkClick r:id="rId4"/>
              </a:rPr>
              <a:t>https://pypackaging-native.github.io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hlinkClick r:id="rId5"/>
              </a:rPr>
              <a:t>https://docs.nvidia.com/hpc-sdk/compilers/hpc-compilers-user-guide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err="1">
                <a:hlinkClick r:id="rId6"/>
              </a:rPr>
              <a:t>archspec</a:t>
            </a:r>
            <a:r>
              <a:rPr lang="en-US">
                <a:hlinkClick r:id="rId6"/>
              </a:rPr>
              <a:t>: A library for detecting, labeling, and reasoning about microarchitectures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nl-BE"/>
          </a:p>
          <a:p>
            <a:pPr marL="0" indent="0">
              <a:lnSpc>
                <a:spcPct val="100000"/>
              </a:lnSpc>
              <a:buNone/>
            </a:pPr>
            <a:r>
              <a:rPr lang="nl-BE"/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>
              <a:ea typeface="Open Sans Extrabold"/>
              <a:cs typeface="Open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525974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0AC3A-F165-E500-8A64-297A98B0A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1DEBF31-60C8-3F2C-6B28-FBB7C9A08B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b="7982"/>
          <a:stretch>
            <a:fillRect/>
          </a:stretch>
        </p:blipFill>
        <p:spPr/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1091DD2-6D97-85D3-9AAE-5A8275E5C7C3}"/>
              </a:ext>
            </a:extLst>
          </p:cNvPr>
          <p:cNvSpPr/>
          <p:nvPr/>
        </p:nvSpPr>
        <p:spPr>
          <a:xfrm>
            <a:off x="0" y="3071446"/>
            <a:ext cx="6359066" cy="2743200"/>
          </a:xfrm>
          <a:prstGeom prst="roundRect">
            <a:avLst>
              <a:gd name="adj" fmla="val 77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36E83-A51F-4D2A-047D-96566FFBD630}"/>
              </a:ext>
            </a:extLst>
          </p:cNvPr>
          <p:cNvSpPr txBox="1"/>
          <p:nvPr/>
        </p:nvSpPr>
        <p:spPr>
          <a:xfrm>
            <a:off x="382638" y="4182439"/>
            <a:ext cx="2090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Roboto" panose="02000000000000000000" pitchFamily="2" charset="0"/>
              </a:rPr>
              <a:t>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8F6E-F8F6-0224-0DE5-5C663FD6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1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88"/>
    </mc:Choice>
    <mc:Fallback xmlns="">
      <p:transition advTm="119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E4524-8B2A-8DF6-935C-106414ED8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F2DDA86-68C3-A6AE-D930-F5692756D5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2" b="7982"/>
          <a:stretch>
            <a:fillRect/>
          </a:stretch>
        </p:blipFill>
        <p:spPr/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558B6D7-12DB-D21F-76B3-831C31BC5C36}"/>
              </a:ext>
            </a:extLst>
          </p:cNvPr>
          <p:cNvSpPr/>
          <p:nvPr/>
        </p:nvSpPr>
        <p:spPr>
          <a:xfrm>
            <a:off x="0" y="3071446"/>
            <a:ext cx="6359066" cy="2743200"/>
          </a:xfrm>
          <a:prstGeom prst="roundRect">
            <a:avLst>
              <a:gd name="adj" fmla="val 776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6559E-3F56-0B5C-8E93-732A20134397}"/>
              </a:ext>
            </a:extLst>
          </p:cNvPr>
          <p:cNvSpPr txBox="1"/>
          <p:nvPr/>
        </p:nvSpPr>
        <p:spPr>
          <a:xfrm>
            <a:off x="382638" y="4182439"/>
            <a:ext cx="5269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Roboto" panose="02000000000000000000" pitchFamily="2" charset="0"/>
              </a:rPr>
              <a:t>What to consider: correctness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967B-ACD0-13B8-F61A-DF0E5DE4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988"/>
    </mc:Choice>
    <mc:Fallback xmlns="">
      <p:transition advTm="119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E8EA3-F7F6-0D17-1CBB-708F1088F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67976F-3A4B-ACD3-5D10-7A4DFD81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9</a:t>
            </a:fld>
            <a:endParaRPr lang="nl-BE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BA8CC8A-7012-3F24-03BD-8480DED5D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9998" y="1343307"/>
            <a:ext cx="10234513" cy="1692501"/>
          </a:xfrm>
          <a:ln w="19050">
            <a:noFill/>
          </a:ln>
        </p:spPr>
        <p:txBody>
          <a:bodyPr/>
          <a:lstStyle/>
          <a:p>
            <a:r>
              <a:rPr lang="en-US"/>
              <a:t>Software won’t be useful if it provides (numerically) wrong results!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  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6305D45-A88E-D1D1-50E2-78B240B268B3}"/>
              </a:ext>
            </a:extLst>
          </p:cNvPr>
          <p:cNvSpPr txBox="1">
            <a:spLocks noChangeArrowheads="1"/>
          </p:cNvSpPr>
          <p:nvPr/>
        </p:nvSpPr>
        <p:spPr>
          <a:xfrm>
            <a:off x="720000" y="332657"/>
            <a:ext cx="1111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nl-BE" altLang="en-US" sz="3200" err="1"/>
              <a:t>What</a:t>
            </a:r>
            <a:r>
              <a:rPr lang="nl-BE" altLang="en-US" sz="3200"/>
              <a:t> </a:t>
            </a:r>
            <a:r>
              <a:rPr lang="nl-BE" altLang="en-US" sz="3200" err="1"/>
              <a:t>to</a:t>
            </a:r>
            <a:r>
              <a:rPr lang="nl-BE" altLang="en-US" sz="3200"/>
              <a:t> </a:t>
            </a:r>
            <a:r>
              <a:rPr lang="nl-BE" altLang="en-US" sz="3200" err="1"/>
              <a:t>consider</a:t>
            </a:r>
            <a:r>
              <a:rPr lang="nl-BE" altLang="en-US" sz="3200"/>
              <a:t>: </a:t>
            </a:r>
            <a:r>
              <a:rPr lang="nl-BE" altLang="en-US" sz="3200" err="1"/>
              <a:t>correctness</a:t>
            </a:r>
            <a:endParaRPr lang="pl-PL" altLang="en-US" sz="32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C8AFAA-1DB9-03C3-4125-5B19C8C0A7E0}"/>
              </a:ext>
            </a:extLst>
          </p:cNvPr>
          <p:cNvSpPr txBox="1">
            <a:spLocks noChangeArrowheads="1"/>
          </p:cNvSpPr>
          <p:nvPr/>
        </p:nvSpPr>
        <p:spPr>
          <a:xfrm>
            <a:off x="719999" y="3822192"/>
            <a:ext cx="11378216" cy="2046946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3" name="Rechthoek: afgeronde hoeken 33">
            <a:extLst>
              <a:ext uri="{FF2B5EF4-FFF2-40B4-BE49-F238E27FC236}">
                <a16:creationId xmlns:a16="http://schemas.microsoft.com/office/drawing/2014/main" id="{A77C3246-C52E-BD74-5DE5-0DB9104C5962}"/>
              </a:ext>
            </a:extLst>
          </p:cNvPr>
          <p:cNvSpPr/>
          <p:nvPr/>
        </p:nvSpPr>
        <p:spPr>
          <a:xfrm>
            <a:off x="1187857" y="3883285"/>
            <a:ext cx="9857514" cy="761655"/>
          </a:xfrm>
          <a:prstGeom prst="roundRect">
            <a:avLst>
              <a:gd name="adj" fmla="val 10299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rgbClr val="33363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Too aggressive compiler optimizations for floating point operations</a:t>
            </a:r>
          </a:p>
          <a:p>
            <a:pPr marL="540000" lvl="2"/>
            <a:r>
              <a:rPr lang="en-US" sz="2100">
                <a:solidFill>
                  <a:srgbClr val="33363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(e.g. </a:t>
            </a:r>
            <a:r>
              <a:rPr lang="en-US" sz="2100">
                <a:solidFill>
                  <a:srgbClr val="333639"/>
                </a:solidFill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-</a:t>
            </a:r>
            <a:r>
              <a:rPr lang="en-US" sz="2100" err="1">
                <a:solidFill>
                  <a:srgbClr val="333639"/>
                </a:solidFill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Ofast</a:t>
            </a:r>
            <a:r>
              <a:rPr lang="en-US" sz="2100">
                <a:solidFill>
                  <a:srgbClr val="33363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2100">
                <a:solidFill>
                  <a:srgbClr val="333639"/>
                </a:solidFill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-</a:t>
            </a:r>
            <a:r>
              <a:rPr lang="en-US" sz="2100" err="1">
                <a:solidFill>
                  <a:srgbClr val="333639"/>
                </a:solidFill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ffast</a:t>
            </a:r>
            <a:r>
              <a:rPr lang="en-US" sz="2100">
                <a:solidFill>
                  <a:srgbClr val="333639"/>
                </a:solidFill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-math</a:t>
            </a:r>
            <a:r>
              <a:rPr lang="en-US" sz="2100">
                <a:solidFill>
                  <a:srgbClr val="33363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 </a:t>
            </a:r>
            <a:r>
              <a:rPr lang="en-US" sz="2100">
                <a:solidFill>
                  <a:srgbClr val="333639"/>
                </a:solidFill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-</a:t>
            </a:r>
            <a:r>
              <a:rPr lang="en-US" sz="2100" err="1">
                <a:solidFill>
                  <a:srgbClr val="333639"/>
                </a:solidFill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fp</a:t>
            </a:r>
            <a:r>
              <a:rPr lang="en-US" sz="2100">
                <a:solidFill>
                  <a:srgbClr val="333639"/>
                </a:solidFill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-model=fast</a:t>
            </a:r>
            <a:r>
              <a:rPr lang="en-US" sz="2100">
                <a:solidFill>
                  <a:srgbClr val="33363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, </a:t>
            </a:r>
            <a:r>
              <a:rPr lang="en-US" sz="2100">
                <a:solidFill>
                  <a:srgbClr val="333639"/>
                </a:solidFill>
                <a:latin typeface="Courier New" panose="02070309020205020404" pitchFamily="49" charset="0"/>
                <a:ea typeface="Open Sans Extrabold" panose="020B0906030804020204" pitchFamily="34" charset="0"/>
                <a:cs typeface="Courier New" panose="02070309020205020404" pitchFamily="49" charset="0"/>
              </a:rPr>
              <a:t>…</a:t>
            </a:r>
            <a:r>
              <a:rPr lang="en-US" sz="2100">
                <a:solidFill>
                  <a:srgbClr val="33363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)</a:t>
            </a:r>
          </a:p>
        </p:txBody>
      </p:sp>
      <p:pic>
        <p:nvPicPr>
          <p:cNvPr id="4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5E1D2C9B-D377-6B36-A03B-9D520840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33" y="3871525"/>
            <a:ext cx="862055" cy="786625"/>
          </a:xfrm>
          <a:prstGeom prst="rect">
            <a:avLst/>
          </a:prstGeom>
        </p:spPr>
      </p:pic>
      <p:sp>
        <p:nvSpPr>
          <p:cNvPr id="6" name="Rechthoek: afgeronde hoeken 41">
            <a:extLst>
              <a:ext uri="{FF2B5EF4-FFF2-40B4-BE49-F238E27FC236}">
                <a16:creationId xmlns:a16="http://schemas.microsoft.com/office/drawing/2014/main" id="{AEA37435-45B2-1E45-FE89-1553A5B1F3DC}"/>
              </a:ext>
            </a:extLst>
          </p:cNvPr>
          <p:cNvSpPr/>
          <p:nvPr/>
        </p:nvSpPr>
        <p:spPr>
          <a:xfrm>
            <a:off x="1199169" y="2087692"/>
            <a:ext cx="9828487" cy="762485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chemeClr val="tx1"/>
                </a:solidFill>
              </a:rPr>
              <a:t>Run the automated tests that are usually included in your end application,</a:t>
            </a:r>
          </a:p>
          <a:p>
            <a:pPr marL="540000" lvl="2"/>
            <a:r>
              <a:rPr lang="en-US" sz="2100">
                <a:solidFill>
                  <a:schemeClr val="tx1"/>
                </a:solidFill>
              </a:rPr>
              <a:t>especially if some compiling was involved</a:t>
            </a:r>
            <a:endParaRPr lang="nl-BE" sz="2100">
              <a:solidFill>
                <a:schemeClr val="tx1"/>
              </a:solidFill>
            </a:endParaRPr>
          </a:p>
        </p:txBody>
      </p:sp>
      <p:grpSp>
        <p:nvGrpSpPr>
          <p:cNvPr id="7" name="Groep 42">
            <a:extLst>
              <a:ext uri="{FF2B5EF4-FFF2-40B4-BE49-F238E27FC236}">
                <a16:creationId xmlns:a16="http://schemas.microsoft.com/office/drawing/2014/main" id="{D5180D46-DF4F-1EB0-8D50-1A1AE23222B1}"/>
              </a:ext>
            </a:extLst>
          </p:cNvPr>
          <p:cNvGrpSpPr/>
          <p:nvPr/>
        </p:nvGrpSpPr>
        <p:grpSpPr>
          <a:xfrm>
            <a:off x="779251" y="2160697"/>
            <a:ext cx="855237" cy="687672"/>
            <a:chOff x="646793" y="4235742"/>
            <a:chExt cx="898288" cy="687672"/>
          </a:xfrm>
        </p:grpSpPr>
        <p:sp>
          <p:nvSpPr>
            <p:cNvPr id="8" name="Gelijkbenige driehoek 43">
              <a:extLst>
                <a:ext uri="{FF2B5EF4-FFF2-40B4-BE49-F238E27FC236}">
                  <a16:creationId xmlns:a16="http://schemas.microsoft.com/office/drawing/2014/main" id="{4C672E0E-37F2-EF5A-2BA0-4B9A3284C4FD}"/>
                </a:ext>
              </a:extLst>
            </p:cNvPr>
            <p:cNvSpPr/>
            <p:nvPr/>
          </p:nvSpPr>
          <p:spPr>
            <a:xfrm>
              <a:off x="646793" y="4235742"/>
              <a:ext cx="898288" cy="687672"/>
            </a:xfrm>
            <a:prstGeom prst="triangle">
              <a:avLst>
                <a:gd name="adj" fmla="val 50327"/>
              </a:avLst>
            </a:prstGeom>
            <a:solidFill>
              <a:schemeClr val="bg1">
                <a:lumMod val="75000"/>
              </a:schemeClr>
            </a:solidFill>
            <a:ln w="34925">
              <a:solidFill>
                <a:srgbClr val="80868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9" name="Afbeelding 44" descr="Afbeelding met Graphics, symbool, clipart, ontwerp&#10;&#10;Automatisch gegenereerde beschrijving">
              <a:extLst>
                <a:ext uri="{FF2B5EF4-FFF2-40B4-BE49-F238E27FC236}">
                  <a16:creationId xmlns:a16="http://schemas.microsoft.com/office/drawing/2014/main" id="{357333C9-59CF-849E-90F7-939185C96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648" y="4439007"/>
              <a:ext cx="458152" cy="458152"/>
            </a:xfrm>
            <a:prstGeom prst="rect">
              <a:avLst/>
            </a:prstGeom>
          </p:spPr>
        </p:pic>
      </p:grpSp>
      <p:sp>
        <p:nvSpPr>
          <p:cNvPr id="10" name="Rechthoek: afgeronde hoeken 33">
            <a:extLst>
              <a:ext uri="{FF2B5EF4-FFF2-40B4-BE49-F238E27FC236}">
                <a16:creationId xmlns:a16="http://schemas.microsoft.com/office/drawing/2014/main" id="{E1905412-DF47-8579-7D06-36006FB7A68B}"/>
              </a:ext>
            </a:extLst>
          </p:cNvPr>
          <p:cNvSpPr/>
          <p:nvPr/>
        </p:nvSpPr>
        <p:spPr>
          <a:xfrm>
            <a:off x="1167243" y="4965285"/>
            <a:ext cx="9857514" cy="761655"/>
          </a:xfrm>
          <a:prstGeom prst="roundRect">
            <a:avLst>
              <a:gd name="adj" fmla="val 10299"/>
            </a:avLst>
          </a:prstGeom>
          <a:solidFill>
            <a:schemeClr val="bg2">
              <a:lumMod val="95000"/>
            </a:schemeClr>
          </a:solidFill>
          <a:ln w="349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0000" lvl="2"/>
            <a:r>
              <a:rPr lang="en-US" sz="2100">
                <a:solidFill>
                  <a:srgbClr val="333639"/>
                </a:solidFill>
                <a:ea typeface="Open Sans Extrabold" panose="020B0906030804020204" pitchFamily="34" charset="0"/>
                <a:cs typeface="Open Sans Extrabold" panose="020B0906030804020204" pitchFamily="34" charset="0"/>
              </a:rPr>
              <a:t>Problems with dependencies may only show up at test time</a:t>
            </a:r>
          </a:p>
        </p:txBody>
      </p:sp>
      <p:pic>
        <p:nvPicPr>
          <p:cNvPr id="12" name="Afbeelding 6" descr="Afbeelding met tekst, teken, clipart&#10;&#10;Automatisch gegenereerde beschrijving">
            <a:extLst>
              <a:ext uri="{FF2B5EF4-FFF2-40B4-BE49-F238E27FC236}">
                <a16:creationId xmlns:a16="http://schemas.microsoft.com/office/drawing/2014/main" id="{C010497D-A225-5277-C8B0-ED19BABF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29" y="4956141"/>
            <a:ext cx="862055" cy="78662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E4E5A4B4-DB51-F421-73ED-E2A2DCEB6728}"/>
              </a:ext>
            </a:extLst>
          </p:cNvPr>
          <p:cNvSpPr txBox="1">
            <a:spLocks noChangeArrowheads="1"/>
          </p:cNvSpPr>
          <p:nvPr/>
        </p:nvSpPr>
        <p:spPr>
          <a:xfrm>
            <a:off x="719997" y="3309973"/>
            <a:ext cx="10234513" cy="2706779"/>
          </a:xfrm>
          <a:prstGeom prst="rect">
            <a:avLst/>
          </a:prstGeom>
          <a:ln w="19050">
            <a:noFill/>
          </a:ln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Potential pitfalls: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VSC_Orang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0101_VSC_DS_Stuk.pptx" id="{9BB435E3-7930-4CA5-970E-D5FA149AAE31}" vid="{00E57487-46B3-4893-9499-02F609BB6BD2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66FBA4D1A1D84A9B21517202E6A5A8" ma:contentTypeVersion="15" ma:contentTypeDescription="Een nieuw document maken." ma:contentTypeScope="" ma:versionID="dedcb7b511676c4ad6f2f546999d4a88">
  <xsd:schema xmlns:xsd="http://www.w3.org/2001/XMLSchema" xmlns:xs="http://www.w3.org/2001/XMLSchema" xmlns:p="http://schemas.microsoft.com/office/2006/metadata/properties" xmlns:ns2="f38c1231-c98e-48ff-9808-10b9d673631d" xmlns:ns3="73c2fca2-10db-472e-b7ac-aef51eeba91a" targetNamespace="http://schemas.microsoft.com/office/2006/metadata/properties" ma:root="true" ma:fieldsID="84b39afc8b5629819751d0c0a59f1115" ns2:_="" ns3:_="">
    <xsd:import namespace="f38c1231-c98e-48ff-9808-10b9d673631d"/>
    <xsd:import namespace="73c2fca2-10db-472e-b7ac-aef51eeba9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c1231-c98e-48ff-9808-10b9d6736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2fca2-10db-472e-b7ac-aef51eeba9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9a021b4-a263-42ec-af62-ddd280e4edfb}" ma:internalName="TaxCatchAll" ma:showField="CatchAllData" ma:web="73c2fca2-10db-472e-b7ac-aef51eeba9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c2fca2-10db-472e-b7ac-aef51eeba91a" xsi:nil="true"/>
    <lcf76f155ced4ddcb4097134ff3c332f xmlns="f38c1231-c98e-48ff-9808-10b9d673631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C6B02D-F006-4E6A-817C-DC02D0D02C9D}">
  <ds:schemaRefs>
    <ds:schemaRef ds:uri="73c2fca2-10db-472e-b7ac-aef51eeba91a"/>
    <ds:schemaRef ds:uri="f38c1231-c98e-48ff-9808-10b9d67363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8D2AE0C-6D0B-4263-B7C4-F46CAED039CD}">
  <ds:schemaRefs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3c2fca2-10db-472e-b7ac-aef51eeba91a"/>
    <ds:schemaRef ds:uri="http://purl.org/dc/dcmitype/"/>
    <ds:schemaRef ds:uri="http://schemas.openxmlformats.org/package/2006/metadata/core-properties"/>
    <ds:schemaRef ds:uri="f38c1231-c98e-48ff-9808-10b9d673631d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B7C5771-2E3B-4E9C-8DA9-F557198FE9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corporate-KULeuven</Template>
  <TotalTime>0</TotalTime>
  <Words>5862</Words>
  <Application>Microsoft Office PowerPoint</Application>
  <PresentationFormat>Widescreen</PresentationFormat>
  <Paragraphs>891</Paragraphs>
  <Slides>75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72 Monospace</vt:lpstr>
      <vt:lpstr>Arial</vt:lpstr>
      <vt:lpstr>Calibri</vt:lpstr>
      <vt:lpstr>Courier New</vt:lpstr>
      <vt:lpstr>FlandersArtSans-Bold</vt:lpstr>
      <vt:lpstr>FlandersArtSans-Medium</vt:lpstr>
      <vt:lpstr>FlandersArtSans-Regular</vt:lpstr>
      <vt:lpstr>Open Sans</vt:lpstr>
      <vt:lpstr>Open Sans Extrabold</vt:lpstr>
      <vt:lpstr>Roboto</vt:lpstr>
      <vt:lpstr>Segoe UI</vt:lpstr>
      <vt:lpstr>VSC_Orange</vt:lpstr>
      <vt:lpstr>Best practices for local software installations on HPC Tier-2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ICTS | Communicatie, Servicepunt en Opleiding</dc:creator>
  <dc:description>Huisstijl KU Leuven - versie 24 juli 2012</dc:description>
  <cp:lastModifiedBy>Maxime Van den Bossche</cp:lastModifiedBy>
  <cp:revision>4</cp:revision>
  <dcterms:created xsi:type="dcterms:W3CDTF">2012-07-10T07:57:57Z</dcterms:created>
  <dcterms:modified xsi:type="dcterms:W3CDTF">2025-05-05T08:44:41Z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0x0101005F66FBA4D1A1D84A9B21517202E6A5A8</vt:lpwstr>
  </property>
  <property fmtid="{D5CDD505-2E9C-101B-9397-08002B2CF9AE}" pid="3" name="_dlc_DocIdItemGuid">
    <vt:lpwstr>3e54aba6-b3d4-4471-8fc4-2b3d036c3ef1</vt:lpwstr>
  </property>
  <property fmtid="{D5CDD505-2E9C-101B-9397-08002B2CF9AE}" pid="4" name="MediaServiceImageTags">
    <vt:lpwstr/>
  </property>
</Properties>
</file>