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81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11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6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02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0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80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72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930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2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35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05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3D28-CE6C-4E44-8B76-4869FE8B2655}" type="datetimeFigureOut">
              <a:rPr lang="en-SG" smtClean="0"/>
              <a:t>19/3/2015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F458-B07D-4AEF-BE99-5CB4DD93B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51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ap.com/unboundid-ldap-sdk-for-java" TargetMode="External"/><Relationship Id="rId2" Type="http://schemas.openxmlformats.org/officeDocument/2006/relationships/hyperlink" Target="http://www.ibm.com/developerworks/aix/library/au-iphoneapp/?ca=drs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unnry.com/blog/2007/10/30/ImplementingChangeNotificationsInNET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Active Directory Authentication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74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Active Directory &amp; ADFS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Active Directory</a:t>
            </a:r>
          </a:p>
          <a:p>
            <a:pPr lvl="1"/>
            <a:r>
              <a:rPr lang="en-SG" dirty="0" smtClean="0"/>
              <a:t>Directory services database, stores usernames and passwords and uses them to manage and secure access to computers on a Windows domain. </a:t>
            </a:r>
          </a:p>
          <a:p>
            <a:pPr lvl="1"/>
            <a:r>
              <a:rPr lang="en-SG" dirty="0"/>
              <a:t>P</a:t>
            </a:r>
            <a:r>
              <a:rPr lang="en-SG" dirty="0" smtClean="0"/>
              <a:t>rovides single sign-on access to corporate applications</a:t>
            </a:r>
          </a:p>
          <a:p>
            <a:r>
              <a:rPr lang="en-SG" b="1" dirty="0" smtClean="0"/>
              <a:t>ADFS</a:t>
            </a:r>
          </a:p>
          <a:p>
            <a:pPr lvl="1"/>
            <a:r>
              <a:rPr lang="en-SG" dirty="0" smtClean="0"/>
              <a:t>Extend AD SSO</a:t>
            </a:r>
          </a:p>
          <a:p>
            <a:pPr lvl="1"/>
            <a:r>
              <a:rPr lang="en-SG" dirty="0"/>
              <a:t>A</a:t>
            </a:r>
            <a:r>
              <a:rPr lang="en-SG" dirty="0" smtClean="0"/>
              <a:t>uthenticate users on third-party systems, such as another company's extranet or a service hosted by a cloud provider</a:t>
            </a:r>
          </a:p>
          <a:p>
            <a:r>
              <a:rPr lang="en-SG" b="1" dirty="0" smtClean="0"/>
              <a:t>LDAP</a:t>
            </a:r>
          </a:p>
          <a:p>
            <a:pPr lvl="1"/>
            <a:r>
              <a:rPr lang="en-SG" dirty="0" smtClean="0"/>
              <a:t>Application </a:t>
            </a:r>
            <a:r>
              <a:rPr lang="en-SG" dirty="0"/>
              <a:t>protocol for querying and modifying </a:t>
            </a:r>
            <a:r>
              <a:rPr lang="en-SG" dirty="0" smtClean="0"/>
              <a:t>items from AD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14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Authentication options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2 options</a:t>
            </a:r>
          </a:p>
          <a:p>
            <a:pPr lvl="1"/>
            <a:r>
              <a:rPr lang="en-SG" dirty="0" smtClean="0"/>
              <a:t>Direct Authentication</a:t>
            </a:r>
          </a:p>
          <a:p>
            <a:pPr lvl="2"/>
            <a:r>
              <a:rPr lang="en-SG" dirty="0" smtClean="0"/>
              <a:t>Using </a:t>
            </a:r>
            <a:r>
              <a:rPr lang="en-SG" dirty="0" err="1" smtClean="0"/>
              <a:t>DirectoryServices</a:t>
            </a:r>
            <a:r>
              <a:rPr lang="en-SG" dirty="0" smtClean="0"/>
              <a:t> API (LDAP query)</a:t>
            </a:r>
          </a:p>
          <a:p>
            <a:pPr lvl="2"/>
            <a:r>
              <a:rPr lang="en-SG" dirty="0"/>
              <a:t>Using </a:t>
            </a:r>
            <a:r>
              <a:rPr lang="en-SG" dirty="0" err="1"/>
              <a:t>ActiveDirectoryMembershipProvider</a:t>
            </a:r>
            <a:endParaRPr lang="en-SG" dirty="0" smtClean="0"/>
          </a:p>
          <a:p>
            <a:pPr lvl="1"/>
            <a:r>
              <a:rPr lang="en-SG" dirty="0" smtClean="0"/>
              <a:t>Configure </a:t>
            </a:r>
            <a:r>
              <a:rPr lang="en-SG" dirty="0" smtClean="0"/>
              <a:t>ADFS </a:t>
            </a:r>
            <a:r>
              <a:rPr lang="en-SG" dirty="0" smtClean="0"/>
              <a:t>as </a:t>
            </a:r>
            <a:r>
              <a:rPr lang="en-SG" dirty="0" smtClean="0"/>
              <a:t>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274269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Direct Authentication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Authentication can be done by:</a:t>
            </a:r>
          </a:p>
          <a:p>
            <a:pPr lvl="1"/>
            <a:r>
              <a:rPr lang="en-SG" dirty="0" smtClean="0"/>
              <a:t>Server (.NET)</a:t>
            </a:r>
          </a:p>
          <a:p>
            <a:pPr lvl="2"/>
            <a:r>
              <a:rPr lang="en-SG" dirty="0" smtClean="0"/>
              <a:t>Using </a:t>
            </a:r>
            <a:r>
              <a:rPr lang="en-SG" dirty="0" err="1" smtClean="0"/>
              <a:t>DirectoryServices</a:t>
            </a:r>
            <a:r>
              <a:rPr lang="en-SG" dirty="0" smtClean="0"/>
              <a:t> API (better)</a:t>
            </a:r>
          </a:p>
          <a:p>
            <a:pPr lvl="2"/>
            <a:r>
              <a:rPr lang="en-SG" dirty="0" smtClean="0"/>
              <a:t>Using </a:t>
            </a:r>
            <a:r>
              <a:rPr lang="en-SG" dirty="0" err="1" smtClean="0"/>
              <a:t>ActiveDirectoryMembershipProvider</a:t>
            </a:r>
            <a:endParaRPr lang="en-SG" dirty="0" smtClean="0"/>
          </a:p>
          <a:p>
            <a:pPr lvl="1"/>
            <a:r>
              <a:rPr lang="en-SG" dirty="0" smtClean="0"/>
              <a:t>Client</a:t>
            </a:r>
          </a:p>
          <a:p>
            <a:pPr lvl="2"/>
            <a:r>
              <a:rPr lang="en-SG" dirty="0" err="1" smtClean="0"/>
              <a:t>Iphone</a:t>
            </a:r>
            <a:r>
              <a:rPr lang="en-SG" dirty="0" smtClean="0"/>
              <a:t>: </a:t>
            </a:r>
            <a:r>
              <a:rPr lang="en-SG" dirty="0" smtClean="0">
                <a:hlinkClick r:id="rId2"/>
              </a:rPr>
              <a:t>http://www.ibm.com/developerworks/aix/library/au-iphoneapp/?ca=drs-</a:t>
            </a:r>
            <a:endParaRPr lang="en-SG" dirty="0" smtClean="0"/>
          </a:p>
          <a:p>
            <a:pPr lvl="2"/>
            <a:r>
              <a:rPr lang="en-SG" dirty="0" smtClean="0"/>
              <a:t>Android: </a:t>
            </a:r>
            <a:r>
              <a:rPr lang="en-SG" dirty="0" smtClean="0">
                <a:hlinkClick r:id="rId3"/>
              </a:rPr>
              <a:t>https://www.ldap.com/unboundid-ldap-sdk-for-java</a:t>
            </a:r>
            <a:endParaRPr lang="en-SG" dirty="0" smtClean="0"/>
          </a:p>
          <a:p>
            <a:r>
              <a:rPr lang="en-SG" dirty="0" smtClean="0"/>
              <a:t>Need to </a:t>
            </a:r>
            <a:r>
              <a:rPr lang="en-SG" dirty="0"/>
              <a:t>have port 389 (LDAP) or 636 </a:t>
            </a:r>
            <a:r>
              <a:rPr lang="en-SG" dirty="0" smtClean="0"/>
              <a:t>(LDAPS) </a:t>
            </a:r>
            <a:r>
              <a:rPr lang="en-SG" dirty="0" smtClean="0"/>
              <a:t>open</a:t>
            </a:r>
          </a:p>
          <a:p>
            <a:r>
              <a:rPr lang="en-SG" dirty="0" smtClean="0"/>
              <a:t>Need to know AD login information, location of users storage for authentication in AD, what properties to get from AD</a:t>
            </a:r>
            <a:endParaRPr lang="en-SG" dirty="0" smtClean="0"/>
          </a:p>
          <a:p>
            <a:r>
              <a:rPr lang="en-SG" dirty="0" smtClean="0"/>
              <a:t>If authentication is done on server, all clients can share common API, but need to manage authentication token (expiration, renew, </a:t>
            </a:r>
            <a:r>
              <a:rPr lang="en-SG" dirty="0" err="1" smtClean="0"/>
              <a:t>etc</a:t>
            </a:r>
            <a:r>
              <a:rPr lang="en-SG" dirty="0" smtClean="0"/>
              <a:t>) by ourselves</a:t>
            </a:r>
          </a:p>
        </p:txBody>
      </p:sp>
    </p:spTree>
    <p:extLst>
      <p:ext uri="{BB962C8B-B14F-4D97-AF65-F5344CB8AC3E}">
        <p14:creationId xmlns:p14="http://schemas.microsoft.com/office/powerpoint/2010/main" val="12721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ADFS </a:t>
            </a:r>
            <a:r>
              <a:rPr lang="en-SG" dirty="0" smtClean="0"/>
              <a:t>as </a:t>
            </a:r>
            <a:r>
              <a:rPr lang="en-SG" dirty="0"/>
              <a:t>identity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Claimed based </a:t>
            </a:r>
            <a:r>
              <a:rPr lang="en-SG" dirty="0" smtClean="0"/>
              <a:t>authentication</a:t>
            </a:r>
          </a:p>
          <a:p>
            <a:r>
              <a:rPr lang="en-SG" dirty="0" smtClean="0"/>
              <a:t>Require </a:t>
            </a:r>
            <a:r>
              <a:rPr lang="en-SG" dirty="0"/>
              <a:t>organization to have ADFS setup, configured as STS, provide necessary claims</a:t>
            </a:r>
          </a:p>
          <a:p>
            <a:r>
              <a:rPr lang="en-SG" dirty="0" smtClean="0"/>
              <a:t>ADFS 2.0 only </a:t>
            </a:r>
            <a:r>
              <a:rPr lang="en-SG" dirty="0"/>
              <a:t>support WS-Trust, </a:t>
            </a:r>
            <a:r>
              <a:rPr lang="en-SG" dirty="0" smtClean="0"/>
              <a:t>WS-Federation </a:t>
            </a:r>
            <a:r>
              <a:rPr lang="en-SG" dirty="0"/>
              <a:t>and </a:t>
            </a:r>
            <a:r>
              <a:rPr lang="en-SG" dirty="0" smtClean="0"/>
              <a:t>SAML2</a:t>
            </a:r>
          </a:p>
          <a:p>
            <a:pPr lvl="1"/>
            <a:r>
              <a:rPr lang="en-SG" dirty="0" smtClean="0"/>
              <a:t>.NET web application uses WIF to communicate</a:t>
            </a:r>
          </a:p>
          <a:p>
            <a:pPr lvl="1"/>
            <a:r>
              <a:rPr lang="en-SG" dirty="0" smtClean="0"/>
              <a:t>Android/</a:t>
            </a:r>
            <a:r>
              <a:rPr lang="en-SG" dirty="0" err="1" smtClean="0"/>
              <a:t>Iphone</a:t>
            </a:r>
            <a:r>
              <a:rPr lang="en-SG" dirty="0" smtClean="0"/>
              <a:t>: follow protocol, request manually (???)</a:t>
            </a:r>
            <a:endParaRPr lang="en-SG" dirty="0" smtClean="0"/>
          </a:p>
          <a:p>
            <a:r>
              <a:rPr lang="en-SG" dirty="0" smtClean="0"/>
              <a:t>ADFS on Windows Server 2012 R2 supports OAuth </a:t>
            </a:r>
            <a:r>
              <a:rPr lang="en-SG" dirty="0" smtClean="0"/>
              <a:t>2</a:t>
            </a:r>
          </a:p>
          <a:p>
            <a:pPr lvl="1"/>
            <a:r>
              <a:rPr lang="en-SG" dirty="0" smtClean="0"/>
              <a:t>.NET web application uses </a:t>
            </a:r>
            <a:r>
              <a:rPr lang="en-SG" dirty="0" err="1" smtClean="0"/>
              <a:t>DotNetOpenAuth</a:t>
            </a:r>
            <a:endParaRPr lang="en-SG" dirty="0" smtClean="0"/>
          </a:p>
          <a:p>
            <a:pPr lvl="1"/>
            <a:r>
              <a:rPr lang="en-SG" dirty="0" smtClean="0"/>
              <a:t>Android/</a:t>
            </a:r>
            <a:r>
              <a:rPr lang="en-SG" dirty="0" err="1" smtClean="0"/>
              <a:t>Iphone</a:t>
            </a:r>
            <a:r>
              <a:rPr lang="en-SG" dirty="0" smtClean="0"/>
              <a:t>: ???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099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Azure Active Directory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Provide authentication against cloud based active directory</a:t>
            </a:r>
          </a:p>
          <a:p>
            <a:r>
              <a:rPr lang="en-SG" dirty="0" smtClean="0"/>
              <a:t>Not able to communicate directly </a:t>
            </a:r>
            <a:r>
              <a:rPr lang="en-SG" smtClean="0"/>
              <a:t>with on-premises AD</a:t>
            </a:r>
            <a:endParaRPr lang="en-SG" dirty="0" smtClean="0"/>
          </a:p>
          <a:p>
            <a:r>
              <a:rPr lang="en-SG" dirty="0" smtClean="0"/>
              <a:t>Can </a:t>
            </a:r>
            <a:r>
              <a:rPr lang="en-SG" dirty="0" smtClean="0"/>
              <a:t>federate with </a:t>
            </a:r>
            <a:r>
              <a:rPr lang="en-SG" dirty="0" smtClean="0"/>
              <a:t>on-</a:t>
            </a:r>
            <a:r>
              <a:rPr lang="en-SG" dirty="0" smtClean="0"/>
              <a:t>premises </a:t>
            </a:r>
            <a:r>
              <a:rPr lang="en-SG" dirty="0" smtClean="0"/>
              <a:t>ADFS </a:t>
            </a:r>
            <a:r>
              <a:rPr lang="en-SG" dirty="0" smtClean="0"/>
              <a:t>servers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93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Active Directory Synchronization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Reference: </a:t>
            </a:r>
            <a:r>
              <a:rPr lang="en-SG" dirty="0" smtClean="0">
                <a:hlinkClick r:id="rId2"/>
              </a:rPr>
              <a:t>http</a:t>
            </a:r>
            <a:r>
              <a:rPr lang="en-SG" smtClean="0">
                <a:hlinkClick r:id="rId2"/>
              </a:rPr>
              <a:t>://dunnry.com/blog/2007/10/30/ImplementingChangeNotificationsInNET.aspx</a:t>
            </a:r>
            <a:endParaRPr lang="en-SG" smtClean="0"/>
          </a:p>
          <a:p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3838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286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Active Directory Authentication</vt:lpstr>
      <vt:lpstr>Active Directory &amp; ADFS</vt:lpstr>
      <vt:lpstr>Authentication options</vt:lpstr>
      <vt:lpstr>Direct Authentication</vt:lpstr>
      <vt:lpstr>ADFS as identity provider</vt:lpstr>
      <vt:lpstr>Azure Active Directory</vt:lpstr>
      <vt:lpstr>Active Directory Synchronization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hungphuongcsc@live.com</dc:creator>
  <cp:lastModifiedBy>hungphuongcsc@live.com</cp:lastModifiedBy>
  <cp:revision>44</cp:revision>
  <dcterms:created xsi:type="dcterms:W3CDTF">2015-03-17T09:30:00Z</dcterms:created>
  <dcterms:modified xsi:type="dcterms:W3CDTF">2015-03-19T01:09:42Z</dcterms:modified>
</cp:coreProperties>
</file>