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30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424"/>
    <a:srgbClr val="098CEC"/>
    <a:srgbClr val="043356"/>
    <a:srgbClr val="2366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9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85826-3BA1-4E4F-B00E-6F5A52028E75}" type="datetimeFigureOut">
              <a:rPr lang="en-US" smtClean="0"/>
              <a:t>13/05/15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6DD5-0AD2-6C4A-86B3-0C0F92B5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6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E598A-AE60-9043-A173-FEB8DB03713D}" type="datetimeFigureOut">
              <a:rPr lang="en-US" smtClean="0"/>
              <a:t>13/05/15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5505D-551D-A24A-B8E4-57A9E065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4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43000" y="0"/>
            <a:ext cx="10368000" cy="6912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27" y="2162572"/>
            <a:ext cx="7818000" cy="2502348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rgbClr val="FFFFFF"/>
                </a:solidFill>
                <a:latin typeface="+mn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/>
          <a:srcRect t="38139" b="36008"/>
          <a:stretch/>
        </p:blipFill>
        <p:spPr>
          <a:xfrm>
            <a:off x="7906642" y="6456890"/>
            <a:ext cx="1237358" cy="401110"/>
          </a:xfrm>
          <a:prstGeom prst="rect">
            <a:avLst/>
          </a:prstGeom>
        </p:spPr>
      </p:pic>
      <p:sp>
        <p:nvSpPr>
          <p:cNvPr id="36" name="Title 1"/>
          <p:cNvSpPr txBox="1">
            <a:spLocks/>
          </p:cNvSpPr>
          <p:nvPr userDrawn="1"/>
        </p:nvSpPr>
        <p:spPr>
          <a:xfrm>
            <a:off x="668927" y="6191350"/>
            <a:ext cx="2564988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n-lt"/>
                <a:ea typeface="+mj-ea"/>
                <a:cs typeface="Verdana"/>
              </a:defRPr>
            </a:lvl1pPr>
          </a:lstStyle>
          <a:p>
            <a:pPr algn="l"/>
            <a:r>
              <a:rPr lang="en-US" sz="2000" dirty="0" smtClean="0"/>
              <a:t>E. Tijskens 2015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08082" y="6456890"/>
            <a:ext cx="898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2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6465-86CC-744C-A17B-267DF184C440}" type="datetime6">
              <a:rPr lang="en-US" smtClean="0"/>
              <a:t>May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3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9CC5-F9C9-EC46-BAA2-7DC00E6DD92D}" type="datetime6">
              <a:rPr lang="en-US" smtClean="0"/>
              <a:t>May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7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E0D4-EFF3-0A43-9AFC-2CEF2215C994}" type="datetime6">
              <a:rPr lang="en-US" smtClean="0"/>
              <a:t>May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8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ADB-DB3F-EF4F-BF59-6BC532C87460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8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61CD-8AC8-324F-88CC-454DDBBACED1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6AFC-71EF-D448-8E77-5EF9A66CDADC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1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43000" y="0"/>
            <a:ext cx="10368000" cy="691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 b="79490"/>
          <a:stretch/>
        </p:blipFill>
        <p:spPr>
          <a:xfrm>
            <a:off x="-1143000" y="0"/>
            <a:ext cx="10368000" cy="1417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 t="88630"/>
          <a:stretch/>
        </p:blipFill>
        <p:spPr>
          <a:xfrm>
            <a:off x="-1143000" y="6126163"/>
            <a:ext cx="10368000" cy="785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99999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457201" y="261129"/>
            <a:ext cx="899999" cy="899999"/>
            <a:chOff x="1010499" y="2799184"/>
            <a:chExt cx="2225831" cy="2184728"/>
          </a:xfrm>
        </p:grpSpPr>
        <p:sp>
          <p:nvSpPr>
            <p:cNvPr id="12" name="Donut 11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20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444"/>
            <a:ext cx="8229600" cy="50537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58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966"/>
            <a:ext cx="8229600" cy="4557197"/>
          </a:xfrm>
        </p:spPr>
        <p:txBody>
          <a:bodyPr/>
          <a:lstStyle>
            <a:lvl1pPr marL="0" indent="0">
              <a:buNone/>
              <a:defRPr>
                <a:latin typeface="Menlo Regular"/>
                <a:cs typeface="Menlo Regular"/>
              </a:defRPr>
            </a:lvl1pPr>
            <a:lvl2pPr marL="268287" indent="0">
              <a:buNone/>
              <a:defRPr>
                <a:latin typeface="Menlo Regular"/>
                <a:cs typeface="Menlo Regular"/>
              </a:defRPr>
            </a:lvl2pPr>
            <a:lvl3pPr marL="536575" indent="0">
              <a:buNone/>
              <a:defRPr>
                <a:latin typeface="Menlo Regular"/>
                <a:cs typeface="Menlo Regular"/>
              </a:defRPr>
            </a:lvl3pPr>
            <a:lvl4pPr marL="719138" indent="0">
              <a:buNone/>
              <a:defRPr>
                <a:latin typeface="Menlo Regular"/>
                <a:cs typeface="Menlo Regular"/>
              </a:defRPr>
            </a:lvl4pPr>
            <a:lvl5pPr marL="903287" indent="0">
              <a:buNone/>
              <a:defRPr>
                <a:latin typeface="Menlo Regular"/>
                <a:cs typeface="Menl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8B25-D929-7A48-8708-EA53D73A84C6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7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B95E-D2BB-8D4F-A770-721D7AEF5CF9}" type="datetime6">
              <a:rPr lang="en-US" smtClean="0"/>
              <a:t>May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38138"/>
            <a:ext cx="9144000" cy="745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9E36-4486-A040-9FEB-A53DB8B5ED62}" type="datetime6">
              <a:rPr lang="en-US" smtClean="0"/>
              <a:t>May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3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A094-AE59-4F42-B776-0EAE4A0FB5A1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4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1756AFC-71EF-D448-8E77-5EF9A66CDADC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F70BE4E-F0F4-974B-B603-7347B10BD27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>
            <a:grpSpLocks noChangeAspect="1"/>
          </p:cNvGrpSpPr>
          <p:nvPr userDrawn="1"/>
        </p:nvGrpSpPr>
        <p:grpSpPr>
          <a:xfrm>
            <a:off x="456529" y="271234"/>
            <a:ext cx="1044000" cy="1043999"/>
            <a:chOff x="1010499" y="2799184"/>
            <a:chExt cx="2225831" cy="2184728"/>
          </a:xfrm>
        </p:grpSpPr>
        <p:sp>
          <p:nvSpPr>
            <p:cNvPr id="15" name="Donut 14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56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r" defTabSz="457200" rtl="0" eaLnBrk="1" latinLnBrk="0" hangingPunct="1">
        <a:spcBef>
          <a:spcPct val="0"/>
        </a:spcBef>
        <a:buNone/>
        <a:defRPr sz="3600" kern="1200">
          <a:solidFill>
            <a:srgbClr val="7F7F7F"/>
          </a:solidFill>
          <a:latin typeface="Arial Rounded MT Bold"/>
          <a:ea typeface="+mj-ea"/>
          <a:cs typeface="Arial Rounded MT Bold"/>
        </a:defRPr>
      </a:lvl1pPr>
    </p:titleStyle>
    <p:bodyStyle>
      <a:lvl1pPr marL="268288" indent="-268288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43356"/>
          </a:solidFill>
          <a:latin typeface="Verdana"/>
          <a:ea typeface="+mn-ea"/>
          <a:cs typeface="Verdana"/>
        </a:defRPr>
      </a:lvl1pPr>
      <a:lvl2pPr marL="536575" indent="-268288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043356"/>
          </a:solidFill>
          <a:latin typeface="Verdana"/>
          <a:ea typeface="+mn-ea"/>
          <a:cs typeface="Verdana"/>
        </a:defRPr>
      </a:lvl2pPr>
      <a:lvl3pPr marL="719138" indent="-182563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43356"/>
          </a:solidFill>
          <a:latin typeface="Verdana"/>
          <a:ea typeface="+mn-ea"/>
          <a:cs typeface="Verdana"/>
        </a:defRPr>
      </a:lvl3pPr>
      <a:lvl4pPr marL="903288" indent="-1841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43356"/>
          </a:solidFill>
          <a:latin typeface="Verdana"/>
          <a:ea typeface="+mn-ea"/>
          <a:cs typeface="Verdana"/>
        </a:defRPr>
      </a:lvl4pPr>
      <a:lvl5pPr marL="1073150" indent="-169863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43356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412904">
            <a:off x="1181189" y="2758220"/>
            <a:ext cx="1461127" cy="1392764"/>
            <a:chOff x="1010499" y="2799184"/>
            <a:chExt cx="2225831" cy="2184728"/>
          </a:xfrm>
        </p:grpSpPr>
        <p:sp>
          <p:nvSpPr>
            <p:cNvPr id="5" name="Donut 4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L      u n c h e r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90781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Launcher is a GUI for </a:t>
            </a:r>
          </a:p>
          <a:p>
            <a:r>
              <a:rPr lang="en-US" dirty="0" smtClean="0"/>
              <a:t>easy resource allocation</a:t>
            </a:r>
          </a:p>
          <a:p>
            <a:r>
              <a:rPr lang="en-US" dirty="0" smtClean="0"/>
              <a:t>job script creation</a:t>
            </a:r>
          </a:p>
          <a:p>
            <a:r>
              <a:rPr lang="en-US" dirty="0" smtClean="0"/>
              <a:t>submitting jobs</a:t>
            </a:r>
          </a:p>
          <a:p>
            <a:r>
              <a:rPr lang="en-US" dirty="0" smtClean="0"/>
              <a:t>retrieving and storing results</a:t>
            </a:r>
          </a:p>
          <a:p>
            <a:r>
              <a:rPr lang="en-US" dirty="0" smtClean="0"/>
              <a:t>VSC clusters</a:t>
            </a:r>
          </a:p>
          <a:p>
            <a:pPr lvl="1"/>
            <a:r>
              <a:rPr lang="en-US" dirty="0" smtClean="0"/>
              <a:t>currently only Hopper and Turing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10694</TotalTime>
  <Words>35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uantwerpen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Engelbert Tijskens</dc:creator>
  <cp:lastModifiedBy>Engelbert Tijskens</cp:lastModifiedBy>
  <cp:revision>328</cp:revision>
  <dcterms:created xsi:type="dcterms:W3CDTF">2015-03-11T12:09:09Z</dcterms:created>
  <dcterms:modified xsi:type="dcterms:W3CDTF">2015-05-13T09:21:56Z</dcterms:modified>
</cp:coreProperties>
</file>