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3" r:id="rId6"/>
    <p:sldId id="264" r:id="rId7"/>
    <p:sldId id="259" r:id="rId8"/>
    <p:sldId id="262" r:id="rId9"/>
    <p:sldId id="260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" initials="J" lastIdx="1" clrIdx="0">
    <p:extLst>
      <p:ext uri="{19B8F6BF-5375-455C-9EA6-DF929625EA0E}">
        <p15:presenceInfo xmlns:p15="http://schemas.microsoft.com/office/powerpoint/2012/main" userId="Ja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48" autoAdjust="0"/>
  </p:normalViewPr>
  <p:slideViewPr>
    <p:cSldViewPr snapToGrid="0">
      <p:cViewPr varScale="1">
        <p:scale>
          <a:sx n="65" d="100"/>
          <a:sy n="65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46B74-CF62-4419-88B8-1FD9CECEAAAB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E6684-3769-4C85-A1D3-F8B2DEC08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82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by J.R 20180920-21 </a:t>
            </a:r>
            <a:r>
              <a:rPr lang="zh-CN" altLang="en-US" dirty="0"/>
              <a:t>深夜倾情制作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E6684-3769-4C85-A1D3-F8B2DEC08A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23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主要从以下三点来说明我的收获和认识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E6684-3769-4C85-A1D3-F8B2DEC08A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093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accent1"/>
                </a:solidFill>
              </a:rPr>
              <a:t>我对于信息安全和网络空间安全有了更深刻的认知</a:t>
            </a:r>
            <a:endParaRPr lang="en-US" altLang="zh-CN" sz="1200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E6684-3769-4C85-A1D3-F8B2DEC08A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461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以上参考</a:t>
            </a:r>
            <a:r>
              <a:rPr lang="en-US" altLang="zh-CN" dirty="0"/>
              <a:t>2017</a:t>
            </a:r>
            <a:r>
              <a:rPr lang="zh-CN" altLang="en-US" dirty="0"/>
              <a:t>信息安全本科生培养方案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E6684-3769-4C85-A1D3-F8B2DEC08A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478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这一张是</a:t>
            </a:r>
            <a:r>
              <a:rPr lang="en-US" altLang="zh-CN" dirty="0" err="1"/>
              <a:t>sql</a:t>
            </a:r>
            <a:r>
              <a:rPr lang="zh-CN" altLang="en-US" dirty="0"/>
              <a:t>注入实验的截图，当成功进入自己用户的时候，皮了一小下改了用户名，但最大收获还是在于注入过程，（再点一下）在没听到过任何人讲注入原理之前，一直认为这是个很神奇神秘的过程，看新生演示的时候方</a:t>
            </a:r>
            <a:r>
              <a:rPr lang="en-US" altLang="zh-CN" dirty="0"/>
              <a:t>sir</a:t>
            </a:r>
            <a:r>
              <a:rPr lang="zh-CN" altLang="en-US" dirty="0"/>
              <a:t>很快地在密码栏里输入了一些什么内容，然后就登录成功了。现在在了解了这个并不怎么太复杂的原理后，感觉自己也能利用这个漏洞了，有点小小的成就感（笑）</a:t>
            </a:r>
            <a:endParaRPr lang="en-US" altLang="zh-CN" dirty="0"/>
          </a:p>
          <a:p>
            <a:r>
              <a:rPr lang="zh-CN" altLang="en-US" dirty="0"/>
              <a:t>点一下</a:t>
            </a:r>
            <a:endParaRPr lang="en-US" altLang="zh-CN" dirty="0"/>
          </a:p>
          <a:p>
            <a:r>
              <a:rPr lang="zh-CN" altLang="en-US" dirty="0"/>
              <a:t>这一张是数字内容安全实验的截图，我之前从来没有通过对比看波形图来直观感受一下隐写的威力，这次感受到了。这三种音频文件听起来几乎一模一样，波形图的区别也只是在一份一毫之间。（点一下）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E6684-3769-4C85-A1D3-F8B2DEC08A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15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明明“信息”该占大部分啊！（点一下）查看“错误”信息，发现均是由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LogonUI.exe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文件中的错误模块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Windows.UI.XamlHost.dll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引起。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我为了更换系统登陆时的背景，替换掉了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Windows.UI.Logon.pri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文件，然而没有注意到跨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版本的问题（当天系统刚经过一次更新），新的文件在启动时没有通过验证，导致再次登陆系统时，登录界面无法显示，当时没有意识到，便反复重启，这一过程也记录下来了。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E6684-3769-4C85-A1D3-F8B2DEC08A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977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_J.R 20180920-21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E6684-3769-4C85-A1D3-F8B2DEC08A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4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71F37EC-3FAD-44FC-BF92-417B29A8F02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B49A6FF-C812-4419-B822-004E88275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06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37EC-3FAD-44FC-BF92-417B29A8F02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A6FF-C812-4419-B822-004E88275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65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37EC-3FAD-44FC-BF92-417B29A8F02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A6FF-C812-4419-B822-004E88275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69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37EC-3FAD-44FC-BF92-417B29A8F02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A6FF-C812-4419-B822-004E88275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48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37EC-3FAD-44FC-BF92-417B29A8F02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A6FF-C812-4419-B822-004E88275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878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37EC-3FAD-44FC-BF92-417B29A8F02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A6FF-C812-4419-B822-004E88275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45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37EC-3FAD-44FC-BF92-417B29A8F02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A6FF-C812-4419-B822-004E88275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432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71F37EC-3FAD-44FC-BF92-417B29A8F02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A6FF-C812-4419-B822-004E88275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900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71F37EC-3FAD-44FC-BF92-417B29A8F02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A6FF-C812-4419-B822-004E88275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20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37EC-3FAD-44FC-BF92-417B29A8F02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A6FF-C812-4419-B822-004E88275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78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37EC-3FAD-44FC-BF92-417B29A8F02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A6FF-C812-4419-B822-004E88275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22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37EC-3FAD-44FC-BF92-417B29A8F02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A6FF-C812-4419-B822-004E88275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33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37EC-3FAD-44FC-BF92-417B29A8F02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A6FF-C812-4419-B822-004E88275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08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37EC-3FAD-44FC-BF92-417B29A8F02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A6FF-C812-4419-B822-004E88275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25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37EC-3FAD-44FC-BF92-417B29A8F02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A6FF-C812-4419-B822-004E88275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43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37EC-3FAD-44FC-BF92-417B29A8F02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A6FF-C812-4419-B822-004E88275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15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37EC-3FAD-44FC-BF92-417B29A8F02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A6FF-C812-4419-B822-004E88275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03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71F37EC-3FAD-44FC-BF92-417B29A8F02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B49A6FF-C812-4419-B822-004E88275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52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AAC9D-16C0-4106-A10E-BCDF0AAF9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信息安全认知实习汇报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1F570B-490B-4CB1-9F11-C864F629F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</a:rPr>
              <a:t>2017661801</a:t>
            </a:r>
            <a:r>
              <a:rPr lang="zh-CN" altLang="en-US" dirty="0">
                <a:solidFill>
                  <a:schemeClr val="bg2"/>
                </a:solidFill>
              </a:rPr>
              <a:t>班 任子恒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学号：</a:t>
            </a:r>
            <a:r>
              <a:rPr lang="en-US" altLang="zh-CN" dirty="0">
                <a:solidFill>
                  <a:schemeClr val="bg2"/>
                </a:solidFill>
              </a:rPr>
              <a:t>2017522133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741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812A6-A22C-4D0C-9A2A-B33BA3F5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每次实验结束均撰写实验报告，每次都有新的收获</a:t>
            </a:r>
            <a:endParaRPr lang="zh-CN" altLang="en-US" sz="28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5DA61-E109-4E78-B134-8C8CEC984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687217" cy="3875677"/>
          </a:xfrm>
        </p:spPr>
        <p:txBody>
          <a:bodyPr/>
          <a:lstStyle/>
          <a:p>
            <a:r>
              <a:rPr lang="zh-CN" altLang="en-US" dirty="0"/>
              <a:t>不断提高报告语言的严谨性，熟练小报告的写作，对于今后的实验课有奠基作用。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在实际操作中发现问题，分析并提出思考。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65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0C653-C0E4-49F1-BDC7-B19B8EDB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在实际操作中发现问题，分析并提出思考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BD5F79-FECC-456B-AF1A-59C4E8216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371966"/>
            <a:ext cx="3874246" cy="3512366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8CE4FC9-C883-4ED9-8D7A-B207CC8A3B85}"/>
              </a:ext>
            </a:extLst>
          </p:cNvPr>
          <p:cNvCxnSpPr>
            <a:cxnSpLocks/>
          </p:cNvCxnSpPr>
          <p:nvPr/>
        </p:nvCxnSpPr>
        <p:spPr>
          <a:xfrm flipH="1">
            <a:off x="5068390" y="3429000"/>
            <a:ext cx="1854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6C6BC21-2E50-405F-9767-B57DDB39F7FB}"/>
              </a:ext>
            </a:extLst>
          </p:cNvPr>
          <p:cNvSpPr txBox="1"/>
          <p:nvPr/>
        </p:nvSpPr>
        <p:spPr>
          <a:xfrm>
            <a:off x="6962504" y="2994746"/>
            <a:ext cx="3500845" cy="868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这是正常情况吗？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不是！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37F9F6-A7FD-4498-A7FC-54AF7283AFA7}"/>
              </a:ext>
            </a:extLst>
          </p:cNvPr>
          <p:cNvSpPr txBox="1"/>
          <p:nvPr/>
        </p:nvSpPr>
        <p:spPr>
          <a:xfrm>
            <a:off x="6792876" y="3904624"/>
            <a:ext cx="350084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异常代码：</a:t>
            </a:r>
            <a:r>
              <a:rPr lang="en-US" altLang="zh-CN" dirty="0"/>
              <a:t>0xc0000409</a:t>
            </a:r>
            <a:r>
              <a:rPr lang="zh-CN" altLang="en-US" dirty="0"/>
              <a:t>，为系统文件被异常破坏或删除的异常代码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回忆：自己折腾系统，搞坏系统文件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46582BE-F127-418B-8BC8-898A6DC99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46" y="2371966"/>
            <a:ext cx="5400000" cy="3895238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F40B87B6-FAE0-4BC1-B4B4-67585C44C979}"/>
              </a:ext>
            </a:extLst>
          </p:cNvPr>
          <p:cNvSpPr/>
          <p:nvPr/>
        </p:nvSpPr>
        <p:spPr>
          <a:xfrm>
            <a:off x="2123768" y="2994746"/>
            <a:ext cx="840658" cy="4342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1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0D3A94-AC55-498F-96AE-5B76653583CE}"/>
              </a:ext>
            </a:extLst>
          </p:cNvPr>
          <p:cNvSpPr/>
          <p:nvPr/>
        </p:nvSpPr>
        <p:spPr>
          <a:xfrm>
            <a:off x="4960112" y="2967335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12167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F505A-1BCB-4BD3-B1A5-555574F8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8130F-9A99-47E3-8D5A-A7652862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学习技能，了解新知识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自己动手，获益无穷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每次实验结束均撰写实验报告，每次都有新的收获</a:t>
            </a:r>
          </a:p>
        </p:txBody>
      </p:sp>
    </p:spTree>
    <p:extLst>
      <p:ext uri="{BB962C8B-B14F-4D97-AF65-F5344CB8AC3E}">
        <p14:creationId xmlns:p14="http://schemas.microsoft.com/office/powerpoint/2010/main" val="367535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F505A-1BCB-4BD3-B1A5-555574F8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8130F-9A99-47E3-8D5A-A7652862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1.</a:t>
            </a:r>
            <a:r>
              <a:rPr lang="zh-CN" altLang="en-US" b="1" dirty="0">
                <a:solidFill>
                  <a:schemeClr val="tx1"/>
                </a:solidFill>
              </a:rPr>
              <a:t>学习技能，了解新知识</a:t>
            </a:r>
            <a:endParaRPr lang="en-US" altLang="zh-CN" b="1" dirty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自己动手，获益无穷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每次实验结束均撰写实验报告，每次都有新的收获</a:t>
            </a:r>
          </a:p>
        </p:txBody>
      </p:sp>
    </p:spTree>
    <p:extLst>
      <p:ext uri="{BB962C8B-B14F-4D97-AF65-F5344CB8AC3E}">
        <p14:creationId xmlns:p14="http://schemas.microsoft.com/office/powerpoint/2010/main" val="390613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DCB8F-9257-480E-A7DE-5FDA02B2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学习技能，了解新知识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5E4A5-DF00-443F-B010-29365232F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chemeClr val="accent1"/>
                </a:solidFill>
              </a:rPr>
              <a:t>对于信息安全和网络空间安全</a:t>
            </a:r>
            <a:r>
              <a:rPr lang="en-US" altLang="zh-CN" sz="2000" dirty="0">
                <a:solidFill>
                  <a:schemeClr val="accent1"/>
                </a:solidFill>
              </a:rPr>
              <a:t>……</a:t>
            </a:r>
          </a:p>
          <a:p>
            <a:endParaRPr lang="en-US" altLang="zh-CN" dirty="0"/>
          </a:p>
          <a:p>
            <a:r>
              <a:rPr lang="zh-CN" altLang="en-US" b="1" dirty="0">
                <a:solidFill>
                  <a:schemeClr val="tx1"/>
                </a:solidFill>
              </a:rPr>
              <a:t>“</a:t>
            </a:r>
            <a:r>
              <a:rPr lang="en-US" altLang="zh-CN" b="1" dirty="0">
                <a:solidFill>
                  <a:schemeClr val="tx1"/>
                </a:solidFill>
              </a:rPr>
              <a:t>……</a:t>
            </a:r>
            <a:r>
              <a:rPr lang="zh-CN" altLang="en-US" b="1" dirty="0">
                <a:solidFill>
                  <a:schemeClr val="tx1"/>
                </a:solidFill>
              </a:rPr>
              <a:t>要想使网络空间达到安全状态，作为其组成的人、物、机安全必不可少，各部分之间也要协调配合，就像一台精密的仪器，想要顺利运行，不仅要保证其组成部件不缺少，还要保证各结构之间协调配合。</a:t>
            </a:r>
            <a:r>
              <a:rPr lang="en-US" altLang="zh-CN" b="1" dirty="0">
                <a:solidFill>
                  <a:schemeClr val="tx1"/>
                </a:solidFill>
              </a:rPr>
              <a:t>……</a:t>
            </a:r>
            <a:r>
              <a:rPr lang="zh-CN" altLang="en-US" b="1" dirty="0">
                <a:solidFill>
                  <a:schemeClr val="tx1"/>
                </a:solidFill>
              </a:rPr>
              <a:t>”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……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为维护网络空间这一整体的安全，个人信息安全相当重要，我们要先从个人做起，树立起“信息并不完全安全”的危机意识，认真学习专业知识，把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网络安全法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等规定作为不可逾越的法律红线，将技术用在合适的场合上。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……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”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 lvl="8"/>
            <a:r>
              <a:rPr lang="en-US" altLang="zh-CN" dirty="0">
                <a:solidFill>
                  <a:schemeClr val="tx1"/>
                </a:solidFill>
              </a:rPr>
              <a:t>                                     ——《</a:t>
            </a:r>
            <a:r>
              <a:rPr lang="zh-CN" altLang="en-US" dirty="0">
                <a:solidFill>
                  <a:schemeClr val="tx1"/>
                </a:solidFill>
              </a:rPr>
              <a:t>信息安全意识教育    个人实验报告</a:t>
            </a:r>
            <a:r>
              <a:rPr lang="en-US" altLang="zh-CN" dirty="0">
                <a:solidFill>
                  <a:schemeClr val="tx1"/>
                </a:solidFill>
              </a:rPr>
              <a:t>》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29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DCB8F-9257-480E-A7DE-5FDA02B2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学习技能，了解新知识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5E4A5-DF00-443F-B010-29365232F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chemeClr val="accent1"/>
                </a:solidFill>
              </a:rPr>
              <a:t>对于信息安全和网络空间安全</a:t>
            </a:r>
            <a:r>
              <a:rPr lang="en-US" altLang="zh-CN" sz="2000" dirty="0">
                <a:solidFill>
                  <a:schemeClr val="accent1"/>
                </a:solidFill>
              </a:rPr>
              <a:t>……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……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要想使网络空间达到安全状态，作为其组成的人、物、机安全必不可少，各部分之间也要协调配合，就像一台精密的仪器，想要顺利运行，不仅要保证其组成部件不缺少，还要保证各结构之间协调配合。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……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”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“</a:t>
            </a:r>
            <a:r>
              <a:rPr lang="en-US" altLang="zh-CN" b="1" dirty="0">
                <a:solidFill>
                  <a:schemeClr val="tx1"/>
                </a:solidFill>
              </a:rPr>
              <a:t>……</a:t>
            </a:r>
            <a:r>
              <a:rPr lang="zh-CN" altLang="en-US" b="1" dirty="0">
                <a:solidFill>
                  <a:schemeClr val="tx1"/>
                </a:solidFill>
              </a:rPr>
              <a:t>为维护网络空间这一整体的安全，个人信息安全相当重要，我们要先从个人做起，树立起“信息并不完全安全”的危机意识，认真学习专业知识，把</a:t>
            </a:r>
            <a:r>
              <a:rPr lang="en-US" altLang="zh-CN" b="1" dirty="0">
                <a:solidFill>
                  <a:schemeClr val="tx1"/>
                </a:solidFill>
              </a:rPr>
              <a:t>《</a:t>
            </a:r>
            <a:r>
              <a:rPr lang="zh-CN" altLang="en-US" b="1" dirty="0">
                <a:solidFill>
                  <a:schemeClr val="tx1"/>
                </a:solidFill>
              </a:rPr>
              <a:t>网络安全法</a:t>
            </a:r>
            <a:r>
              <a:rPr lang="en-US" altLang="zh-CN" b="1" dirty="0">
                <a:solidFill>
                  <a:schemeClr val="tx1"/>
                </a:solidFill>
              </a:rPr>
              <a:t>》</a:t>
            </a:r>
            <a:r>
              <a:rPr lang="zh-CN" altLang="en-US" b="1" dirty="0">
                <a:solidFill>
                  <a:schemeClr val="tx1"/>
                </a:solidFill>
              </a:rPr>
              <a:t>等规定作为不可逾越的法律红线，将技术用在合适的场合上。 </a:t>
            </a:r>
            <a:r>
              <a:rPr lang="en-US" altLang="zh-CN" b="1" dirty="0">
                <a:solidFill>
                  <a:schemeClr val="tx1"/>
                </a:solidFill>
              </a:rPr>
              <a:t>……</a:t>
            </a:r>
            <a:r>
              <a:rPr lang="zh-CN" altLang="en-US" b="1" dirty="0">
                <a:solidFill>
                  <a:schemeClr val="tx1"/>
                </a:solidFill>
              </a:rPr>
              <a:t>”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3"/>
            <a:r>
              <a:rPr lang="en-US" altLang="zh-CN" dirty="0">
                <a:solidFill>
                  <a:prstClr val="black"/>
                </a:solidFill>
              </a:rPr>
              <a:t>                                                                                          ——《</a:t>
            </a:r>
            <a:r>
              <a:rPr lang="zh-CN" altLang="en-US" dirty="0">
                <a:solidFill>
                  <a:prstClr val="black"/>
                </a:solidFill>
              </a:rPr>
              <a:t>信息安全意识教育    个人实验报告</a:t>
            </a:r>
            <a:r>
              <a:rPr lang="en-US" altLang="zh-CN" dirty="0">
                <a:solidFill>
                  <a:prstClr val="black"/>
                </a:solidFill>
              </a:rPr>
              <a:t>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17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89556-845C-4D5A-A111-6F277EDB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学习技能，了解新知识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0825F-3B73-41CC-82A8-0FD3888F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92166" cy="3771174"/>
          </a:xfrm>
        </p:spPr>
        <p:txBody>
          <a:bodyPr/>
          <a:lstStyle/>
          <a:p>
            <a:r>
              <a:rPr lang="zh-CN" altLang="en-US" sz="2000" dirty="0">
                <a:solidFill>
                  <a:schemeClr val="accent1"/>
                </a:solidFill>
              </a:rPr>
              <a:t>对于以后的</a:t>
            </a:r>
            <a:r>
              <a:rPr lang="en-US" altLang="zh-CN" sz="2000" dirty="0">
                <a:solidFill>
                  <a:schemeClr val="accent1"/>
                </a:solidFill>
              </a:rPr>
              <a:t>……</a:t>
            </a:r>
            <a:r>
              <a:rPr lang="zh-CN" altLang="en-US" sz="2000" dirty="0">
                <a:solidFill>
                  <a:schemeClr val="accent1"/>
                </a:solidFill>
              </a:rPr>
              <a:t>专业课，有了初步的认知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操作系统安全实验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操作系统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数字内容安全实验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数字内容安全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大数据安全与隐私保护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信息隐藏与数字水印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注入实验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数据库技术与应用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信息系统安全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跨站脚本（</a:t>
            </a:r>
            <a:r>
              <a:rPr lang="en-US" altLang="zh-CN" dirty="0">
                <a:solidFill>
                  <a:srgbClr val="FF0000"/>
                </a:solidFill>
              </a:rPr>
              <a:t>XSS</a:t>
            </a:r>
            <a:r>
              <a:rPr lang="zh-CN" altLang="en-US" dirty="0">
                <a:solidFill>
                  <a:srgbClr val="FF0000"/>
                </a:solidFill>
              </a:rPr>
              <a:t>）攻击实验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（计算机网络、现代密码学）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网络安全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29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F505A-1BCB-4BD3-B1A5-555574F8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8130F-9A99-47E3-8D5A-A7652862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学习技能，了解新知识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chemeClr val="tx1"/>
                </a:solidFill>
              </a:rPr>
              <a:t>2.</a:t>
            </a:r>
            <a:r>
              <a:rPr lang="zh-CN" altLang="en-US" b="1" dirty="0">
                <a:solidFill>
                  <a:schemeClr val="tx1"/>
                </a:solidFill>
              </a:rPr>
              <a:t>自己动手，获益无穷</a:t>
            </a:r>
            <a:endParaRPr lang="en-US" altLang="zh-CN" b="1" dirty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每次实验结束均撰写实验报告，每次都有新的收获</a:t>
            </a:r>
          </a:p>
        </p:txBody>
      </p:sp>
    </p:spTree>
    <p:extLst>
      <p:ext uri="{BB962C8B-B14F-4D97-AF65-F5344CB8AC3E}">
        <p14:creationId xmlns:p14="http://schemas.microsoft.com/office/powerpoint/2010/main" val="238146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6D73A-D259-4768-A07B-C0C53CFF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自己动手，获益无穷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72CBF2-4684-4C7D-92B7-D9F404C96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80" y="461879"/>
            <a:ext cx="10209669" cy="574013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606064-3ECD-4602-A1C3-40CE3A6C28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3" t="29556" r="26414" b="36031"/>
          <a:stretch/>
        </p:blipFill>
        <p:spPr>
          <a:xfrm>
            <a:off x="3092392" y="3180522"/>
            <a:ext cx="5446644" cy="23588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258FF2-C39B-4670-B409-A20A7B684B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86" y="1262333"/>
            <a:ext cx="8771428" cy="433333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4B54F18-4644-4ECC-8CC2-F1971D37D334}"/>
              </a:ext>
            </a:extLst>
          </p:cNvPr>
          <p:cNvSpPr txBox="1"/>
          <p:nvPr/>
        </p:nvSpPr>
        <p:spPr>
          <a:xfrm>
            <a:off x="2239618" y="1903133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原始的音频文件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3D20D9-FA19-418A-ACE5-66ABDED97AC5}"/>
              </a:ext>
            </a:extLst>
          </p:cNvPr>
          <p:cNvSpPr txBox="1"/>
          <p:nvPr/>
        </p:nvSpPr>
        <p:spPr>
          <a:xfrm>
            <a:off x="1603512" y="3274144"/>
            <a:ext cx="46647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加密、隐写过的音频文件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7A0ED1-0161-4DCF-98E1-AF6E8DEA5420}"/>
              </a:ext>
            </a:extLst>
          </p:cNvPr>
          <p:cNvSpPr txBox="1"/>
          <p:nvPr/>
        </p:nvSpPr>
        <p:spPr>
          <a:xfrm>
            <a:off x="1603511" y="4551533"/>
            <a:ext cx="46647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未加密、隐写过的音频文件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28DAFB3-F3D6-4A70-987A-EEDB7704092C}"/>
              </a:ext>
            </a:extLst>
          </p:cNvPr>
          <p:cNvSpPr/>
          <p:nvPr/>
        </p:nvSpPr>
        <p:spPr>
          <a:xfrm>
            <a:off x="7976601" y="1318591"/>
            <a:ext cx="555332" cy="43333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91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F505A-1BCB-4BD3-B1A5-555574F8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8130F-9A99-47E3-8D5A-A7652862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学习技能，了解新知识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自己动手，获益无穷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CN" dirty="0"/>
          </a:p>
          <a:p>
            <a:r>
              <a:rPr lang="en-US" altLang="zh-CN" b="1" dirty="0">
                <a:solidFill>
                  <a:schemeClr val="tx1"/>
                </a:solidFill>
              </a:rPr>
              <a:t>3.</a:t>
            </a:r>
            <a:r>
              <a:rPr lang="zh-CN" altLang="en-US" b="1" dirty="0">
                <a:solidFill>
                  <a:schemeClr val="tx1"/>
                </a:solidFill>
              </a:rPr>
              <a:t>每次实验结束均撰写实验报告，每次都有新的收获</a:t>
            </a:r>
          </a:p>
        </p:txBody>
      </p:sp>
    </p:spTree>
    <p:extLst>
      <p:ext uri="{BB962C8B-B14F-4D97-AF65-F5344CB8AC3E}">
        <p14:creationId xmlns:p14="http://schemas.microsoft.com/office/powerpoint/2010/main" val="1708013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229</TotalTime>
  <Words>982</Words>
  <Application>Microsoft Office PowerPoint</Application>
  <PresentationFormat>宽屏</PresentationFormat>
  <Paragraphs>79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华文新魏</vt:lpstr>
      <vt:lpstr>宋体</vt:lpstr>
      <vt:lpstr>Arial</vt:lpstr>
      <vt:lpstr>Century Gothic</vt:lpstr>
      <vt:lpstr>Wingdings 3</vt:lpstr>
      <vt:lpstr>离子会议室</vt:lpstr>
      <vt:lpstr>信息安全认知实习汇报</vt:lpstr>
      <vt:lpstr>总结</vt:lpstr>
      <vt:lpstr>总结</vt:lpstr>
      <vt:lpstr>学习技能，了解新知识</vt:lpstr>
      <vt:lpstr>学习技能，了解新知识</vt:lpstr>
      <vt:lpstr>学习技能，了解新知识</vt:lpstr>
      <vt:lpstr>总结</vt:lpstr>
      <vt:lpstr>自己动手，获益无穷</vt:lpstr>
      <vt:lpstr>总结</vt:lpstr>
      <vt:lpstr>每次实验结束均撰写实验报告，每次都有新的收获</vt:lpstr>
      <vt:lpstr>在实际操作中发现问题，分析并提出思考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Jason</dc:creator>
  <cp:lastModifiedBy>Jason</cp:lastModifiedBy>
  <cp:revision>11</cp:revision>
  <dcterms:created xsi:type="dcterms:W3CDTF">2018-09-20T14:23:44Z</dcterms:created>
  <dcterms:modified xsi:type="dcterms:W3CDTF">2018-09-20T18:12:58Z</dcterms:modified>
</cp:coreProperties>
</file>