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7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FC5DA-03B9-4741-A29A-1630FE45D843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2DE52-460B-4379-B81B-4DC3590216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83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/>
        </p:nvPicPr>
        <p:blipFill>
          <a:blip r:embed="rId2" cstate="print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9E2CB-05B5-4A2C-B3AB-F4BDE2E5FFB9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页脚占位符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21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 cstate="print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3" cstate="print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68313" y="6356350"/>
            <a:ext cx="8207375" cy="365125"/>
          </a:xfrm>
        </p:spPr>
        <p:txBody>
          <a:bodyPr/>
          <a:lstStyle>
            <a:lvl1pPr>
              <a:defRPr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smtClean="0"/>
            </a:lvl1pPr>
          </a:lstStyle>
          <a:p>
            <a:pPr>
              <a:defRPr/>
            </a:pPr>
            <a:fld id="{FB6BECF1-7D64-47E2-832E-A3B679CFBC1C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60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120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088B67-FFF4-425B-9EFC-DB7F7DF76722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469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lang="zh-CN" altLang="en-US" sz="4400" kern="1200" spc="50" dirty="0">
          <a:ln w="12700">
            <a:noFill/>
            <a:prstDash val="solid"/>
          </a:ln>
          <a:solidFill>
            <a:srgbClr val="4BC5B9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4BC5B9"/>
          </a:solidFill>
          <a:latin typeface="Footlight MT Light" pitchFamily="18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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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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 2" pitchFamily="18" charset="2"/>
        <a:buChar char="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>
                <a:solidFill>
                  <a:prstClr val="white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5600" indent="-345600">
              <a:spcBef>
                <a:spcPts val="768"/>
              </a:spcBef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实验目的：</a:t>
            </a:r>
          </a:p>
          <a:p>
            <a:pPr marL="345600" indent="-345600" algn="just" eaLnBrk="0" hangingPunct="0">
              <a:spcBef>
                <a:spcPts val="768"/>
              </a:spcBef>
              <a:buFontTx/>
              <a:buNone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掌握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RS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触发器、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触发器、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JK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触发器的</a:t>
            </a:r>
            <a:endParaRPr lang="en-US" altLang="zh-CN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marL="345600" indent="-345600" algn="just" eaLnBrk="0" hangingPunct="0">
              <a:spcBef>
                <a:spcPts val="768"/>
              </a:spcBef>
              <a:buFontTx/>
              <a:buNone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工作原理。</a:t>
            </a:r>
          </a:p>
          <a:p>
            <a:pPr marL="345600" indent="-345600" algn="just" eaLnBrk="0" hangingPunct="0">
              <a:spcBef>
                <a:spcPts val="768"/>
              </a:spcBef>
              <a:buFontTx/>
              <a:buNone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学会正确使用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RS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触发器、</a:t>
            </a: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触发器、</a:t>
            </a:r>
            <a:endParaRPr lang="en-US" altLang="zh-CN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marL="345600" indent="-345600" algn="just" eaLnBrk="0" hangingPunct="0">
              <a:spcBef>
                <a:spcPts val="768"/>
              </a:spcBef>
              <a:buNone/>
            </a:pPr>
            <a:r>
              <a:rPr lang="en-US" altLang="zh-C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JK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触发器、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移位寄存器</a:t>
            </a: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实验三    触发器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77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5575" cy="418058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JK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触发器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74LS73 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：</a:t>
            </a:r>
          </a:p>
        </p:txBody>
      </p:sp>
      <p:pic>
        <p:nvPicPr>
          <p:cNvPr id="8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071" t="-1052" r="19314" b="17709"/>
          <a:stretch>
            <a:fillRect/>
          </a:stretch>
        </p:blipFill>
        <p:spPr bwMode="auto">
          <a:xfrm>
            <a:off x="683568" y="692696"/>
            <a:ext cx="8208911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361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实验三    触发器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74LS73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双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JK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触发器实验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电路：</a:t>
            </a:r>
            <a:endParaRPr lang="zh-CN" altLang="en-US" b="1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32856"/>
            <a:ext cx="828092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6393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775575" cy="504056"/>
          </a:xfrm>
        </p:spPr>
        <p:txBody>
          <a:bodyPr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</a:rPr>
              <a:t>JK</a:t>
            </a:r>
            <a:r>
              <a:rPr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触发器</a:t>
            </a:r>
            <a:r>
              <a:rPr lang="en-US" altLang="zh-CN" sz="3600" b="1" dirty="0" smtClean="0">
                <a:solidFill>
                  <a:schemeClr val="tx1"/>
                </a:solidFill>
                <a:latin typeface="华文新魏" pitchFamily="2" charset="-122"/>
              </a:rPr>
              <a:t>74LS107 </a:t>
            </a:r>
            <a:r>
              <a:rPr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：</a:t>
            </a:r>
          </a:p>
        </p:txBody>
      </p:sp>
      <p:pic>
        <p:nvPicPr>
          <p:cNvPr id="8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764704"/>
            <a:ext cx="8208911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471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b="1" dirty="0">
                <a:solidFill>
                  <a:schemeClr val="tx1"/>
                </a:solidFill>
              </a:rPr>
              <a:t>实验三    触发器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74LS107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双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JK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触发器实验电路：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2132857"/>
            <a:ext cx="8208267" cy="424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6648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实验四  简单时序电路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右移、右移循环寄存器实验电路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(74LS74):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32856"/>
            <a:ext cx="8208912" cy="421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7484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实验三    触发器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实验报告要求</a:t>
            </a:r>
          </a:p>
          <a:p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总结触发器逻辑功能及特点。</a:t>
            </a:r>
          </a:p>
          <a:p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整理实验中测试的结果，填好真值表， 画出波形图。</a:t>
            </a:r>
          </a:p>
          <a:p>
            <a:r>
              <a:rPr lang="zh-CN" alt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比较不同类型触发器的触发方式有什么不同。	</a:t>
            </a:r>
          </a:p>
        </p:txBody>
      </p:sp>
    </p:spTree>
    <p:extLst>
      <p:ext uri="{BB962C8B-B14F-4D97-AF65-F5344CB8AC3E}">
        <p14:creationId xmlns:p14="http://schemas.microsoft.com/office/powerpoint/2010/main" val="170770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实验三    触发器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实验器件和设备：</a:t>
            </a:r>
          </a:p>
          <a:p>
            <a:pPr>
              <a:buFontTx/>
              <a:buNone/>
            </a:pP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四</a:t>
            </a: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输入与非门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74LS00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；  </a:t>
            </a: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触发器：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74LS74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；</a:t>
            </a: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JK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触发器：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74LS73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74LS107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）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;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TEC-8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数字逻辑实验系统；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zh-CN" altLang="en-US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b="1" dirty="0" smtClean="0">
                <a:latin typeface="+mj-ea"/>
                <a:ea typeface="+mj-ea"/>
              </a:rPr>
              <a:t>UT60H</a:t>
            </a:r>
            <a:r>
              <a:rPr lang="zh-CN" altLang="en-US" b="1" dirty="0" smtClean="0">
                <a:latin typeface="+mj-ea"/>
                <a:ea typeface="+mj-ea"/>
              </a:rPr>
              <a:t>数字万用表； </a:t>
            </a:r>
            <a:endParaRPr lang="en-US" altLang="zh-CN" b="1" dirty="0" smtClean="0">
              <a:latin typeface="+mj-ea"/>
              <a:ea typeface="+mj-ea"/>
            </a:endParaRP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latin typeface="+mj-ea"/>
                <a:ea typeface="+mj-ea"/>
              </a:rPr>
              <a:t>   TBS 1102B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latin typeface="+mj-ea"/>
                <a:ea typeface="+mj-ea"/>
              </a:rPr>
              <a:t>数字存储示波器。</a:t>
            </a:r>
            <a:endParaRPr lang="en-US" altLang="zh-CN" b="1" dirty="0" smtClean="0">
              <a:solidFill>
                <a:schemeClr val="tx1">
                  <a:lumMod val="95000"/>
                </a:schemeClr>
              </a:solidFill>
              <a:latin typeface="+mj-ea"/>
              <a:ea typeface="+mj-ea"/>
            </a:endParaRPr>
          </a:p>
          <a:p>
            <a:pPr>
              <a:buFontTx/>
              <a:buNone/>
            </a:pPr>
            <a:endParaRPr lang="zh-CN" altLang="en-US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15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实验三    触发器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实验内容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：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1.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74LS00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构成一个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RS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触发器。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S0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S1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端接电平开关输出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, Q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Q′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端接电平指示灯。改变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R’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S’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的电平，观测并记录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Q′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的值。</a:t>
            </a:r>
          </a:p>
          <a:p>
            <a:pPr marL="345600" indent="-345600">
              <a:spcBef>
                <a:spcPts val="768"/>
              </a:spcBef>
            </a:pPr>
            <a:endParaRPr lang="zh-CN" altLang="en-US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76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实验三    触发器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2.D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触发器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74LS74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中一个触发器功能测试。</a:t>
            </a:r>
          </a:p>
          <a:p>
            <a:pPr algn="just" eaLnBrk="0" hangingPunct="0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（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）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将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CLR(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复位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), PR(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置位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引脚接实验台电平开关输出，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′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引脚接电平指示灯。改变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CLR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PR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的电平，观察并记录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′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的值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algn="just" eaLnBrk="0" hangingPunct="0">
              <a:spcBef>
                <a:spcPct val="0"/>
              </a:spcBef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在（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）的基础上，置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CLR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PR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引脚为高电平，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D(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数据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引脚接电平开关输出，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CP(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时钟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引脚接单脉冲。在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为高电平和低电平 的情况下，分别按单脉冲按钮，观察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Q′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的值，记录下来。</a:t>
            </a:r>
          </a:p>
          <a:p>
            <a:pPr algn="just" eaLnBrk="0" hangingPunct="0">
              <a:spcBef>
                <a:spcPct val="0"/>
              </a:spcBef>
              <a:buFontTx/>
              <a:buNone/>
            </a:pP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buFontTx/>
              <a:buNone/>
            </a:pPr>
            <a:endParaRPr lang="en-US" altLang="zh-CN" b="1" dirty="0">
              <a:solidFill>
                <a:srgbClr val="3333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6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实验三    触发器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在（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的基础上，将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引脚接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100KHz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脉冲源，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CP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引脚接</a:t>
            </a: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1MHz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脉冲源。用双踪示波器同时观测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端和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CP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端，记录波形；同时观测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端，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Q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端，记录波形。分析原因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b="1" dirty="0" smtClean="0">
              <a:latin typeface="华文新魏" pitchFamily="2" charset="-122"/>
              <a:ea typeface="华文新魏" pitchFamily="2" charset="-122"/>
            </a:endParaRPr>
          </a:p>
          <a:p>
            <a:pPr>
              <a:buFontTx/>
              <a:buNone/>
            </a:pPr>
            <a:endParaRPr lang="zh-CN" altLang="en-US" b="1" dirty="0">
              <a:latin typeface="华文新魏" pitchFamily="2" charset="-122"/>
              <a:ea typeface="华文新魏" pitchFamily="2" charset="-122"/>
            </a:endParaRPr>
          </a:p>
          <a:p>
            <a:pPr algn="just" eaLnBrk="0" hangingPunct="0">
              <a:spcBef>
                <a:spcPct val="0"/>
              </a:spcBef>
              <a:buNone/>
            </a:pPr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.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制定对双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JK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触发器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74LS73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一个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JK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触发器的测试方案，并进行测试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b="1" dirty="0" smtClean="0">
              <a:latin typeface="华文新魏" pitchFamily="2" charset="-122"/>
              <a:ea typeface="华文新魏" pitchFamily="2" charset="-122"/>
            </a:endParaRPr>
          </a:p>
          <a:p>
            <a:pPr algn="just" eaLnBrk="0" hangingPunct="0"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注意：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 algn="just" eaLnBrk="0" hangingPunct="0">
              <a:spcBef>
                <a:spcPct val="0"/>
              </a:spcBef>
              <a:buNone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74LS73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芯片的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VCC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引脚是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GND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引脚是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11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。 </a:t>
            </a:r>
          </a:p>
          <a:p>
            <a:pPr algn="just" eaLnBrk="0" hangingPunct="0">
              <a:spcBef>
                <a:spcPct val="0"/>
              </a:spcBef>
              <a:buFontTx/>
              <a:buNone/>
            </a:pPr>
            <a:endParaRPr lang="zh-CN" altLang="en-US" b="1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173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实验三    触发器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RS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触发器实验电路：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76872"/>
            <a:ext cx="8136904" cy="4104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682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36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四</a:t>
            </a:r>
            <a:r>
              <a:rPr lang="en-US" altLang="zh-CN" sz="36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36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输入与非门</a:t>
            </a:r>
            <a:r>
              <a:rPr lang="en-US" altLang="zh-CN" sz="3600" b="1" dirty="0" smtClean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74LS00 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：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8208912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70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775575" cy="490066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触发器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74LS74 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：</a:t>
            </a: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r="17162" b="15391"/>
          <a:stretch>
            <a:fillRect/>
          </a:stretch>
        </p:blipFill>
        <p:spPr bwMode="auto">
          <a:xfrm>
            <a:off x="683568" y="836712"/>
            <a:ext cx="8208912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468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prstClr val="white"/>
                </a:solidFill>
              </a:rPr>
              <a:t>TEC-8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solidFill>
                  <a:prstClr val="white"/>
                </a:solidFill>
              </a:rPr>
              <a:t>计算机学院实验中心系统结构实验室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BECF1-7D64-47E2-832E-A3B679CFBC1C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实验三    触发器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华文新魏" pitchFamily="2" charset="-122"/>
                <a:ea typeface="华文新魏" pitchFamily="2" charset="-122"/>
              </a:rPr>
              <a:t>74LS74  D</a:t>
            </a:r>
            <a:r>
              <a:rPr lang="zh-CN" altLang="en-US" b="1" dirty="0" smtClean="0">
                <a:latin typeface="华文新魏" pitchFamily="2" charset="-122"/>
                <a:ea typeface="华文新魏" pitchFamily="2" charset="-122"/>
              </a:rPr>
              <a:t>触发器实验电路：</a:t>
            </a:r>
            <a:endParaRPr lang="zh-CN" altLang="en-US" b="1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t="9000"/>
          <a:stretch>
            <a:fillRect/>
          </a:stretch>
        </p:blipFill>
        <p:spPr bwMode="auto">
          <a:xfrm>
            <a:off x="683568" y="2204864"/>
            <a:ext cx="8208912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2146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efault Theme">
  <a:themeElements>
    <a:clrScheme name="Phoenix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Phoenix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hoenix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98</TotalTime>
  <Words>613</Words>
  <Application>Microsoft Office PowerPoint</Application>
  <PresentationFormat>全屏显示(4:3)</PresentationFormat>
  <Paragraphs>91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 Unicode MS</vt:lpstr>
      <vt:lpstr>华文新魏</vt:lpstr>
      <vt:lpstr>宋体</vt:lpstr>
      <vt:lpstr>Arial</vt:lpstr>
      <vt:lpstr>Calibri</vt:lpstr>
      <vt:lpstr>Footlight MT Light</vt:lpstr>
      <vt:lpstr>Goudy Old Style</vt:lpstr>
      <vt:lpstr>Wingdings 2</vt:lpstr>
      <vt:lpstr>1_Default Theme</vt:lpstr>
      <vt:lpstr>实验三    触发器</vt:lpstr>
      <vt:lpstr>实验三    触发器</vt:lpstr>
      <vt:lpstr>实验三    触发器</vt:lpstr>
      <vt:lpstr>实验三    触发器</vt:lpstr>
      <vt:lpstr>实验三    触发器</vt:lpstr>
      <vt:lpstr>实验三    触发器</vt:lpstr>
      <vt:lpstr>四2输入与非门74LS00 ：</vt:lpstr>
      <vt:lpstr>双D触发器74LS74 ：</vt:lpstr>
      <vt:lpstr>实验三    触发器</vt:lpstr>
      <vt:lpstr>双JK触发器74LS73 ：</vt:lpstr>
      <vt:lpstr>实验三    触发器</vt:lpstr>
      <vt:lpstr>双JK触发器74LS107 ：</vt:lpstr>
      <vt:lpstr>实验三    触发器</vt:lpstr>
      <vt:lpstr>实验四  简单时序电路</vt:lpstr>
      <vt:lpstr>实验三    触发器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数字逻辑实验</dc:title>
  <dc:creator>CHK</dc:creator>
  <cp:lastModifiedBy>Windows 用户</cp:lastModifiedBy>
  <cp:revision>17</cp:revision>
  <dcterms:created xsi:type="dcterms:W3CDTF">2013-10-14T12:17:42Z</dcterms:created>
  <dcterms:modified xsi:type="dcterms:W3CDTF">2018-10-15T12:27:50Z</dcterms:modified>
</cp:coreProperties>
</file>