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5DA-03B9-4741-A29A-1630FE45D843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DE52-460B-4379-B81B-4DC3590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4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3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29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 ：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掌握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简单时序电路的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分析、设计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测试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0497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异步十进制计数器实验电路：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74LS73</a:t>
            </a: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Arial Unicode MS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89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56207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74LS107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8208911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226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异步十进制计数器实验电路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74LS107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Arial Unicode MS" pitchFamily="34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 r="5505" b="9044"/>
          <a:stretch>
            <a:fillRect/>
          </a:stretch>
        </p:blipFill>
        <p:spPr bwMode="auto">
          <a:xfrm>
            <a:off x="683568" y="2204864"/>
            <a:ext cx="828092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634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写出实验中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用单次脉冲做计数脉冲时，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的状态转移表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；示波器观察并画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出连续时钟下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波形。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1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实验器件和设备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四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J-K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74LS107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数字逻辑实验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系统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latin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 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5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构成的二进制计数器：按设计接线，将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复位；由时钟端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输入单脉冲，记录输出状态；由时钟端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输入连续脉冲，观测输出波形。</a:t>
            </a:r>
          </a:p>
          <a:p>
            <a:pPr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构成一个二进制计数器，重做内容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的实验。</a:t>
            </a: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98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异步十进制计数器：按设计接线，将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复位；由时钟端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输入单脉冲，记录输出状态；由时钟端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输入连续脉冲，观测输出波形。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8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实验提示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GND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，引脚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VCC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是下降沿触发。</a:t>
            </a:r>
          </a:p>
          <a:p>
            <a:endParaRPr lang="en-US" altLang="zh-CN" b="1" dirty="0">
              <a:solidFill>
                <a:srgbClr val="FF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2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触发器构成的二进制计数器实验电路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105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触发器构成的二进制计数器实验电路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endParaRPr lang="en-US" altLang="zh-CN" b="1" dirty="0">
              <a:solidFill>
                <a:srgbClr val="0000FF"/>
              </a:solidFill>
              <a:latin typeface="宋体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6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z="36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Picture 4" descr="74LS0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501" b="21223"/>
          <a:stretch>
            <a:fillRect/>
          </a:stretch>
        </p:blipFill>
        <p:spPr bwMode="auto">
          <a:xfrm>
            <a:off x="683568" y="1124744"/>
            <a:ext cx="8280920" cy="5256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196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56207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74LS73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71" r="19314" b="17709"/>
          <a:stretch>
            <a:fillRect/>
          </a:stretch>
        </p:blipFill>
        <p:spPr bwMode="auto">
          <a:xfrm>
            <a:off x="683568" y="836712"/>
            <a:ext cx="820891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8933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</TotalTime>
  <Words>445</Words>
  <Application>Microsoft Office PowerPoint</Application>
  <PresentationFormat>全屏显示(4:3)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华文新魏</vt:lpstr>
      <vt:lpstr>宋体</vt:lpstr>
      <vt:lpstr>Arial</vt:lpstr>
      <vt:lpstr>Calibri</vt:lpstr>
      <vt:lpstr>Footlight MT Light</vt:lpstr>
      <vt:lpstr>Goudy Old Style</vt:lpstr>
      <vt:lpstr>Wingdings 2</vt:lpstr>
      <vt:lpstr>1_Default Theme</vt:lpstr>
      <vt:lpstr>实验四  简单时序电路</vt:lpstr>
      <vt:lpstr>实验四  简单时序电路</vt:lpstr>
      <vt:lpstr>实验四  简单时序电路</vt:lpstr>
      <vt:lpstr>实验四  简单时序电路</vt:lpstr>
      <vt:lpstr>实验四  简单时序电路</vt:lpstr>
      <vt:lpstr>实验四  简单时序电路</vt:lpstr>
      <vt:lpstr>实验四  简单时序电路</vt:lpstr>
      <vt:lpstr>四2输入与非门74LS00：</vt:lpstr>
      <vt:lpstr>双JK触发器74LS73 ：</vt:lpstr>
      <vt:lpstr>实验四  简单时序电路</vt:lpstr>
      <vt:lpstr>双JK触发器74LS107 ：</vt:lpstr>
      <vt:lpstr>实验四  简单时序电路</vt:lpstr>
      <vt:lpstr>实验四  简单时序电路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Windows 用户</cp:lastModifiedBy>
  <cp:revision>12</cp:revision>
  <dcterms:created xsi:type="dcterms:W3CDTF">2013-10-14T12:17:42Z</dcterms:created>
  <dcterms:modified xsi:type="dcterms:W3CDTF">2018-10-15T12:28:00Z</dcterms:modified>
</cp:coreProperties>
</file>