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0" r:id="rId3"/>
    <p:sldId id="271" r:id="rId4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DF2F9"/>
    <a:srgbClr val="D9E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4" autoAdjust="0"/>
    <p:restoredTop sz="95428" autoAdjust="0"/>
  </p:normalViewPr>
  <p:slideViewPr>
    <p:cSldViewPr>
      <p:cViewPr varScale="1">
        <p:scale>
          <a:sx n="91" d="100"/>
          <a:sy n="91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44" y="-9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62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BC6F-53DC-4CDF-A37B-D08E2239D2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68EC5-5919-49CF-B425-CB3CD6F53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4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68EC5-5919-49CF-B425-CB3CD6F539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FF77-1FDE-46B4-B69C-0E0700327745}" type="datetime2">
              <a:rPr lang="zh-CN" altLang="en-US" smtClean="0"/>
              <a:t>2018年6月12日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信息安全心理学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640"/>
            <a:ext cx="3738034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364088" y="209906"/>
            <a:ext cx="352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网络空间安全学院</a:t>
            </a:r>
            <a:endParaRPr lang="zh-CN" altLang="en-US" sz="3200" b="1" dirty="0">
              <a:solidFill>
                <a:srgbClr val="0070C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002002"/>
            <a:ext cx="9144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200" y="74100"/>
            <a:ext cx="8373600" cy="720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00" y="1258632"/>
            <a:ext cx="8373600" cy="4762656"/>
          </a:xfrm>
        </p:spPr>
        <p:txBody>
          <a:bodyPr/>
          <a:lstStyle>
            <a:lvl1pPr>
              <a:lnSpc>
                <a:spcPct val="125000"/>
              </a:lnSpc>
              <a:defRPr sz="2400"/>
            </a:lvl1pPr>
            <a:lvl2pPr>
              <a:lnSpc>
                <a:spcPct val="125000"/>
              </a:lnSpc>
              <a:defRPr sz="2000"/>
            </a:lvl2pPr>
            <a:lvl3pPr>
              <a:lnSpc>
                <a:spcPct val="125000"/>
              </a:lnSpc>
              <a:defRPr sz="18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B97E-CE5B-42C0-9CD6-21522EA8B8B7}" type="datetime2">
              <a:rPr lang="zh-CN" altLang="en-US" smtClean="0"/>
              <a:t>2018年6月12日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信息安全心理学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230788"/>
            <a:ext cx="9144000" cy="2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77466" y="983148"/>
            <a:ext cx="8366534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5" y="697542"/>
            <a:ext cx="652082" cy="6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7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5200" y="116632"/>
            <a:ext cx="8373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200" y="1124744"/>
            <a:ext cx="8373600" cy="509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9644" y="6377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CF91A1B0-8292-4CDB-8E5F-4411DBF9C17C}" type="datetime2">
              <a:rPr lang="zh-CN" altLang="en-US" smtClean="0"/>
              <a:pPr/>
              <a:t>2018年6月12日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518" y="6377616"/>
            <a:ext cx="325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信息安全心理学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30756" y="6377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2113E9BD-5FE3-48C4-85C4-2D5992B50EB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6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zh-CN" altLang="en-US" sz="5400" dirty="0" smtClean="0"/>
              <a:t>安全心理学</a:t>
            </a:r>
            <a:r>
              <a:rPr lang="en-US" altLang="zh-CN" sz="5400" dirty="0" smtClean="0">
                <a:solidFill>
                  <a:srgbClr val="FF0000"/>
                </a:solidFill>
              </a:rPr>
              <a:t/>
            </a:r>
            <a:br>
              <a:rPr lang="en-US" altLang="zh-CN" sz="5400" dirty="0" smtClean="0">
                <a:solidFill>
                  <a:srgbClr val="FF0000"/>
                </a:solidFill>
              </a:rPr>
            </a:br>
            <a:r>
              <a:rPr lang="zh-CN" altLang="en-US" sz="3600" dirty="0">
                <a:solidFill>
                  <a:srgbClr val="FF0000"/>
                </a:solidFill>
              </a:rPr>
              <a:t>期末</a:t>
            </a:r>
            <a:r>
              <a:rPr lang="zh-CN" altLang="en-US" sz="3600" dirty="0" smtClean="0">
                <a:solidFill>
                  <a:srgbClr val="FF0000"/>
                </a:solidFill>
              </a:rPr>
              <a:t>考试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440" y="123914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网络空间安全专业课程</a:t>
            </a:r>
            <a:r>
              <a:rPr lang="en-US" altLang="zh-CN" sz="2400" i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endParaRPr lang="zh-CN" altLang="en-US" sz="2400" i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89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200" y="188640"/>
            <a:ext cx="8373600" cy="605460"/>
          </a:xfrm>
        </p:spPr>
        <p:txBody>
          <a:bodyPr/>
          <a:lstStyle/>
          <a:p>
            <a:r>
              <a:rPr lang="zh-CN" altLang="en-US" dirty="0" smtClean="0"/>
              <a:t>考试内容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B97E-CE5B-42C0-9CD6-21522EA8B8B7}" type="datetime2">
              <a:rPr lang="zh-CN" altLang="en-US" smtClean="0"/>
              <a:t>2018年6月12日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信息安全心理学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8064" y="1268760"/>
            <a:ext cx="8627872" cy="4762656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/>
              <a:t>研究报告</a:t>
            </a:r>
            <a:endParaRPr lang="en-US" altLang="zh-CN" b="1" dirty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调研以下任一种信息安全心理学（社会工程学）手段的发展史、研究进展和典型案例；从攻击的角度分析如何利用（或者从防护的角度分析如何阻止）；最后，阐述其对整个网络空间安全的影响和未来发展趋势。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信息收集（</a:t>
            </a:r>
            <a:r>
              <a:rPr lang="zh-CN" altLang="en-US" dirty="0" smtClean="0">
                <a:solidFill>
                  <a:srgbClr val="0070C0"/>
                </a:solidFill>
              </a:rPr>
              <a:t>第四章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网络钓鱼（第五章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口令心理学（</a:t>
            </a:r>
            <a:r>
              <a:rPr lang="zh-CN" altLang="en-US" dirty="0" smtClean="0">
                <a:solidFill>
                  <a:srgbClr val="0070C0"/>
                </a:solidFill>
              </a:rPr>
              <a:t>第六章</a:t>
            </a:r>
            <a:r>
              <a:rPr lang="zh-CN" altLang="en-US" dirty="0">
                <a:solidFill>
                  <a:srgbClr val="0070C0"/>
                </a:solidFill>
              </a:rPr>
              <a:t>）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其他社会工程学手段（</a:t>
            </a:r>
            <a:r>
              <a:rPr lang="zh-CN" altLang="en-US" dirty="0" smtClean="0">
                <a:solidFill>
                  <a:srgbClr val="0070C0"/>
                </a:solidFill>
              </a:rPr>
              <a:t>第二章）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提交要求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按照</a:t>
            </a:r>
            <a:r>
              <a:rPr lang="zh-CN" altLang="en-US" dirty="0"/>
              <a:t>模板（信息安全心理学</a:t>
            </a:r>
            <a:r>
              <a:rPr lang="en-US" altLang="zh-CN" dirty="0" smtClean="0"/>
              <a:t>-</a:t>
            </a:r>
            <a:r>
              <a:rPr lang="zh-CN" altLang="en-US" dirty="0"/>
              <a:t>期末</a:t>
            </a:r>
            <a:r>
              <a:rPr lang="zh-CN" altLang="en-US" dirty="0" smtClean="0"/>
              <a:t>模板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r>
              <a:rPr lang="zh-CN" altLang="en-US" dirty="0"/>
              <a:t>）</a:t>
            </a:r>
            <a:r>
              <a:rPr lang="zh-CN" altLang="en-US" dirty="0" smtClean="0"/>
              <a:t>准备，不少于</a:t>
            </a:r>
            <a:r>
              <a:rPr lang="en-US" altLang="zh-CN" dirty="0"/>
              <a:t>5</a:t>
            </a:r>
            <a:r>
              <a:rPr lang="en-US" altLang="zh-CN" dirty="0" smtClean="0"/>
              <a:t>000</a:t>
            </a:r>
            <a:r>
              <a:rPr lang="zh-CN" altLang="en-US" dirty="0" smtClean="0"/>
              <a:t>字；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日前发送报告至老师邮箱</a:t>
            </a:r>
            <a:r>
              <a:rPr lang="en-US" altLang="zh-CN" dirty="0"/>
              <a:t>longsec@bupt.edu.cn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1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课件和模板下载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6670" y="5517232"/>
            <a:ext cx="379066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提取密码：</a:t>
            </a:r>
            <a:r>
              <a:rPr lang="en-US" altLang="zh-CN" b="1" spc="300" dirty="0" err="1"/>
              <a:t>nmdr</a:t>
            </a:r>
            <a:endParaRPr lang="zh-CN" altLang="en-US" b="1" spc="3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B97E-CE5B-42C0-9CD6-21522EA8B8B7}" type="datetime2">
              <a:rPr lang="zh-CN" altLang="en-US" smtClean="0"/>
              <a:t>2018年6月12日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信息安全心理学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70" y="1510548"/>
            <a:ext cx="3790660" cy="37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7871</TotalTime>
  <Words>141</Words>
  <Application>Microsoft Office PowerPoint</Application>
  <PresentationFormat>全屏显示(4:3)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楷体_GB2312</vt:lpstr>
      <vt:lpstr>宋体</vt:lpstr>
      <vt:lpstr>微软雅黑</vt:lpstr>
      <vt:lpstr>Arial</vt:lpstr>
      <vt:lpstr>Calibri</vt:lpstr>
      <vt:lpstr>Times New Roman</vt:lpstr>
      <vt:lpstr>Office 主题​​</vt:lpstr>
      <vt:lpstr>信息安全心理学 期末考试</vt:lpstr>
      <vt:lpstr>考试内容</vt:lpstr>
      <vt:lpstr>课件和模板下载</vt:lpstr>
    </vt:vector>
  </TitlesOfParts>
  <Company>CPSec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</dc:creator>
  <cp:lastModifiedBy>LONG</cp:lastModifiedBy>
  <cp:revision>1264</cp:revision>
  <cp:lastPrinted>2014-05-23T00:42:03Z</cp:lastPrinted>
  <dcterms:created xsi:type="dcterms:W3CDTF">2014-04-22T10:43:51Z</dcterms:created>
  <dcterms:modified xsi:type="dcterms:W3CDTF">2018-06-12T07:27:03Z</dcterms:modified>
</cp:coreProperties>
</file>